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sldIdLst>
    <p:sldId id="256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1" clrIdx="0">
    <p:extLst>
      <p:ext uri="{19B8F6BF-5375-455C-9EA6-DF929625EA0E}">
        <p15:presenceInfo xmlns="" xmlns:p15="http://schemas.microsoft.com/office/powerpoint/2012/main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AAE1"/>
    <a:srgbClr val="8DC63E"/>
    <a:srgbClr val="EF3F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90e28fec-564e-43b0-9c13-1b12e1cad7dc" providerId="ADAL" clId="{8DCEF22F-2A9E-48E8-9387-04E67D4AEB4E}"/>
    <pc:docChg chg="custSel modSld">
      <pc:chgData name="Manuel Joaquin Fernandez Gonzalez" userId="90e28fec-564e-43b0-9c13-1b12e1cad7dc" providerId="ADAL" clId="{8DCEF22F-2A9E-48E8-9387-04E67D4AEB4E}" dt="2021-09-22T11:08:13.670" v="11" actId="6549"/>
      <pc:docMkLst>
        <pc:docMk/>
      </pc:docMkLst>
      <pc:sldChg chg="modSp mod delCm">
        <pc:chgData name="Manuel Joaquin Fernandez Gonzalez" userId="90e28fec-564e-43b0-9c13-1b12e1cad7dc" providerId="ADAL" clId="{8DCEF22F-2A9E-48E8-9387-04E67D4AEB4E}" dt="2021-09-22T11:08:13.670" v="11" actId="6549"/>
        <pc:sldMkLst>
          <pc:docMk/>
          <pc:sldMk cId="2983435588" sldId="319"/>
        </pc:sldMkLst>
        <pc:spChg chg="mod">
          <ac:chgData name="Manuel Joaquin Fernandez Gonzalez" userId="90e28fec-564e-43b0-9c13-1b12e1cad7dc" providerId="ADAL" clId="{8DCEF22F-2A9E-48E8-9387-04E67D4AEB4E}" dt="2021-09-22T11:08:13.670" v="11" actId="6549"/>
          <ac:spMkLst>
            <pc:docMk/>
            <pc:sldMk cId="2983435588" sldId="319"/>
            <ac:spMk id="6" creationId="{93E3A3A7-DEDB-47D0-BFCC-9233E2543FB0}"/>
          </ac:spMkLst>
        </pc:spChg>
        <pc:picChg chg="mod">
          <ac:chgData name="Manuel Joaquin Fernandez Gonzalez" userId="90e28fec-564e-43b0-9c13-1b12e1cad7dc" providerId="ADAL" clId="{8DCEF22F-2A9E-48E8-9387-04E67D4AEB4E}" dt="2021-09-22T11:07:55.787" v="2" actId="1076"/>
          <ac:picMkLst>
            <pc:docMk/>
            <pc:sldMk cId="2983435588" sldId="319"/>
            <ac:picMk id="2" creationId="{EB9B4796-6315-43DB-9C2F-2952DA7C8B08}"/>
          </ac:picMkLst>
        </pc:picChg>
      </pc:sldChg>
    </pc:docChg>
  </pc:docChgLst>
  <pc:docChgLst>
    <pc:chgData name="Baiba Kaļķe" userId="S::baibak@edu.lu.lv::090b5955-d8cd-4512-94e7-80946276549e" providerId="AD" clId="Web-{0BEA20DB-D7D5-4D94-90E2-6417D9355464}"/>
    <pc:docChg chg="modSld">
      <pc:chgData name="Baiba Kaļķe" userId="S::baibak@edu.lu.lv::090b5955-d8cd-4512-94e7-80946276549e" providerId="AD" clId="Web-{0BEA20DB-D7D5-4D94-90E2-6417D9355464}" dt="2021-09-20T15:29:43.453" v="105"/>
      <pc:docMkLst>
        <pc:docMk/>
      </pc:docMkLst>
      <pc:sldChg chg="modSp">
        <pc:chgData name="Baiba Kaļķe" userId="S::baibak@edu.lu.lv::090b5955-d8cd-4512-94e7-80946276549e" providerId="AD" clId="Web-{0BEA20DB-D7D5-4D94-90E2-6417D9355464}" dt="2021-09-20T15:24:53.869" v="30" actId="20577"/>
        <pc:sldMkLst>
          <pc:docMk/>
          <pc:sldMk cId="2173698012" sldId="312"/>
        </pc:sldMkLst>
        <pc:spChg chg="mod">
          <ac:chgData name="Baiba Kaļķe" userId="S::baibak@edu.lu.lv::090b5955-d8cd-4512-94e7-80946276549e" providerId="AD" clId="Web-{0BEA20DB-D7D5-4D94-90E2-6417D9355464}" dt="2021-09-20T15:24:53.869" v="30" actId="20577"/>
          <ac:spMkLst>
            <pc:docMk/>
            <pc:sldMk cId="2173698012" sldId="312"/>
            <ac:spMk id="4" creationId="{E05E88FA-D511-467E-9CE4-ED092633F222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5:27.385" v="44" actId="20577"/>
        <pc:sldMkLst>
          <pc:docMk/>
          <pc:sldMk cId="4118570033" sldId="314"/>
        </pc:sldMkLst>
        <pc:spChg chg="mod">
          <ac:chgData name="Baiba Kaļķe" userId="S::baibak@edu.lu.lv::090b5955-d8cd-4512-94e7-80946276549e" providerId="AD" clId="Web-{0BEA20DB-D7D5-4D94-90E2-6417D9355464}" dt="2021-09-20T15:25:27.385" v="44" actId="20577"/>
          <ac:spMkLst>
            <pc:docMk/>
            <pc:sldMk cId="4118570033" sldId="314"/>
            <ac:spMk id="4" creationId="{255FB4B6-0E86-487D-86A7-341373518003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6:02.167" v="57" actId="20577"/>
        <pc:sldMkLst>
          <pc:docMk/>
          <pc:sldMk cId="3175764069" sldId="315"/>
        </pc:sldMkLst>
        <pc:spChg chg="mod">
          <ac:chgData name="Baiba Kaļķe" userId="S::baibak@edu.lu.lv::090b5955-d8cd-4512-94e7-80946276549e" providerId="AD" clId="Web-{0BEA20DB-D7D5-4D94-90E2-6417D9355464}" dt="2021-09-20T15:26:02.167" v="57" actId="20577"/>
          <ac:spMkLst>
            <pc:docMk/>
            <pc:sldMk cId="3175764069" sldId="315"/>
            <ac:spMk id="6" creationId="{BB2B06AC-B87D-4BAD-B078-76FC3E7FEAD4}"/>
          </ac:spMkLst>
        </pc:spChg>
        <pc:spChg chg="mod">
          <ac:chgData name="Baiba Kaļķe" userId="S::baibak@edu.lu.lv::090b5955-d8cd-4512-94e7-80946276549e" providerId="AD" clId="Web-{0BEA20DB-D7D5-4D94-90E2-6417D9355464}" dt="2021-09-20T15:25:49.901" v="46" actId="20577"/>
          <ac:spMkLst>
            <pc:docMk/>
            <pc:sldMk cId="3175764069" sldId="315"/>
            <ac:spMk id="8" creationId="{7CA1DFD6-AFFD-4C79-B2E7-2D32EDFD898B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6:17.433" v="59" actId="20577"/>
        <pc:sldMkLst>
          <pc:docMk/>
          <pc:sldMk cId="3743181408" sldId="316"/>
        </pc:sldMkLst>
        <pc:spChg chg="mod">
          <ac:chgData name="Baiba Kaļķe" userId="S::baibak@edu.lu.lv::090b5955-d8cd-4512-94e7-80946276549e" providerId="AD" clId="Web-{0BEA20DB-D7D5-4D94-90E2-6417D9355464}" dt="2021-09-20T15:26:17.433" v="59" actId="20577"/>
          <ac:spMkLst>
            <pc:docMk/>
            <pc:sldMk cId="3743181408" sldId="316"/>
            <ac:spMk id="5" creationId="{F7853EB4-D9CE-4D15-946C-9B88D24C5213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6:34.871" v="67" actId="20577"/>
        <pc:sldMkLst>
          <pc:docMk/>
          <pc:sldMk cId="817960088" sldId="317"/>
        </pc:sldMkLst>
        <pc:spChg chg="mod">
          <ac:chgData name="Baiba Kaļķe" userId="S::baibak@edu.lu.lv::090b5955-d8cd-4512-94e7-80946276549e" providerId="AD" clId="Web-{0BEA20DB-D7D5-4D94-90E2-6417D9355464}" dt="2021-09-20T15:26:34.871" v="67" actId="20577"/>
          <ac:spMkLst>
            <pc:docMk/>
            <pc:sldMk cId="817960088" sldId="317"/>
            <ac:spMk id="4" creationId="{4335EEC3-86CB-48C1-AB5F-42E52F832412}"/>
          </ac:spMkLst>
        </pc:spChg>
        <pc:spChg chg="mod">
          <ac:chgData name="Baiba Kaļķe" userId="S::baibak@edu.lu.lv::090b5955-d8cd-4512-94e7-80946276549e" providerId="AD" clId="Web-{0BEA20DB-D7D5-4D94-90E2-6417D9355464}" dt="2021-09-20T15:26:28.402" v="61" actId="20577"/>
          <ac:spMkLst>
            <pc:docMk/>
            <pc:sldMk cId="817960088" sldId="317"/>
            <ac:spMk id="5" creationId="{B122FDB9-8B41-4C42-8D85-CFF8D80E4DE6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8:23.264" v="93" actId="20577"/>
        <pc:sldMkLst>
          <pc:docMk/>
          <pc:sldMk cId="2162412198" sldId="318"/>
        </pc:sldMkLst>
        <pc:spChg chg="mod">
          <ac:chgData name="Baiba Kaļķe" userId="S::baibak@edu.lu.lv::090b5955-d8cd-4512-94e7-80946276549e" providerId="AD" clId="Web-{0BEA20DB-D7D5-4D94-90E2-6417D9355464}" dt="2021-09-20T15:28:23.264" v="93" actId="20577"/>
          <ac:spMkLst>
            <pc:docMk/>
            <pc:sldMk cId="2162412198" sldId="318"/>
            <ac:spMk id="8" creationId="{54D0F24A-E27E-4C2F-BE5C-BF9A3B776C45}"/>
          </ac:spMkLst>
        </pc:spChg>
      </pc:sldChg>
      <pc:sldChg chg="modSp addCm">
        <pc:chgData name="Baiba Kaļķe" userId="S::baibak@edu.lu.lv::090b5955-d8cd-4512-94e7-80946276549e" providerId="AD" clId="Web-{0BEA20DB-D7D5-4D94-90E2-6417D9355464}" dt="2021-09-20T15:29:43.453" v="105"/>
        <pc:sldMkLst>
          <pc:docMk/>
          <pc:sldMk cId="2983435588" sldId="319"/>
        </pc:sldMkLst>
        <pc:spChg chg="mod">
          <ac:chgData name="Baiba Kaļķe" userId="S::baibak@edu.lu.lv::090b5955-d8cd-4512-94e7-80946276549e" providerId="AD" clId="Web-{0BEA20DB-D7D5-4D94-90E2-6417D9355464}" dt="2021-09-20T15:28:32.326" v="95" actId="20577"/>
          <ac:spMkLst>
            <pc:docMk/>
            <pc:sldMk cId="2983435588" sldId="319"/>
            <ac:spMk id="4" creationId="{9A40BD72-A103-4043-8293-6E1C981C39F1}"/>
          </ac:spMkLst>
        </pc:spChg>
        <pc:spChg chg="mod">
          <ac:chgData name="Baiba Kaļķe" userId="S::baibak@edu.lu.lv::090b5955-d8cd-4512-94e7-80946276549e" providerId="AD" clId="Web-{0BEA20DB-D7D5-4D94-90E2-6417D9355464}" dt="2021-09-20T15:28:47.061" v="101" actId="20577"/>
          <ac:spMkLst>
            <pc:docMk/>
            <pc:sldMk cId="2983435588" sldId="319"/>
            <ac:spMk id="6" creationId="{93E3A3A7-DEDB-47D0-BFCC-9233E2543FB0}"/>
          </ac:spMkLst>
        </pc:spChg>
        <pc:spChg chg="mod">
          <ac:chgData name="Baiba Kaļķe" userId="S::baibak@edu.lu.lv::090b5955-d8cd-4512-94e7-80946276549e" providerId="AD" clId="Web-{0BEA20DB-D7D5-4D94-90E2-6417D9355464}" dt="2021-09-20T15:29:06.577" v="104" actId="20577"/>
          <ac:spMkLst>
            <pc:docMk/>
            <pc:sldMk cId="2983435588" sldId="319"/>
            <ac:spMk id="8" creationId="{E654CA2C-6795-4D85-9FEC-7EC7CE60EFFC}"/>
          </ac:spMkLst>
        </pc:spChg>
      </pc:sldChg>
    </pc:docChg>
  </pc:docChgLst>
  <pc:docChgLst>
    <pc:chgData name="Gunita Elksne" userId="b99ef440-e145-4e76-b315-0c8517c1cf25" providerId="ADAL" clId="{5FFB0EF7-50B0-4172-8557-DBBB826207A4}"/>
    <pc:docChg chg="addSld delSld modSld sldOrd delMainMaster">
      <pc:chgData name="Gunita Elksne" userId="b99ef440-e145-4e76-b315-0c8517c1cf25" providerId="ADAL" clId="{5FFB0EF7-50B0-4172-8557-DBBB826207A4}" dt="2021-08-30T09:57:08.448" v="55" actId="47"/>
      <pc:docMkLst>
        <pc:docMk/>
      </pc:docMkLst>
      <pc:sldChg chg="modSp add mod">
        <pc:chgData name="Gunita Elksne" userId="b99ef440-e145-4e76-b315-0c8517c1cf25" providerId="ADAL" clId="{5FFB0EF7-50B0-4172-8557-DBBB826207A4}" dt="2021-08-30T09:54:42.748" v="39" actId="1076"/>
        <pc:sldMkLst>
          <pc:docMk/>
          <pc:sldMk cId="2592969653" sldId="256"/>
        </pc:sldMkLst>
        <pc:spChg chg="mod">
          <ac:chgData name="Gunita Elksne" userId="b99ef440-e145-4e76-b315-0c8517c1cf25" providerId="ADAL" clId="{5FFB0EF7-50B0-4172-8557-DBBB826207A4}" dt="2021-08-30T09:54:36.569" v="38" actId="113"/>
          <ac:spMkLst>
            <pc:docMk/>
            <pc:sldMk cId="2592969653" sldId="256"/>
            <ac:spMk id="2" creationId="{45F9EF60-A8E6-425F-870C-F44EC6141DD0}"/>
          </ac:spMkLst>
        </pc:spChg>
        <pc:spChg chg="mod">
          <ac:chgData name="Gunita Elksne" userId="b99ef440-e145-4e76-b315-0c8517c1cf25" providerId="ADAL" clId="{5FFB0EF7-50B0-4172-8557-DBBB826207A4}" dt="2021-08-30T09:54:42.748" v="39" actId="1076"/>
          <ac:spMkLst>
            <pc:docMk/>
            <pc:sldMk cId="2592969653" sldId="256"/>
            <ac:spMk id="3" creationId="{A3FF2741-A011-4065-B2FC-71ADEEAF6049}"/>
          </ac:spMkLst>
        </pc:spChg>
      </pc:sldChg>
      <pc:sldChg chg="add">
        <pc:chgData name="Gunita Elksne" userId="b99ef440-e145-4e76-b315-0c8517c1cf25" providerId="ADAL" clId="{5FFB0EF7-50B0-4172-8557-DBBB826207A4}" dt="2021-08-30T09:57:04.485" v="54"/>
        <pc:sldMkLst>
          <pc:docMk/>
          <pc:sldMk cId="591148582" sldId="258"/>
        </pc:sldMkLst>
      </pc:sldChg>
      <pc:sldChg chg="del">
        <pc:chgData name="Gunita Elksne" userId="b99ef440-e145-4e76-b315-0c8517c1cf25" providerId="ADAL" clId="{5FFB0EF7-50B0-4172-8557-DBBB826207A4}" dt="2021-08-30T09:57:08.448" v="55" actId="47"/>
        <pc:sldMkLst>
          <pc:docMk/>
          <pc:sldMk cId="0" sldId="262"/>
        </pc:sldMkLst>
      </pc:sldChg>
      <pc:sldChg chg="del ord">
        <pc:chgData name="Gunita Elksne" userId="b99ef440-e145-4e76-b315-0c8517c1cf25" providerId="ADAL" clId="{5FFB0EF7-50B0-4172-8557-DBBB826207A4}" dt="2021-08-30T09:54:44.951" v="40" actId="47"/>
        <pc:sldMkLst>
          <pc:docMk/>
          <pc:sldMk cId="2057272332" sldId="311"/>
        </pc:sldMkLst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445288992" sldId="312"/>
        </pc:sldMkLst>
      </pc:sldChg>
      <pc:sldChg chg="modSp add mod">
        <pc:chgData name="Gunita Elksne" userId="b99ef440-e145-4e76-b315-0c8517c1cf25" providerId="ADAL" clId="{5FFB0EF7-50B0-4172-8557-DBBB826207A4}" dt="2021-08-30T09:55:21.464" v="44" actId="20577"/>
        <pc:sldMkLst>
          <pc:docMk/>
          <pc:sldMk cId="2173698012" sldId="312"/>
        </pc:sldMkLst>
        <pc:spChg chg="mod">
          <ac:chgData name="Gunita Elksne" userId="b99ef440-e145-4e76-b315-0c8517c1cf25" providerId="ADAL" clId="{5FFB0EF7-50B0-4172-8557-DBBB826207A4}" dt="2021-08-30T09:55:21.464" v="44" actId="20577"/>
          <ac:spMkLst>
            <pc:docMk/>
            <pc:sldMk cId="2173698012" sldId="312"/>
            <ac:spMk id="4" creationId="{E05E88FA-D511-467E-9CE4-ED092633F222}"/>
          </ac:spMkLst>
        </pc:spChg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2634629404" sldId="314"/>
        </pc:sldMkLst>
      </pc:sldChg>
      <pc:sldChg chg="add">
        <pc:chgData name="Gunita Elksne" userId="b99ef440-e145-4e76-b315-0c8517c1cf25" providerId="ADAL" clId="{5FFB0EF7-50B0-4172-8557-DBBB826207A4}" dt="2021-08-30T09:55:02.755" v="42"/>
        <pc:sldMkLst>
          <pc:docMk/>
          <pc:sldMk cId="4118570033" sldId="314"/>
        </pc:sldMkLst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3070369292" sldId="315"/>
        </pc:sldMkLst>
      </pc:sldChg>
      <pc:sldChg chg="modSp add mod">
        <pc:chgData name="Gunita Elksne" userId="b99ef440-e145-4e76-b315-0c8517c1cf25" providerId="ADAL" clId="{5FFB0EF7-50B0-4172-8557-DBBB826207A4}" dt="2021-08-30T09:55:40.738" v="48" actId="20577"/>
        <pc:sldMkLst>
          <pc:docMk/>
          <pc:sldMk cId="3175764069" sldId="315"/>
        </pc:sldMkLst>
        <pc:spChg chg="mod">
          <ac:chgData name="Gunita Elksne" userId="b99ef440-e145-4e76-b315-0c8517c1cf25" providerId="ADAL" clId="{5FFB0EF7-50B0-4172-8557-DBBB826207A4}" dt="2021-08-30T09:55:40.738" v="48" actId="20577"/>
          <ac:spMkLst>
            <pc:docMk/>
            <pc:sldMk cId="3175764069" sldId="315"/>
            <ac:spMk id="6" creationId="{BB2B06AC-B87D-4BAD-B078-76FC3E7FEAD4}"/>
          </ac:spMkLst>
        </pc:spChg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984932830" sldId="316"/>
        </pc:sldMkLst>
      </pc:sldChg>
      <pc:sldChg chg="modSp add mod">
        <pc:chgData name="Gunita Elksne" userId="b99ef440-e145-4e76-b315-0c8517c1cf25" providerId="ADAL" clId="{5FFB0EF7-50B0-4172-8557-DBBB826207A4}" dt="2021-08-30T09:56:05.149" v="50" actId="20577"/>
        <pc:sldMkLst>
          <pc:docMk/>
          <pc:sldMk cId="3743181408" sldId="316"/>
        </pc:sldMkLst>
        <pc:spChg chg="mod">
          <ac:chgData name="Gunita Elksne" userId="b99ef440-e145-4e76-b315-0c8517c1cf25" providerId="ADAL" clId="{5FFB0EF7-50B0-4172-8557-DBBB826207A4}" dt="2021-08-30T09:56:05.149" v="50" actId="20577"/>
          <ac:spMkLst>
            <pc:docMk/>
            <pc:sldMk cId="3743181408" sldId="316"/>
            <ac:spMk id="7" creationId="{D664E607-2D7F-4E6F-B33C-6C22669A4C07}"/>
          </ac:spMkLst>
        </pc:spChg>
      </pc:sldChg>
      <pc:sldChg chg="add">
        <pc:chgData name="Gunita Elksne" userId="b99ef440-e145-4e76-b315-0c8517c1cf25" providerId="ADAL" clId="{5FFB0EF7-50B0-4172-8557-DBBB826207A4}" dt="2021-08-30T09:55:02.755" v="42"/>
        <pc:sldMkLst>
          <pc:docMk/>
          <pc:sldMk cId="817960088" sldId="317"/>
        </pc:sldMkLst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1372681860" sldId="317"/>
        </pc:sldMkLst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1637413470" sldId="318"/>
        </pc:sldMkLst>
      </pc:sldChg>
      <pc:sldChg chg="modSp add mod">
        <pc:chgData name="Gunita Elksne" userId="b99ef440-e145-4e76-b315-0c8517c1cf25" providerId="ADAL" clId="{5FFB0EF7-50B0-4172-8557-DBBB826207A4}" dt="2021-08-30T09:56:29.159" v="52" actId="20577"/>
        <pc:sldMkLst>
          <pc:docMk/>
          <pc:sldMk cId="2162412198" sldId="318"/>
        </pc:sldMkLst>
        <pc:spChg chg="mod">
          <ac:chgData name="Gunita Elksne" userId="b99ef440-e145-4e76-b315-0c8517c1cf25" providerId="ADAL" clId="{5FFB0EF7-50B0-4172-8557-DBBB826207A4}" dt="2021-08-30T09:56:29.159" v="52" actId="20577"/>
          <ac:spMkLst>
            <pc:docMk/>
            <pc:sldMk cId="2162412198" sldId="318"/>
            <ac:spMk id="6" creationId="{10E42CD4-76E1-4F33-8802-30576EF59345}"/>
          </ac:spMkLst>
        </pc:spChg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647802095" sldId="319"/>
        </pc:sldMkLst>
      </pc:sldChg>
      <pc:sldChg chg="modSp add mod">
        <pc:chgData name="Gunita Elksne" userId="b99ef440-e145-4e76-b315-0c8517c1cf25" providerId="ADAL" clId="{5FFB0EF7-50B0-4172-8557-DBBB826207A4}" dt="2021-08-30T09:56:49.191" v="53" actId="1076"/>
        <pc:sldMkLst>
          <pc:docMk/>
          <pc:sldMk cId="2983435588" sldId="319"/>
        </pc:sldMkLst>
        <pc:spChg chg="mod">
          <ac:chgData name="Gunita Elksne" userId="b99ef440-e145-4e76-b315-0c8517c1cf25" providerId="ADAL" clId="{5FFB0EF7-50B0-4172-8557-DBBB826207A4}" dt="2021-08-30T09:56:49.191" v="53" actId="1076"/>
          <ac:spMkLst>
            <pc:docMk/>
            <pc:sldMk cId="2983435588" sldId="319"/>
            <ac:spMk id="8" creationId="{E654CA2C-6795-4D85-9FEC-7EC7CE60EFFC}"/>
          </ac:spMkLst>
        </pc:spChg>
      </pc:sldChg>
      <pc:sldMasterChg chg="del delSldLayout">
        <pc:chgData name="Gunita Elksne" userId="b99ef440-e145-4e76-b315-0c8517c1cf25" providerId="ADAL" clId="{5FFB0EF7-50B0-4172-8557-DBBB826207A4}" dt="2021-08-30T09:57:08.448" v="55" actId="47"/>
        <pc:sldMasterMkLst>
          <pc:docMk/>
          <pc:sldMasterMk cId="2866832251" sldId="2147483648"/>
        </pc:sldMasterMkLst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5722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09980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7890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4616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710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46901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20302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728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045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38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355874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824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6203" y="5924237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376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245809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10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81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8. klase </a:t>
            </a:r>
            <a:br>
              <a:rPr lang="lv-LV" sz="4800" dirty="0"/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dirty="0" err="1"/>
              <a:t>Tēma:Tehnoloģiju</a:t>
            </a:r>
            <a:r>
              <a:rPr lang="lv-LV" sz="4800" dirty="0"/>
              <a:t> pasaule</a:t>
            </a:r>
            <a:br>
              <a:rPr lang="lv-LV" sz="4800" dirty="0"/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dirty="0"/>
              <a:t>2.  nodarbība: </a:t>
            </a:r>
            <a:r>
              <a:rPr lang="lv-LV" sz="4800" b="1" dirty="0"/>
              <a:t>Pozitīvas tiešsaistes reputācijas veidošana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1739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DF522F-A1E7-415C-8F89-CBB70DD2BE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3864" y="2338599"/>
            <a:ext cx="3487273" cy="2180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5E88FA-D511-467E-9CE4-ED092633F222}"/>
              </a:ext>
            </a:extLst>
          </p:cNvPr>
          <p:cNvSpPr txBox="1"/>
          <p:nvPr/>
        </p:nvSpPr>
        <p:spPr>
          <a:xfrm>
            <a:off x="755374" y="830052"/>
            <a:ext cx="6096000" cy="4122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Iedomājies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cilvēkus, kuru reputācija,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tavuprāt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ir pozitīva (tās var būt slavenības vai cilvēki, ar kuriem esi saticies un ko pazīsti personīgi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)!</a:t>
            </a:r>
            <a:endParaRPr lang="lv-LV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Pārrunājiet un salīdziniet savas atbildes ar </a:t>
            </a:r>
            <a:r>
              <a:rPr lang="lv-LV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 šo cilvēku dzīves aspekti ir līdzīgi?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viņi darīja, lai izveidotu pozitīvu reputāciju?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69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00378D-0A24-4B7F-AE65-4AA2DE3B2F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57" y="2764862"/>
            <a:ext cx="2597477" cy="2369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5FB4B6-0E86-487D-86A7-341373518003}"/>
              </a:ext>
            </a:extLst>
          </p:cNvPr>
          <p:cNvSpPr txBox="1"/>
          <p:nvPr/>
        </p:nvSpPr>
        <p:spPr>
          <a:xfrm>
            <a:off x="4333459" y="1375104"/>
            <a:ext cx="7011983" cy="41077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Bieži cilvēkiem ar labu reputāciju ir līdzīgas rakstura iezīmes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vai tikumi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piemēram, laipnība, godīgums, uzticamība u. c. Kādi tikumi piemīt jūsu nosauktajiem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cilvēkiem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Vai, jūsuprāt, laba reputācija ir svarīga?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laba reputācija varētu tev palīdzēt dažādās dzīves jomās, piemēram, draudzībā, karjerā, brīvprātīgajā darbā? 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411857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D7576F0-ADFB-4F3A-9EF9-D7C9C80F52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456" y="2179807"/>
            <a:ext cx="3428018" cy="2498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F05FF8-3457-4C35-A224-E17C7E858558}"/>
              </a:ext>
            </a:extLst>
          </p:cNvPr>
          <p:cNvSpPr txBox="1"/>
          <p:nvPr/>
        </p:nvSpPr>
        <p:spPr>
          <a:xfrm>
            <a:off x="384311" y="1594829"/>
            <a:ext cx="7063409" cy="323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Labu reputāciju var izveidot gan tiešsaistē, gan dzīvē. Kādās dažādās dzīves jomās mēs varam izkopt savu reputāciju tiešsaistē?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Kādu informāciju par sevi mēs ikdienā publicējam tiešsaistē? (izmantojot foto, video, blogus, komentārus, sociālos tīklus)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 informācija varētu sabojāt cilvēka reputāciju tiešsaistē? Vai vari nosaukt piemērus?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b="1" dirty="0">
                <a:solidFill>
                  <a:srgbClr val="EF3F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svarīgi 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paturēt prātā, ka visa tiešsaistes saziņa ir publiska. Viss, ko esi publicējis tiešsaistē, visticamāk, pastāvēs tur vienmēr.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2B06AC-B87D-4BAD-B078-76FC3E7FEAD4}"/>
              </a:ext>
            </a:extLst>
          </p:cNvPr>
          <p:cNvSpPr txBox="1"/>
          <p:nvPr/>
        </p:nvSpPr>
        <p:spPr>
          <a:xfrm>
            <a:off x="2047456" y="5160265"/>
            <a:ext cx="60960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>
                <a:solidFill>
                  <a:srgbClr val="25AAE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Pārrunājiet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savas idejas ar </a:t>
            </a:r>
            <a:r>
              <a:rPr lang="lv-LV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un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sniedziet dažus piemērus no savas dzīves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latin typeface="Calibri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A1DFD6-AFFD-4C79-B2E7-2D32EDFD898B}"/>
              </a:ext>
            </a:extLst>
          </p:cNvPr>
          <p:cNvSpPr txBox="1"/>
          <p:nvPr/>
        </p:nvSpPr>
        <p:spPr>
          <a:xfrm>
            <a:off x="212034" y="175707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Reputācija tiešsaistē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76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EA6CD69-D38E-4E8C-A893-CA8DF4E4AA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2871" y="4821183"/>
            <a:ext cx="2576642" cy="1915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A9EA68-BDE0-414E-9FFF-663D3A70B4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3067" y="1599800"/>
            <a:ext cx="2425019" cy="3221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853EB4-D9CE-4D15-946C-9B88D24C5213}"/>
              </a:ext>
            </a:extLst>
          </p:cNvPr>
          <p:cNvSpPr txBox="1"/>
          <p:nvPr/>
        </p:nvSpPr>
        <p:spPr>
          <a:xfrm>
            <a:off x="119268" y="117085"/>
            <a:ext cx="8097079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Pozitīvas tiešsaistes reputācijas veidošana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64E607-2D7F-4E6F-B33C-6C22669A4C07}"/>
              </a:ext>
            </a:extLst>
          </p:cNvPr>
          <p:cNvSpPr txBox="1"/>
          <p:nvPr/>
        </p:nvSpPr>
        <p:spPr>
          <a:xfrm>
            <a:off x="1209888" y="1513098"/>
            <a:ext cx="6721176" cy="287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varētu </a:t>
            </a:r>
            <a:r>
              <a:rPr lang="lv-LV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proaktīvi</a:t>
            </a: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izmantot sociālos tīklus un citas tiešsaistes tehnoloģijas, lai sasniegtu savus mērķus?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Izveidojiet dienasgrāmatas ierakstu, norādot 3 mērķus šim mācību gadam! Tie var būt saistīti ar mācību procesu vai nākotnes karjeru.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18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BC020E-C1F9-411B-A01B-6BE7D740DA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1843" y="2348789"/>
            <a:ext cx="2425844" cy="1895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35EEC3-86CB-48C1-AB5F-42E52F832412}"/>
              </a:ext>
            </a:extLst>
          </p:cNvPr>
          <p:cNvSpPr txBox="1"/>
          <p:nvPr/>
        </p:nvSpPr>
        <p:spPr>
          <a:xfrm>
            <a:off x="742122" y="1982945"/>
            <a:ext cx="8097078" cy="2627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sociālie tīkli var palīdzēt sasniegt mērķus?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varētu izveidot pozitīvu reputāciju?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ieraksti un kuri sociālie tīkli varētu palīdzēt?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tikumi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jāizmanto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lai sasniegtu savus mērķus?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tehnoloģijas var palīdzēt tos sasniegt?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22FDB9-8B41-4C42-8D85-CFF8D80E4DE6}"/>
              </a:ext>
            </a:extLst>
          </p:cNvPr>
          <p:cNvSpPr txBox="1"/>
          <p:nvPr/>
        </p:nvSpPr>
        <p:spPr>
          <a:xfrm>
            <a:off x="119268" y="117085"/>
            <a:ext cx="8097079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Pozitīvas tiešsaistes reputācijas veidošana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96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F1052DE-2C60-4CB3-AB88-1071E4DF8A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0623" y="1554171"/>
            <a:ext cx="3741895" cy="3749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4F3602-80FA-49EB-8B34-62B682F93860}"/>
              </a:ext>
            </a:extLst>
          </p:cNvPr>
          <p:cNvSpPr txBox="1"/>
          <p:nvPr/>
        </p:nvSpPr>
        <p:spPr>
          <a:xfrm>
            <a:off x="198782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aktivitāte. Tiešsaistes etiķete.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E42CD4-76E1-4F33-8802-30576EF59345}"/>
              </a:ext>
            </a:extLst>
          </p:cNvPr>
          <p:cNvSpPr txBox="1"/>
          <p:nvPr/>
        </p:nvSpPr>
        <p:spPr>
          <a:xfrm>
            <a:off x="530087" y="892397"/>
            <a:ext cx="6096000" cy="196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nozīmē termins “etiķete”?  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Izveidojiet labas tiešsaistes etiķetes kontrolsarakstu (piemēram, laipna, </a:t>
            </a:r>
            <a:r>
              <a:rPr lang="lv-LV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cieņpilna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pārdomāta valoda, uzrakstītā pārlasīšana un izlabošana pirms publicēšanas tiešsaistē)!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D0F24A-E27E-4C2F-BE5C-BF9A3B776C45}"/>
              </a:ext>
            </a:extLst>
          </p:cNvPr>
          <p:cNvSpPr txBox="1"/>
          <p:nvPr/>
        </p:nvSpPr>
        <p:spPr>
          <a:xfrm>
            <a:off x="869482" y="3262186"/>
            <a:ext cx="6096000" cy="2779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jūs </a:t>
            </a:r>
            <a:r>
              <a:rPr lang="lv-LV" sz="2000" dirty="0">
                <a:latin typeface="Calibri"/>
                <a:ea typeface="Calibri" panose="020F0502020204030204" pitchFamily="34" charset="0"/>
                <a:cs typeface="Times New Roman"/>
              </a:rPr>
              <a:t>pārdomājāt to</a:t>
            </a:r>
            <a:r>
              <a:rPr lang="lv-LV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ko esat iekļāvuši savā </a:t>
            </a:r>
            <a:r>
              <a:rPr lang="lv-LV" sz="2000" dirty="0">
                <a:latin typeface="Calibri"/>
                <a:ea typeface="Calibri" panose="020F0502020204030204" pitchFamily="34" charset="0"/>
                <a:cs typeface="Calibri"/>
              </a:rPr>
              <a:t>tehnoloģijas vai tiešsaistes resursu </a:t>
            </a:r>
            <a:r>
              <a:rPr lang="lv-LV" sz="2000" dirty="0">
                <a:latin typeface="Calibri"/>
                <a:ea typeface="Calibri" panose="020F0502020204030204" pitchFamily="34" charset="0"/>
                <a:cs typeface="Times New Roman"/>
              </a:rPr>
              <a:t>kontrolsarakstā? Ja</a:t>
            </a:r>
            <a:r>
              <a:rPr lang="lv-LV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ne, kāpēc?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kādām grūtībām tu saskaries, kad izmanto tiešsaistes platformas?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Kādas kļūdas esi pieļāvis pagātnē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,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ko tu varētu darīt citādi turpmāk?</a:t>
            </a:r>
            <a:endParaRPr lang="en-GB" sz="20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41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B9B4796-6315-43DB-9C2F-2952DA7C8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67233">
            <a:off x="7679465" y="1030833"/>
            <a:ext cx="2797269" cy="3465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40BD72-A103-4043-8293-6E1C981C39F1}"/>
              </a:ext>
            </a:extLst>
          </p:cNvPr>
          <p:cNvSpPr txBox="1"/>
          <p:nvPr/>
        </p:nvSpPr>
        <p:spPr>
          <a:xfrm>
            <a:off x="185531" y="108720"/>
            <a:ext cx="834887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Rīcības plāns tiešsaistes reputācijas veidošanai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E3A3A7-DEDB-47D0-BFCC-9233E2543FB0}"/>
              </a:ext>
            </a:extLst>
          </p:cNvPr>
          <p:cNvSpPr txBox="1"/>
          <p:nvPr/>
        </p:nvSpPr>
        <p:spPr>
          <a:xfrm>
            <a:off x="621629" y="1937046"/>
            <a:ext cx="5910470" cy="21735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Aizpildiet rīcības plāna lapu!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Kurus </a:t>
            </a:r>
            <a:r>
              <a:rPr lang="lv-LV" sz="28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ierakstus Danielam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vajadzētu publicēt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,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kurā platformā viņš to varētu darīt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? </a:t>
            </a:r>
            <a:endParaRPr lang="lv-LV" sz="2800" dirty="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54CA2C-6795-4D85-9FEC-7EC7CE60EFFC}"/>
              </a:ext>
            </a:extLst>
          </p:cNvPr>
          <p:cNvSpPr txBox="1"/>
          <p:nvPr/>
        </p:nvSpPr>
        <p:spPr>
          <a:xfrm>
            <a:off x="1071466" y="4926545"/>
            <a:ext cx="891871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000" dirty="0"/>
              <a:t>Pievienojiet savas idejas, kā pozitīva reputācija tiešsaistē palīdzēs sasniegt personīgos mērķus skolā, meklējot darbu, tālākā izglītībā, darbā, tiekot izraudzītam par kandidātu vadošā amatā utt.!</a:t>
            </a:r>
          </a:p>
        </p:txBody>
      </p:sp>
    </p:spTree>
    <p:extLst>
      <p:ext uri="{BB962C8B-B14F-4D97-AF65-F5344CB8AC3E}">
        <p14:creationId xmlns="" xmlns:p14="http://schemas.microsoft.com/office/powerpoint/2010/main" val="298343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81ED3-9F9B-4D7E-8D15-F41E08E42A3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cd8bb90-b1cb-4fe5-8892-66ea2dba03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5FE553-6734-40AA-849C-76EBEBA6F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422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dizains</vt:lpstr>
      <vt:lpstr>8. klase   Tēma:Tehnoloģiju pasaule  2.  nodarbība: Pozitīvas tiešsaistes reputācijas veidošana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144</cp:revision>
  <dcterms:created xsi:type="dcterms:W3CDTF">2019-06-13T10:46:31Z</dcterms:created>
  <dcterms:modified xsi:type="dcterms:W3CDTF">2021-10-15T10:18:28Z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