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3"/>
  </p:notesMasterIdLst>
  <p:sldIdLst>
    <p:sldId id="256" r:id="rId5"/>
    <p:sldId id="312" r:id="rId6"/>
    <p:sldId id="314" r:id="rId7"/>
    <p:sldId id="315" r:id="rId8"/>
    <p:sldId id="317" r:id="rId9"/>
    <p:sldId id="316" r:id="rId10"/>
    <p:sldId id="318" r:id="rId11"/>
    <p:sldId id="3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ba Kaļķe" initials="BK" lastIdx="4" clrIdx="0">
    <p:extLst>
      <p:ext uri="{19B8F6BF-5375-455C-9EA6-DF929625EA0E}">
        <p15:presenceInfo xmlns="" xmlns:p15="http://schemas.microsoft.com/office/powerpoint/2012/main" userId="S::baibak@edu.lu.lv::090b5955-d8cd-4512-94e7-8094627654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BBBED4-D3D4-4F85-A883-25EF89DC8629}" v="2" dt="2021-09-22T13:11:27.234"/>
    <p1510:client id="{1B315BFF-5AC3-0CE6-A568-A0B56CF02826}" v="12" dt="2021-09-22T12:49:40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Joaquin Fernandez Gonzalez" userId="90e28fec-564e-43b0-9c13-1b12e1cad7dc" providerId="ADAL" clId="{1ABBBED4-D3D4-4F85-A883-25EF89DC8629}"/>
    <pc:docChg chg="undo redo custSel modSld sldOrd">
      <pc:chgData name="Manuel Joaquin Fernandez Gonzalez" userId="90e28fec-564e-43b0-9c13-1b12e1cad7dc" providerId="ADAL" clId="{1ABBBED4-D3D4-4F85-A883-25EF89DC8629}" dt="2021-09-22T13:21:41.350" v="251" actId="20577"/>
      <pc:docMkLst>
        <pc:docMk/>
      </pc:docMkLst>
      <pc:sldChg chg="modSp mod delCm">
        <pc:chgData name="Manuel Joaquin Fernandez Gonzalez" userId="90e28fec-564e-43b0-9c13-1b12e1cad7dc" providerId="ADAL" clId="{1ABBBED4-D3D4-4F85-A883-25EF89DC8629}" dt="2021-09-22T13:21:13.995" v="248" actId="1592"/>
        <pc:sldMkLst>
          <pc:docMk/>
          <pc:sldMk cId="2057272332" sldId="311"/>
        </pc:sldMkLst>
        <pc:spChg chg="mod">
          <ac:chgData name="Manuel Joaquin Fernandez Gonzalez" userId="90e28fec-564e-43b0-9c13-1b12e1cad7dc" providerId="ADAL" clId="{1ABBBED4-D3D4-4F85-A883-25EF89DC8629}" dt="2021-09-22T13:21:06.507" v="247" actId="1076"/>
          <ac:spMkLst>
            <pc:docMk/>
            <pc:sldMk cId="2057272332" sldId="311"/>
            <ac:spMk id="2" creationId="{00000000-0000-0000-0000-000000000000}"/>
          </ac:spMkLst>
        </pc:spChg>
      </pc:sldChg>
      <pc:sldChg chg="modSp mod delCm">
        <pc:chgData name="Manuel Joaquin Fernandez Gonzalez" userId="90e28fec-564e-43b0-9c13-1b12e1cad7dc" providerId="ADAL" clId="{1ABBBED4-D3D4-4F85-A883-25EF89DC8629}" dt="2021-09-22T13:21:19.207" v="249" actId="1592"/>
        <pc:sldMkLst>
          <pc:docMk/>
          <pc:sldMk cId="638636249" sldId="315"/>
        </pc:sldMkLst>
        <pc:spChg chg="mod">
          <ac:chgData name="Manuel Joaquin Fernandez Gonzalez" userId="90e28fec-564e-43b0-9c13-1b12e1cad7dc" providerId="ADAL" clId="{1ABBBED4-D3D4-4F85-A883-25EF89DC8629}" dt="2021-09-22T12:59:56.947" v="0" actId="403"/>
          <ac:spMkLst>
            <pc:docMk/>
            <pc:sldMk cId="638636249" sldId="315"/>
            <ac:spMk id="2" creationId="{AEFC4602-BDD8-4CF0-ACB6-07535EC8C54F}"/>
          </ac:spMkLst>
        </pc:spChg>
      </pc:sldChg>
      <pc:sldChg chg="addSp delSp modSp mod">
        <pc:chgData name="Manuel Joaquin Fernandez Gonzalez" userId="90e28fec-564e-43b0-9c13-1b12e1cad7dc" providerId="ADAL" clId="{1ABBBED4-D3D4-4F85-A883-25EF89DC8629}" dt="2021-09-22T13:17:34.369" v="186" actId="1076"/>
        <pc:sldMkLst>
          <pc:docMk/>
          <pc:sldMk cId="2943036426" sldId="316"/>
        </pc:sldMkLst>
        <pc:spChg chg="mod">
          <ac:chgData name="Manuel Joaquin Fernandez Gonzalez" userId="90e28fec-564e-43b0-9c13-1b12e1cad7dc" providerId="ADAL" clId="{1ABBBED4-D3D4-4F85-A883-25EF89DC8629}" dt="2021-09-22T13:17:09.531" v="181" actId="1076"/>
          <ac:spMkLst>
            <pc:docMk/>
            <pc:sldMk cId="2943036426" sldId="316"/>
            <ac:spMk id="6" creationId="{5B5E327F-3406-4EA0-8BC6-B1852A0D946E}"/>
          </ac:spMkLst>
        </pc:spChg>
        <pc:spChg chg="add del">
          <ac:chgData name="Manuel Joaquin Fernandez Gonzalez" userId="90e28fec-564e-43b0-9c13-1b12e1cad7dc" providerId="ADAL" clId="{1ABBBED4-D3D4-4F85-A883-25EF89DC8629}" dt="2021-09-22T13:14:37.594" v="117" actId="22"/>
          <ac:spMkLst>
            <pc:docMk/>
            <pc:sldMk cId="2943036426" sldId="316"/>
            <ac:spMk id="7" creationId="{1027B517-F2FB-457D-B539-157E788B12E0}"/>
          </ac:spMkLst>
        </pc:spChg>
        <pc:spChg chg="add mod">
          <ac:chgData name="Manuel Joaquin Fernandez Gonzalez" userId="90e28fec-564e-43b0-9c13-1b12e1cad7dc" providerId="ADAL" clId="{1ABBBED4-D3D4-4F85-A883-25EF89DC8629}" dt="2021-09-22T13:17:25.665" v="183"/>
          <ac:spMkLst>
            <pc:docMk/>
            <pc:sldMk cId="2943036426" sldId="316"/>
            <ac:spMk id="8" creationId="{539228AE-6D42-4BD4-9941-8DFCB0F5CF9A}"/>
          </ac:spMkLst>
        </pc:spChg>
        <pc:picChg chg="mod">
          <ac:chgData name="Manuel Joaquin Fernandez Gonzalez" userId="90e28fec-564e-43b0-9c13-1b12e1cad7dc" providerId="ADAL" clId="{1ABBBED4-D3D4-4F85-A883-25EF89DC8629}" dt="2021-09-22T13:17:34.369" v="186" actId="1076"/>
          <ac:picMkLst>
            <pc:docMk/>
            <pc:sldMk cId="2943036426" sldId="316"/>
            <ac:picMk id="2" creationId="{C497AFAA-2E1F-4669-93F7-9EECD1AD5CD5}"/>
          </ac:picMkLst>
        </pc:picChg>
      </pc:sldChg>
      <pc:sldChg chg="addSp modSp mod ord delCm">
        <pc:chgData name="Manuel Joaquin Fernandez Gonzalez" userId="90e28fec-564e-43b0-9c13-1b12e1cad7dc" providerId="ADAL" clId="{1ABBBED4-D3D4-4F85-A883-25EF89DC8629}" dt="2021-09-22T13:21:41.350" v="251" actId="20577"/>
        <pc:sldMkLst>
          <pc:docMk/>
          <pc:sldMk cId="3240115626" sldId="317"/>
        </pc:sldMkLst>
        <pc:spChg chg="mod">
          <ac:chgData name="Manuel Joaquin Fernandez Gonzalez" userId="90e28fec-564e-43b0-9c13-1b12e1cad7dc" providerId="ADAL" clId="{1ABBBED4-D3D4-4F85-A883-25EF89DC8629}" dt="2021-09-22T13:21:41.350" v="251" actId="20577"/>
          <ac:spMkLst>
            <pc:docMk/>
            <pc:sldMk cId="3240115626" sldId="317"/>
            <ac:spMk id="4" creationId="{8CB6A894-2C42-4DF2-A120-55D5A3A8A911}"/>
          </ac:spMkLst>
        </pc:spChg>
        <pc:spChg chg="add mod">
          <ac:chgData name="Manuel Joaquin Fernandez Gonzalez" userId="90e28fec-564e-43b0-9c13-1b12e1cad7dc" providerId="ADAL" clId="{1ABBBED4-D3D4-4F85-A883-25EF89DC8629}" dt="2021-09-22T13:12:43.708" v="92" actId="1076"/>
          <ac:spMkLst>
            <pc:docMk/>
            <pc:sldMk cId="3240115626" sldId="317"/>
            <ac:spMk id="5" creationId="{3530235D-012B-42D2-8FDF-59A9BFD5A2CA}"/>
          </ac:spMkLst>
        </pc:spChg>
        <pc:picChg chg="mod">
          <ac:chgData name="Manuel Joaquin Fernandez Gonzalez" userId="90e28fec-564e-43b0-9c13-1b12e1cad7dc" providerId="ADAL" clId="{1ABBBED4-D3D4-4F85-A883-25EF89DC8629}" dt="2021-09-22T13:12:46.260" v="93" actId="1076"/>
          <ac:picMkLst>
            <pc:docMk/>
            <pc:sldMk cId="3240115626" sldId="317"/>
            <ac:picMk id="2" creationId="{33538682-9222-4351-BD3F-09F7C5624F3C}"/>
          </ac:picMkLst>
        </pc:picChg>
      </pc:sldChg>
    </pc:docChg>
  </pc:docChgLst>
  <pc:docChgLst>
    <pc:chgData name="Manuel Joaquin Fernandez Gonzalez" userId="S::mf08052@edu.lu.lv::90e28fec-564e-43b0-9c13-1b12e1cad7dc" providerId="AD" clId="Web-{1B315BFF-5AC3-0CE6-A568-A0B56CF02826}"/>
    <pc:docChg chg="modSld">
      <pc:chgData name="Manuel Joaquin Fernandez Gonzalez" userId="S::mf08052@edu.lu.lv::90e28fec-564e-43b0-9c13-1b12e1cad7dc" providerId="AD" clId="Web-{1B315BFF-5AC3-0CE6-A568-A0B56CF02826}" dt="2021-09-22T12:49:40.902" v="9" actId="1076"/>
      <pc:docMkLst>
        <pc:docMk/>
      </pc:docMkLst>
      <pc:sldChg chg="addSp modSp">
        <pc:chgData name="Manuel Joaquin Fernandez Gonzalez" userId="S::mf08052@edu.lu.lv::90e28fec-564e-43b0-9c13-1b12e1cad7dc" providerId="AD" clId="Web-{1B315BFF-5AC3-0CE6-A568-A0B56CF02826}" dt="2021-09-22T12:49:40.902" v="9" actId="1076"/>
        <pc:sldMkLst>
          <pc:docMk/>
          <pc:sldMk cId="638636249" sldId="315"/>
        </pc:sldMkLst>
        <pc:spChg chg="add mod">
          <ac:chgData name="Manuel Joaquin Fernandez Gonzalez" userId="S::mf08052@edu.lu.lv::90e28fec-564e-43b0-9c13-1b12e1cad7dc" providerId="AD" clId="Web-{1B315BFF-5AC3-0CE6-A568-A0B56CF02826}" dt="2021-09-22T12:49:40.902" v="9" actId="1076"/>
          <ac:spMkLst>
            <pc:docMk/>
            <pc:sldMk cId="638636249" sldId="315"/>
            <ac:spMk id="2" creationId="{AEFC4602-BDD8-4CF0-ACB6-07535EC8C54F}"/>
          </ac:spMkLst>
        </pc:spChg>
        <pc:spChg chg="mod">
          <ac:chgData name="Manuel Joaquin Fernandez Gonzalez" userId="S::mf08052@edu.lu.lv::90e28fec-564e-43b0-9c13-1b12e1cad7dc" providerId="AD" clId="Web-{1B315BFF-5AC3-0CE6-A568-A0B56CF02826}" dt="2021-09-22T12:49:17.633" v="2" actId="20577"/>
          <ac:spMkLst>
            <pc:docMk/>
            <pc:sldMk cId="638636249" sldId="315"/>
            <ac:spMk id="6" creationId="{7E549C03-FFB6-40FD-AE43-6D2ACC600404}"/>
          </ac:spMkLst>
        </pc:spChg>
      </pc:sldChg>
    </pc:docChg>
  </pc:docChgLst>
  <pc:docChgLst>
    <pc:chgData name="Baiba Kaļķe" userId="S::baibak@edu.lu.lv::090b5955-d8cd-4512-94e7-80946276549e" providerId="AD" clId="Web-{C54401C9-2774-4464-87B4-A4801FF60A0A}"/>
    <pc:docChg chg="modSld">
      <pc:chgData name="Baiba Kaļķe" userId="S::baibak@edu.lu.lv::090b5955-d8cd-4512-94e7-80946276549e" providerId="AD" clId="Web-{C54401C9-2774-4464-87B4-A4801FF60A0A}" dt="2021-09-20T14:34:03.194" v="128"/>
      <pc:docMkLst>
        <pc:docMk/>
      </pc:docMkLst>
      <pc:sldChg chg="addCm">
        <pc:chgData name="Baiba Kaļķe" userId="S::baibak@edu.lu.lv::090b5955-d8cd-4512-94e7-80946276549e" providerId="AD" clId="Web-{C54401C9-2774-4464-87B4-A4801FF60A0A}" dt="2021-09-20T14:22:37.792" v="0"/>
        <pc:sldMkLst>
          <pc:docMk/>
          <pc:sldMk cId="2057272332" sldId="311"/>
        </pc:sldMkLst>
      </pc:sldChg>
      <pc:sldChg chg="modSp">
        <pc:chgData name="Baiba Kaļķe" userId="S::baibak@edu.lu.lv::090b5955-d8cd-4512-94e7-80946276549e" providerId="AD" clId="Web-{C54401C9-2774-4464-87B4-A4801FF60A0A}" dt="2021-09-20T14:23:14.761" v="17" actId="20577"/>
        <pc:sldMkLst>
          <pc:docMk/>
          <pc:sldMk cId="445288992" sldId="312"/>
        </pc:sldMkLst>
        <pc:spChg chg="mod">
          <ac:chgData name="Baiba Kaļķe" userId="S::baibak@edu.lu.lv::090b5955-d8cd-4512-94e7-80946276549e" providerId="AD" clId="Web-{C54401C9-2774-4464-87B4-A4801FF60A0A}" dt="2021-09-20T14:23:14.761" v="17" actId="20577"/>
          <ac:spMkLst>
            <pc:docMk/>
            <pc:sldMk cId="445288992" sldId="312"/>
            <ac:spMk id="4" creationId="{2E189499-370D-4731-812A-681FED387DF0}"/>
          </ac:spMkLst>
        </pc:spChg>
      </pc:sldChg>
      <pc:sldChg chg="modSp">
        <pc:chgData name="Baiba Kaļķe" userId="S::baibak@edu.lu.lv::090b5955-d8cd-4512-94e7-80946276549e" providerId="AD" clId="Web-{C54401C9-2774-4464-87B4-A4801FF60A0A}" dt="2021-09-20T14:24:00.309" v="32" actId="14100"/>
        <pc:sldMkLst>
          <pc:docMk/>
          <pc:sldMk cId="29706362" sldId="314"/>
        </pc:sldMkLst>
        <pc:spChg chg="mod">
          <ac:chgData name="Baiba Kaļķe" userId="S::baibak@edu.lu.lv::090b5955-d8cd-4512-94e7-80946276549e" providerId="AD" clId="Web-{C54401C9-2774-4464-87B4-A4801FF60A0A}" dt="2021-09-20T14:23:18.183" v="18" actId="20577"/>
          <ac:spMkLst>
            <pc:docMk/>
            <pc:sldMk cId="29706362" sldId="314"/>
            <ac:spMk id="4" creationId="{36DF04DD-8C19-4B93-ABFC-74CED2F05D98}"/>
          </ac:spMkLst>
        </pc:spChg>
        <pc:spChg chg="mod">
          <ac:chgData name="Baiba Kaļķe" userId="S::baibak@edu.lu.lv::090b5955-d8cd-4512-94e7-80946276549e" providerId="AD" clId="Web-{C54401C9-2774-4464-87B4-A4801FF60A0A}" dt="2021-09-20T14:24:00.309" v="32" actId="14100"/>
          <ac:spMkLst>
            <pc:docMk/>
            <pc:sldMk cId="29706362" sldId="314"/>
            <ac:spMk id="6" creationId="{BA29DEA8-F765-48E3-A609-617EDAA8D5C1}"/>
          </ac:spMkLst>
        </pc:spChg>
      </pc:sldChg>
      <pc:sldChg chg="modSp addCm">
        <pc:chgData name="Baiba Kaļķe" userId="S::baibak@edu.lu.lv::090b5955-d8cd-4512-94e7-80946276549e" providerId="AD" clId="Web-{C54401C9-2774-4464-87B4-A4801FF60A0A}" dt="2021-09-20T14:28:18.282" v="60" actId="20577"/>
        <pc:sldMkLst>
          <pc:docMk/>
          <pc:sldMk cId="638636249" sldId="315"/>
        </pc:sldMkLst>
        <pc:spChg chg="mod">
          <ac:chgData name="Baiba Kaļķe" userId="S::baibak@edu.lu.lv::090b5955-d8cd-4512-94e7-80946276549e" providerId="AD" clId="Web-{C54401C9-2774-4464-87B4-A4801FF60A0A}" dt="2021-09-20T14:24:27.481" v="34" actId="20577"/>
          <ac:spMkLst>
            <pc:docMk/>
            <pc:sldMk cId="638636249" sldId="315"/>
            <ac:spMk id="4" creationId="{2D123AD0-1723-451D-8C49-01FDBC63A821}"/>
          </ac:spMkLst>
        </pc:spChg>
        <pc:spChg chg="mod">
          <ac:chgData name="Baiba Kaļķe" userId="S::baibak@edu.lu.lv::090b5955-d8cd-4512-94e7-80946276549e" providerId="AD" clId="Web-{C54401C9-2774-4464-87B4-A4801FF60A0A}" dt="2021-09-20T14:28:18.282" v="60" actId="20577"/>
          <ac:spMkLst>
            <pc:docMk/>
            <pc:sldMk cId="638636249" sldId="315"/>
            <ac:spMk id="6" creationId="{7E549C03-FFB6-40FD-AE43-6D2ACC600404}"/>
          </ac:spMkLst>
        </pc:spChg>
      </pc:sldChg>
      <pc:sldChg chg="modSp">
        <pc:chgData name="Baiba Kaļķe" userId="S::baibak@edu.lu.lv::090b5955-d8cd-4512-94e7-80946276549e" providerId="AD" clId="Web-{C54401C9-2774-4464-87B4-A4801FF60A0A}" dt="2021-09-20T14:31:25.785" v="103" actId="20577"/>
        <pc:sldMkLst>
          <pc:docMk/>
          <pc:sldMk cId="2943036426" sldId="316"/>
        </pc:sldMkLst>
        <pc:spChg chg="mod">
          <ac:chgData name="Baiba Kaļķe" userId="S::baibak@edu.lu.lv::090b5955-d8cd-4512-94e7-80946276549e" providerId="AD" clId="Web-{C54401C9-2774-4464-87B4-A4801FF60A0A}" dt="2021-09-20T14:28:21.329" v="61" actId="20577"/>
          <ac:spMkLst>
            <pc:docMk/>
            <pc:sldMk cId="2943036426" sldId="316"/>
            <ac:spMk id="4" creationId="{A0FD4D66-49B9-4E1D-807E-03DD9DE47113}"/>
          </ac:spMkLst>
        </pc:spChg>
        <pc:spChg chg="mod">
          <ac:chgData name="Baiba Kaļķe" userId="S::baibak@edu.lu.lv::090b5955-d8cd-4512-94e7-80946276549e" providerId="AD" clId="Web-{C54401C9-2774-4464-87B4-A4801FF60A0A}" dt="2021-09-20T14:31:25.785" v="103" actId="20577"/>
          <ac:spMkLst>
            <pc:docMk/>
            <pc:sldMk cId="2943036426" sldId="316"/>
            <ac:spMk id="6" creationId="{5B5E327F-3406-4EA0-8BC6-B1852A0D946E}"/>
          </ac:spMkLst>
        </pc:spChg>
      </pc:sldChg>
      <pc:sldChg chg="addCm">
        <pc:chgData name="Baiba Kaļķe" userId="S::baibak@edu.lu.lv::090b5955-d8cd-4512-94e7-80946276549e" providerId="AD" clId="Web-{C54401C9-2774-4464-87B4-A4801FF60A0A}" dt="2021-09-20T14:34:03.194" v="128"/>
        <pc:sldMkLst>
          <pc:docMk/>
          <pc:sldMk cId="3240115626" sldId="317"/>
        </pc:sldMkLst>
      </pc:sldChg>
      <pc:sldChg chg="modSp">
        <pc:chgData name="Baiba Kaļķe" userId="S::baibak@edu.lu.lv::090b5955-d8cd-4512-94e7-80946276549e" providerId="AD" clId="Web-{C54401C9-2774-4464-87B4-A4801FF60A0A}" dt="2021-09-20T14:32:31.036" v="127" actId="20577"/>
        <pc:sldMkLst>
          <pc:docMk/>
          <pc:sldMk cId="43859527" sldId="318"/>
        </pc:sldMkLst>
        <pc:spChg chg="mod">
          <ac:chgData name="Baiba Kaļķe" userId="S::baibak@edu.lu.lv::090b5955-d8cd-4512-94e7-80946276549e" providerId="AD" clId="Web-{C54401C9-2774-4464-87B4-A4801FF60A0A}" dt="2021-09-20T14:31:59.551" v="107" actId="20577"/>
          <ac:spMkLst>
            <pc:docMk/>
            <pc:sldMk cId="43859527" sldId="318"/>
            <ac:spMk id="4" creationId="{4A4C297D-B509-4579-8E3A-03E58623B773}"/>
          </ac:spMkLst>
        </pc:spChg>
        <pc:spChg chg="mod">
          <ac:chgData name="Baiba Kaļķe" userId="S::baibak@edu.lu.lv::090b5955-d8cd-4512-94e7-80946276549e" providerId="AD" clId="Web-{C54401C9-2774-4464-87B4-A4801FF60A0A}" dt="2021-09-20T14:32:31.036" v="127" actId="20577"/>
          <ac:spMkLst>
            <pc:docMk/>
            <pc:sldMk cId="43859527" sldId="318"/>
            <ac:spMk id="6" creationId="{041C1220-A6DC-4843-97C0-DD2C1C335B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72E8-FB98-4E7E-A980-896F6D87839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9B73-82F0-43C6-A5A8-3F029AC7E99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22012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27882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189413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9674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503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6696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31701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05664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82872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7601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276163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0529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10" name="Attēls 8">
            <a:extLst>
              <a:ext uri="{FF2B5EF4-FFF2-40B4-BE49-F238E27FC236}">
                <a16:creationId xmlns:lc="http://schemas.openxmlformats.org/drawingml/2006/lockedCanvas"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8476"/>
            <a:ext cx="2105522" cy="743831"/>
          </a:xfrm>
          <a:prstGeom prst="rect">
            <a:avLst/>
          </a:prstGeom>
        </p:spPr>
      </p:pic>
      <p:pic>
        <p:nvPicPr>
          <p:cNvPr id="11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4706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8478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153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7791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70C28C29-AABB-4101-BD35-86BFD538F8AA}"/>
              </a:ext>
            </a:extLst>
          </p:cNvPr>
          <p:cNvSpPr txBox="1">
            <a:spLocks/>
          </p:cNvSpPr>
          <p:nvPr/>
        </p:nvSpPr>
        <p:spPr>
          <a:xfrm>
            <a:off x="918541" y="2060209"/>
            <a:ext cx="961454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800" dirty="0"/>
              <a:t>8. Klase</a:t>
            </a:r>
            <a:br>
              <a:rPr lang="lv-LV" sz="4800" dirty="0"/>
            </a:br>
            <a:r>
              <a:rPr lang="lv-LV" sz="4800" dirty="0"/>
              <a:t>Tēma: Veselīgas attiecības</a:t>
            </a:r>
          </a:p>
          <a:p>
            <a:r>
              <a:rPr lang="lv-LV" sz="4800" dirty="0"/>
              <a:t/>
            </a:r>
            <a:br>
              <a:rPr lang="lv-LV" sz="4800" dirty="0"/>
            </a:br>
            <a:r>
              <a:rPr lang="lv-LV" sz="4800" dirty="0"/>
              <a:t>2</a:t>
            </a:r>
            <a:r>
              <a:rPr lang="lv-LV" sz="4800" b="1" dirty="0"/>
              <a:t>. nodarbība: Kas veido veselīgas attiecības?</a:t>
            </a:r>
          </a:p>
        </p:txBody>
      </p:sp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2D54C2-4188-4028-B29B-21EF431533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5335" y="2093843"/>
            <a:ext cx="3175948" cy="27378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E189499-370D-4731-812A-681FED387DF0}"/>
              </a:ext>
            </a:extLst>
          </p:cNvPr>
          <p:cNvSpPr txBox="1"/>
          <p:nvPr/>
        </p:nvSpPr>
        <p:spPr>
          <a:xfrm>
            <a:off x="463826" y="862408"/>
            <a:ext cx="6096000" cy="35804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Kādus vārdus var izmantot, lai aprakstītu pozitīvu, laimīgu attiecību iezīmes? Pārrunājiet savas idejas 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ar </a:t>
            </a:r>
            <a:r>
              <a:rPr lang="lv-LV" sz="2400" err="1">
                <a:latin typeface="Calibri"/>
                <a:ea typeface="Times New Roman" panose="02020603050405020304" pitchFamily="18" charset="0"/>
                <a:cs typeface="Times New Roman"/>
              </a:rPr>
              <a:t>klasesbiedru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Izmantojiet </a:t>
            </a:r>
            <a:r>
              <a:rPr lang="lv-LV" sz="240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līmlapiņas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lai 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klases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priekšā izveidotu “grafiti sienu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”!</a:t>
            </a:r>
            <a:endParaRPr lang="en-GB" sz="240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P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ierakstiet īsu kopsavilkumu ar visbiežāk izmantotajiem vārdiem, piemēram, atklātība, uzticība, cieņa, mīlestība un sapratne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! </a:t>
            </a:r>
            <a:endParaRPr lang="en-GB" sz="2400"/>
          </a:p>
        </p:txBody>
      </p:sp>
    </p:spTree>
    <p:extLst>
      <p:ext uri="{BB962C8B-B14F-4D97-AF65-F5344CB8AC3E}">
        <p14:creationId xmlns="" xmlns:p14="http://schemas.microsoft.com/office/powerpoint/2010/main" val="178746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23D7988-57DD-494B-B208-5F27CE3B88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5062" y="2772697"/>
            <a:ext cx="3137254" cy="19177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6DF04DD-8C19-4B93-ABFC-74CED2F05D98}"/>
              </a:ext>
            </a:extLst>
          </p:cNvPr>
          <p:cNvSpPr txBox="1"/>
          <p:nvPr/>
        </p:nvSpPr>
        <p:spPr>
          <a:xfrm>
            <a:off x="145774" y="135225"/>
            <a:ext cx="6096000" cy="4921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1. aktivitāte. Papīra debates</a:t>
            </a:r>
            <a:endParaRPr lang="en-GB" sz="240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A29DEA8-F765-48E3-A609-617EDAA8D5C1}"/>
              </a:ext>
            </a:extLst>
          </p:cNvPr>
          <p:cNvSpPr txBox="1"/>
          <p:nvPr/>
        </p:nvSpPr>
        <p:spPr>
          <a:xfrm>
            <a:off x="545378" y="1177358"/>
            <a:ext cx="7670969" cy="46730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0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Izmantojiet </a:t>
            </a:r>
            <a:r>
              <a:rPr lang="lv-LV" sz="20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A3</a:t>
            </a:r>
            <a:r>
              <a:rPr lang="lv-LV" sz="20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lapas ar uzvedinošiem jautājumiem</a:t>
            </a:r>
            <a:r>
              <a:rPr lang="lv-LV" sz="2000" dirty="0">
                <a:latin typeface="Calibri"/>
                <a:ea typeface="Times New Roman" panose="02020603050405020304" pitchFamily="18" charset="0"/>
                <a:cs typeface="Times New Roman"/>
              </a:rPr>
              <a:t> – </a:t>
            </a:r>
            <a:r>
              <a:rPr lang="lv-LV" sz="20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padodiet tās apkārt pa klasi un pierakstiet uz tām savas idejas</a:t>
            </a:r>
            <a:r>
              <a:rPr lang="lv-LV" sz="20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en-GB" sz="2000" dirty="0"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algn="just">
              <a:lnSpc>
                <a:spcPct val="114999"/>
              </a:lnSpc>
              <a:spcAft>
                <a:spcPts val="1000"/>
              </a:spcAft>
            </a:pPr>
            <a:r>
              <a:rPr lang="lv-LV" sz="2000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lv-LV" sz="20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Ir atļauts:</a:t>
            </a:r>
            <a:endParaRPr lang="en-GB" sz="20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atbildēt uz sākotnējo jautājumu, paskaidrojot savu ideju vai viedokli;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atbildēt uz ideju vai viedokli, ko uzrakstījis kāds cits (piekrītot vai nepiekrītot);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uzdot jautājumu vai atbildēt uz jautājumu, ko uzrakstījis kāds cits.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lv-LV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0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Visiem komentāriem jābūt rakstītiem </a:t>
            </a:r>
            <a:r>
              <a:rPr lang="lv-LV" sz="20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ar cieņu pret citu klasesbiedru </a:t>
            </a:r>
            <a:r>
              <a:rPr lang="lv-LV" sz="20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viedokli, un tie nedrīkst saturēt nepiemērotu valodu vai ietvert personīgo pieredzi. Pārrunājiet atbildēs dominējošās tēmas</a:t>
            </a:r>
            <a:r>
              <a:rPr lang="lv-LV" sz="20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en-GB" sz="20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363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D123AD0-1723-451D-8C49-01FDBC63A821}"/>
              </a:ext>
            </a:extLst>
          </p:cNvPr>
          <p:cNvSpPr txBox="1"/>
          <p:nvPr/>
        </p:nvSpPr>
        <p:spPr>
          <a:xfrm>
            <a:off x="145774" y="135225"/>
            <a:ext cx="6096000" cy="4921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2. aktivitāte. Manas vērtības</a:t>
            </a:r>
            <a:endParaRPr lang="en-GB" sz="240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549C03-FFB6-40FD-AE43-6D2ACC600404}"/>
              </a:ext>
            </a:extLst>
          </p:cNvPr>
          <p:cNvSpPr txBox="1"/>
          <p:nvPr/>
        </p:nvSpPr>
        <p:spPr>
          <a:xfrm>
            <a:off x="768626" y="932833"/>
            <a:ext cx="10310191" cy="13415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Kas ir svarīgi attiecībās? Izlasi apgalvojumus prezentācijā un novērtē tos skalā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 – "Pilnīgi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nepiekrītu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"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-"Pilnīgi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piekrītu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"!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Izpildi šo uzdevumu klusumā, veidojot personīgo refleksiju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! Dalieties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ar savu viedokli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en-GB" sz="240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EFC4602-BDD8-4CF0-ACB6-07535EC8C54F}"/>
              </a:ext>
            </a:extLst>
          </p:cNvPr>
          <p:cNvSpPr txBox="1"/>
          <p:nvPr/>
        </p:nvSpPr>
        <p:spPr>
          <a:xfrm>
            <a:off x="2379323" y="2580417"/>
            <a:ext cx="7162801" cy="31543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Pavadīt laiku kopā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Pazīt vienam otra ģimeni un draugus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Daudz kopīga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Būt atklātam un godīgam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Jautrība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Nekad nestrīdēties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833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3538682-9222-4351-BD3F-09F7C5624F3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5367" y="4352211"/>
            <a:ext cx="2505774" cy="2206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CB6A894-2C42-4DF2-A120-55D5A3A8A911}"/>
              </a:ext>
            </a:extLst>
          </p:cNvPr>
          <p:cNvSpPr txBox="1"/>
          <p:nvPr/>
        </p:nvSpPr>
        <p:spPr>
          <a:xfrm>
            <a:off x="680820" y="683725"/>
            <a:ext cx="5415180" cy="508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Dalies ar savu viedokli! 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Kuras no šiem uzskatiem, visticamāk, palīdzēs veidot veselīgas attiecības?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Kāpēc vai kā tu to zini?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 šeit ir uzskati, kas varētu būt par pamatu neveselīgām attiecībām?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Kāpēc vai kā tu to zini?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lv-LV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 šie uzskati varētu ietekmēt cilvēka uzvedību savstarpējās attiecībās?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530235D-012B-42D2-8FDF-59A9BFD5A2CA}"/>
              </a:ext>
            </a:extLst>
          </p:cNvPr>
          <p:cNvSpPr txBox="1"/>
          <p:nvPr/>
        </p:nvSpPr>
        <p:spPr>
          <a:xfrm>
            <a:off x="7204363" y="1218536"/>
            <a:ext cx="4359428" cy="2970300"/>
          </a:xfrm>
          <a:custGeom>
            <a:avLst/>
            <a:gdLst>
              <a:gd name="connsiteX0" fmla="*/ 0 w 4359428"/>
              <a:gd name="connsiteY0" fmla="*/ 0 h 2970300"/>
              <a:gd name="connsiteX1" fmla="*/ 632117 w 4359428"/>
              <a:gd name="connsiteY1" fmla="*/ 0 h 2970300"/>
              <a:gd name="connsiteX2" fmla="*/ 1046263 w 4359428"/>
              <a:gd name="connsiteY2" fmla="*/ 0 h 2970300"/>
              <a:gd name="connsiteX3" fmla="*/ 1678380 w 4359428"/>
              <a:gd name="connsiteY3" fmla="*/ 0 h 2970300"/>
              <a:gd name="connsiteX4" fmla="*/ 2092525 w 4359428"/>
              <a:gd name="connsiteY4" fmla="*/ 0 h 2970300"/>
              <a:gd name="connsiteX5" fmla="*/ 2506671 w 4359428"/>
              <a:gd name="connsiteY5" fmla="*/ 0 h 2970300"/>
              <a:gd name="connsiteX6" fmla="*/ 3138788 w 4359428"/>
              <a:gd name="connsiteY6" fmla="*/ 0 h 2970300"/>
              <a:gd name="connsiteX7" fmla="*/ 3683717 w 4359428"/>
              <a:gd name="connsiteY7" fmla="*/ 0 h 2970300"/>
              <a:gd name="connsiteX8" fmla="*/ 4359428 w 4359428"/>
              <a:gd name="connsiteY8" fmla="*/ 0 h 2970300"/>
              <a:gd name="connsiteX9" fmla="*/ 4359428 w 4359428"/>
              <a:gd name="connsiteY9" fmla="*/ 504951 h 2970300"/>
              <a:gd name="connsiteX10" fmla="*/ 4359428 w 4359428"/>
              <a:gd name="connsiteY10" fmla="*/ 1039605 h 2970300"/>
              <a:gd name="connsiteX11" fmla="*/ 4359428 w 4359428"/>
              <a:gd name="connsiteY11" fmla="*/ 1574259 h 2970300"/>
              <a:gd name="connsiteX12" fmla="*/ 4359428 w 4359428"/>
              <a:gd name="connsiteY12" fmla="*/ 2079210 h 2970300"/>
              <a:gd name="connsiteX13" fmla="*/ 4359428 w 4359428"/>
              <a:gd name="connsiteY13" fmla="*/ 2970300 h 2970300"/>
              <a:gd name="connsiteX14" fmla="*/ 3858094 w 4359428"/>
              <a:gd name="connsiteY14" fmla="*/ 2970300 h 2970300"/>
              <a:gd name="connsiteX15" fmla="*/ 3225977 w 4359428"/>
              <a:gd name="connsiteY15" fmla="*/ 2970300 h 2970300"/>
              <a:gd name="connsiteX16" fmla="*/ 2768237 w 4359428"/>
              <a:gd name="connsiteY16" fmla="*/ 2970300 h 2970300"/>
              <a:gd name="connsiteX17" fmla="*/ 2354091 w 4359428"/>
              <a:gd name="connsiteY17" fmla="*/ 2970300 h 2970300"/>
              <a:gd name="connsiteX18" fmla="*/ 1765568 w 4359428"/>
              <a:gd name="connsiteY18" fmla="*/ 2970300 h 2970300"/>
              <a:gd name="connsiteX19" fmla="*/ 1264234 w 4359428"/>
              <a:gd name="connsiteY19" fmla="*/ 2970300 h 2970300"/>
              <a:gd name="connsiteX20" fmla="*/ 719306 w 4359428"/>
              <a:gd name="connsiteY20" fmla="*/ 2970300 h 2970300"/>
              <a:gd name="connsiteX21" fmla="*/ 0 w 4359428"/>
              <a:gd name="connsiteY21" fmla="*/ 2970300 h 2970300"/>
              <a:gd name="connsiteX22" fmla="*/ 0 w 4359428"/>
              <a:gd name="connsiteY22" fmla="*/ 2376240 h 2970300"/>
              <a:gd name="connsiteX23" fmla="*/ 0 w 4359428"/>
              <a:gd name="connsiteY23" fmla="*/ 1782180 h 2970300"/>
              <a:gd name="connsiteX24" fmla="*/ 0 w 4359428"/>
              <a:gd name="connsiteY24" fmla="*/ 1158417 h 2970300"/>
              <a:gd name="connsiteX25" fmla="*/ 0 w 4359428"/>
              <a:gd name="connsiteY25" fmla="*/ 653466 h 2970300"/>
              <a:gd name="connsiteX26" fmla="*/ 0 w 4359428"/>
              <a:gd name="connsiteY26" fmla="*/ 0 h 29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359428" h="2970300" extrusionOk="0">
                <a:moveTo>
                  <a:pt x="0" y="0"/>
                </a:moveTo>
                <a:cubicBezTo>
                  <a:pt x="306377" y="-5129"/>
                  <a:pt x="361292" y="56932"/>
                  <a:pt x="632117" y="0"/>
                </a:cubicBezTo>
                <a:cubicBezTo>
                  <a:pt x="902942" y="-56932"/>
                  <a:pt x="905603" y="32516"/>
                  <a:pt x="1046263" y="0"/>
                </a:cubicBezTo>
                <a:cubicBezTo>
                  <a:pt x="1186923" y="-32516"/>
                  <a:pt x="1387469" y="63060"/>
                  <a:pt x="1678380" y="0"/>
                </a:cubicBezTo>
                <a:cubicBezTo>
                  <a:pt x="1969291" y="-63060"/>
                  <a:pt x="1934593" y="4679"/>
                  <a:pt x="2092525" y="0"/>
                </a:cubicBezTo>
                <a:cubicBezTo>
                  <a:pt x="2250457" y="-4679"/>
                  <a:pt x="2379941" y="33368"/>
                  <a:pt x="2506671" y="0"/>
                </a:cubicBezTo>
                <a:cubicBezTo>
                  <a:pt x="2633401" y="-33368"/>
                  <a:pt x="2891485" y="66181"/>
                  <a:pt x="3138788" y="0"/>
                </a:cubicBezTo>
                <a:cubicBezTo>
                  <a:pt x="3386091" y="-66181"/>
                  <a:pt x="3425933" y="34570"/>
                  <a:pt x="3683717" y="0"/>
                </a:cubicBezTo>
                <a:cubicBezTo>
                  <a:pt x="3941501" y="-34570"/>
                  <a:pt x="4078479" y="49266"/>
                  <a:pt x="4359428" y="0"/>
                </a:cubicBezTo>
                <a:cubicBezTo>
                  <a:pt x="4360857" y="169208"/>
                  <a:pt x="4320534" y="344266"/>
                  <a:pt x="4359428" y="504951"/>
                </a:cubicBezTo>
                <a:cubicBezTo>
                  <a:pt x="4398322" y="665636"/>
                  <a:pt x="4296707" y="800032"/>
                  <a:pt x="4359428" y="1039605"/>
                </a:cubicBezTo>
                <a:cubicBezTo>
                  <a:pt x="4422149" y="1279178"/>
                  <a:pt x="4338393" y="1333789"/>
                  <a:pt x="4359428" y="1574259"/>
                </a:cubicBezTo>
                <a:cubicBezTo>
                  <a:pt x="4380463" y="1814729"/>
                  <a:pt x="4324852" y="1893145"/>
                  <a:pt x="4359428" y="2079210"/>
                </a:cubicBezTo>
                <a:cubicBezTo>
                  <a:pt x="4394004" y="2265275"/>
                  <a:pt x="4332528" y="2684892"/>
                  <a:pt x="4359428" y="2970300"/>
                </a:cubicBezTo>
                <a:cubicBezTo>
                  <a:pt x="4226676" y="2983172"/>
                  <a:pt x="4078760" y="2969368"/>
                  <a:pt x="3858094" y="2970300"/>
                </a:cubicBezTo>
                <a:cubicBezTo>
                  <a:pt x="3637428" y="2971232"/>
                  <a:pt x="3443512" y="2918655"/>
                  <a:pt x="3225977" y="2970300"/>
                </a:cubicBezTo>
                <a:cubicBezTo>
                  <a:pt x="3008442" y="3021945"/>
                  <a:pt x="2947354" y="2935568"/>
                  <a:pt x="2768237" y="2970300"/>
                </a:cubicBezTo>
                <a:cubicBezTo>
                  <a:pt x="2589120" y="3005032"/>
                  <a:pt x="2456211" y="2965627"/>
                  <a:pt x="2354091" y="2970300"/>
                </a:cubicBezTo>
                <a:cubicBezTo>
                  <a:pt x="2251971" y="2974973"/>
                  <a:pt x="1951824" y="2958233"/>
                  <a:pt x="1765568" y="2970300"/>
                </a:cubicBezTo>
                <a:cubicBezTo>
                  <a:pt x="1579312" y="2982367"/>
                  <a:pt x="1484051" y="2969132"/>
                  <a:pt x="1264234" y="2970300"/>
                </a:cubicBezTo>
                <a:cubicBezTo>
                  <a:pt x="1044417" y="2971468"/>
                  <a:pt x="948327" y="2951668"/>
                  <a:pt x="719306" y="2970300"/>
                </a:cubicBezTo>
                <a:cubicBezTo>
                  <a:pt x="490285" y="2988932"/>
                  <a:pt x="203705" y="2892232"/>
                  <a:pt x="0" y="2970300"/>
                </a:cubicBezTo>
                <a:cubicBezTo>
                  <a:pt x="-39216" y="2791356"/>
                  <a:pt x="47079" y="2602792"/>
                  <a:pt x="0" y="2376240"/>
                </a:cubicBezTo>
                <a:cubicBezTo>
                  <a:pt x="-47079" y="2149688"/>
                  <a:pt x="16889" y="1924836"/>
                  <a:pt x="0" y="1782180"/>
                </a:cubicBezTo>
                <a:cubicBezTo>
                  <a:pt x="-16889" y="1639524"/>
                  <a:pt x="70710" y="1340819"/>
                  <a:pt x="0" y="1158417"/>
                </a:cubicBezTo>
                <a:cubicBezTo>
                  <a:pt x="-70710" y="976015"/>
                  <a:pt x="54137" y="782568"/>
                  <a:pt x="0" y="653466"/>
                </a:cubicBezTo>
                <a:cubicBezTo>
                  <a:pt x="-54137" y="524364"/>
                  <a:pt x="49873" y="243307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6402943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lv-LV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Kas ir svarīgs draugu attiecībās?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Pavadīt laiku kopā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Pazīt vienam otra ģimeni un draugus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Daudz kopīga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Būt atklātam un godīgam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Jautrība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Nekad nestrīdēties</a:t>
            </a:r>
            <a:endParaRPr lang="en-GB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333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497AFAA-2E1F-4669-93F7-9EECD1AD5C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093525" y="3854545"/>
            <a:ext cx="3362038" cy="2244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0FD4D66-49B9-4E1D-807E-03DD9DE47113}"/>
              </a:ext>
            </a:extLst>
          </p:cNvPr>
          <p:cNvSpPr txBox="1"/>
          <p:nvPr/>
        </p:nvSpPr>
        <p:spPr>
          <a:xfrm>
            <a:off x="145773" y="0"/>
            <a:ext cx="6096000" cy="4921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3. aktivitāte. Attiecību pazīmes</a:t>
            </a:r>
            <a:endParaRPr lang="en-GB" sz="240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B5E327F-3406-4EA0-8BC6-B1852A0D946E}"/>
              </a:ext>
            </a:extLst>
          </p:cNvPr>
          <p:cNvSpPr txBox="1"/>
          <p:nvPr/>
        </p:nvSpPr>
        <p:spPr>
          <a:xfrm>
            <a:off x="626063" y="745071"/>
            <a:ext cx="5340628" cy="51880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Kopā ar klasesbiedru, sniedziet piemēru, kā katra no šīm attiecību pazīmēm var kļūt veselīga vai neveselīga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lv-LV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algn="just"/>
            <a:r>
              <a:rPr lang="lv-LV" sz="24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Piemērs: 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Dāvanu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dāvināšana ir patiešām jauka rīcība, lai parādītu, ka tu novērtē cilvēku un rūpējies par viņu, īpaši, ja esi rūpīgi 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pārdomājis, kādu dāvanu iegādāties,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un pielicis daudz pūļu, lai to pagatavotu vai atrastu. Tomēr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,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ja dāvanas tiek pasniegtas, gaidot kaut ko pretī vai lai liktu dāvanas saņēmējam justies parādā, tas var būt neveselīgi vai var tikt uzskatīts par šantāžu.</a:t>
            </a:r>
            <a:endParaRPr lang="en-GB" sz="2400" dirty="0">
              <a:latin typeface="Calibri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39228AE-6D42-4BD4-9941-8DFCB0F5CF9A}"/>
              </a:ext>
            </a:extLst>
          </p:cNvPr>
          <p:cNvSpPr txBox="1"/>
          <p:nvPr/>
        </p:nvSpPr>
        <p:spPr>
          <a:xfrm>
            <a:off x="6964217" y="1228728"/>
            <a:ext cx="4027056" cy="2308324"/>
          </a:xfrm>
          <a:custGeom>
            <a:avLst/>
            <a:gdLst>
              <a:gd name="connsiteX0" fmla="*/ 0 w 4027056"/>
              <a:gd name="connsiteY0" fmla="*/ 0 h 2308324"/>
              <a:gd name="connsiteX1" fmla="*/ 615564 w 4027056"/>
              <a:gd name="connsiteY1" fmla="*/ 0 h 2308324"/>
              <a:gd name="connsiteX2" fmla="*/ 1110317 w 4027056"/>
              <a:gd name="connsiteY2" fmla="*/ 0 h 2308324"/>
              <a:gd name="connsiteX3" fmla="*/ 1766152 w 4027056"/>
              <a:gd name="connsiteY3" fmla="*/ 0 h 2308324"/>
              <a:gd name="connsiteX4" fmla="*/ 2341445 w 4027056"/>
              <a:gd name="connsiteY4" fmla="*/ 0 h 2308324"/>
              <a:gd name="connsiteX5" fmla="*/ 2876469 w 4027056"/>
              <a:gd name="connsiteY5" fmla="*/ 0 h 2308324"/>
              <a:gd name="connsiteX6" fmla="*/ 3532303 w 4027056"/>
              <a:gd name="connsiteY6" fmla="*/ 0 h 2308324"/>
              <a:gd name="connsiteX7" fmla="*/ 4027056 w 4027056"/>
              <a:gd name="connsiteY7" fmla="*/ 0 h 2308324"/>
              <a:gd name="connsiteX8" fmla="*/ 4027056 w 4027056"/>
              <a:gd name="connsiteY8" fmla="*/ 507831 h 2308324"/>
              <a:gd name="connsiteX9" fmla="*/ 4027056 w 4027056"/>
              <a:gd name="connsiteY9" fmla="*/ 1061829 h 2308324"/>
              <a:gd name="connsiteX10" fmla="*/ 4027056 w 4027056"/>
              <a:gd name="connsiteY10" fmla="*/ 1569660 h 2308324"/>
              <a:gd name="connsiteX11" fmla="*/ 4027056 w 4027056"/>
              <a:gd name="connsiteY11" fmla="*/ 2308324 h 2308324"/>
              <a:gd name="connsiteX12" fmla="*/ 3451762 w 4027056"/>
              <a:gd name="connsiteY12" fmla="*/ 2308324 h 2308324"/>
              <a:gd name="connsiteX13" fmla="*/ 2997280 w 4027056"/>
              <a:gd name="connsiteY13" fmla="*/ 2308324 h 2308324"/>
              <a:gd name="connsiteX14" fmla="*/ 2421987 w 4027056"/>
              <a:gd name="connsiteY14" fmla="*/ 2308324 h 2308324"/>
              <a:gd name="connsiteX15" fmla="*/ 1766152 w 4027056"/>
              <a:gd name="connsiteY15" fmla="*/ 2308324 h 2308324"/>
              <a:gd name="connsiteX16" fmla="*/ 1190858 w 4027056"/>
              <a:gd name="connsiteY16" fmla="*/ 2308324 h 2308324"/>
              <a:gd name="connsiteX17" fmla="*/ 655835 w 4027056"/>
              <a:gd name="connsiteY17" fmla="*/ 2308324 h 2308324"/>
              <a:gd name="connsiteX18" fmla="*/ 0 w 4027056"/>
              <a:gd name="connsiteY18" fmla="*/ 2308324 h 2308324"/>
              <a:gd name="connsiteX19" fmla="*/ 0 w 4027056"/>
              <a:gd name="connsiteY19" fmla="*/ 1685077 h 2308324"/>
              <a:gd name="connsiteX20" fmla="*/ 0 w 4027056"/>
              <a:gd name="connsiteY20" fmla="*/ 1177245 h 2308324"/>
              <a:gd name="connsiteX21" fmla="*/ 0 w 4027056"/>
              <a:gd name="connsiteY21" fmla="*/ 600164 h 2308324"/>
              <a:gd name="connsiteX22" fmla="*/ 0 w 4027056"/>
              <a:gd name="connsiteY22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27056" h="2308324" extrusionOk="0">
                <a:moveTo>
                  <a:pt x="0" y="0"/>
                </a:moveTo>
                <a:cubicBezTo>
                  <a:pt x="279168" y="-46927"/>
                  <a:pt x="312145" y="18596"/>
                  <a:pt x="615564" y="0"/>
                </a:cubicBezTo>
                <a:cubicBezTo>
                  <a:pt x="918983" y="-18596"/>
                  <a:pt x="919792" y="31589"/>
                  <a:pt x="1110317" y="0"/>
                </a:cubicBezTo>
                <a:cubicBezTo>
                  <a:pt x="1300842" y="-31589"/>
                  <a:pt x="1512366" y="41480"/>
                  <a:pt x="1766152" y="0"/>
                </a:cubicBezTo>
                <a:cubicBezTo>
                  <a:pt x="2019939" y="-41480"/>
                  <a:pt x="2141081" y="14799"/>
                  <a:pt x="2341445" y="0"/>
                </a:cubicBezTo>
                <a:cubicBezTo>
                  <a:pt x="2541809" y="-14799"/>
                  <a:pt x="2766296" y="53738"/>
                  <a:pt x="2876469" y="0"/>
                </a:cubicBezTo>
                <a:cubicBezTo>
                  <a:pt x="2986642" y="-53738"/>
                  <a:pt x="3211152" y="2718"/>
                  <a:pt x="3532303" y="0"/>
                </a:cubicBezTo>
                <a:cubicBezTo>
                  <a:pt x="3853454" y="-2718"/>
                  <a:pt x="3791559" y="1759"/>
                  <a:pt x="4027056" y="0"/>
                </a:cubicBezTo>
                <a:cubicBezTo>
                  <a:pt x="4047120" y="225559"/>
                  <a:pt x="3993352" y="380816"/>
                  <a:pt x="4027056" y="507831"/>
                </a:cubicBezTo>
                <a:cubicBezTo>
                  <a:pt x="4060760" y="634846"/>
                  <a:pt x="4000701" y="874234"/>
                  <a:pt x="4027056" y="1061829"/>
                </a:cubicBezTo>
                <a:cubicBezTo>
                  <a:pt x="4053411" y="1249424"/>
                  <a:pt x="3974957" y="1361000"/>
                  <a:pt x="4027056" y="1569660"/>
                </a:cubicBezTo>
                <a:cubicBezTo>
                  <a:pt x="4079155" y="1778320"/>
                  <a:pt x="3969609" y="2152929"/>
                  <a:pt x="4027056" y="2308324"/>
                </a:cubicBezTo>
                <a:cubicBezTo>
                  <a:pt x="3790057" y="2332841"/>
                  <a:pt x="3735072" y="2281381"/>
                  <a:pt x="3451762" y="2308324"/>
                </a:cubicBezTo>
                <a:cubicBezTo>
                  <a:pt x="3168452" y="2335267"/>
                  <a:pt x="3156096" y="2281164"/>
                  <a:pt x="2997280" y="2308324"/>
                </a:cubicBezTo>
                <a:cubicBezTo>
                  <a:pt x="2838464" y="2335484"/>
                  <a:pt x="2693946" y="2249550"/>
                  <a:pt x="2421987" y="2308324"/>
                </a:cubicBezTo>
                <a:cubicBezTo>
                  <a:pt x="2150028" y="2367098"/>
                  <a:pt x="2070139" y="2296057"/>
                  <a:pt x="1766152" y="2308324"/>
                </a:cubicBezTo>
                <a:cubicBezTo>
                  <a:pt x="1462165" y="2320591"/>
                  <a:pt x="1367710" y="2303597"/>
                  <a:pt x="1190858" y="2308324"/>
                </a:cubicBezTo>
                <a:cubicBezTo>
                  <a:pt x="1014006" y="2313051"/>
                  <a:pt x="823237" y="2279685"/>
                  <a:pt x="655835" y="2308324"/>
                </a:cubicBezTo>
                <a:cubicBezTo>
                  <a:pt x="488433" y="2336963"/>
                  <a:pt x="159291" y="2302997"/>
                  <a:pt x="0" y="2308324"/>
                </a:cubicBezTo>
                <a:cubicBezTo>
                  <a:pt x="-19386" y="2141162"/>
                  <a:pt x="37162" y="1868356"/>
                  <a:pt x="0" y="1685077"/>
                </a:cubicBezTo>
                <a:cubicBezTo>
                  <a:pt x="-37162" y="1501798"/>
                  <a:pt x="56360" y="1423632"/>
                  <a:pt x="0" y="1177245"/>
                </a:cubicBezTo>
                <a:cubicBezTo>
                  <a:pt x="-56360" y="930858"/>
                  <a:pt x="26793" y="825942"/>
                  <a:pt x="0" y="600164"/>
                </a:cubicBezTo>
                <a:cubicBezTo>
                  <a:pt x="-26793" y="374386"/>
                  <a:pt x="25756" y="28117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407714677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lv-LV" b="1" dirty="0"/>
              <a:t>Draudzīgo attiecību pazīmes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Kopīga laika pavadīšana.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Savstarpēji pazīstami ģimenes locekļi un draugi.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Daudz kopīga.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Atklātība un godīgums.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Pozitīvas emocijas.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Savstarpēja sapratne un cieņa</a:t>
            </a:r>
          </a:p>
        </p:txBody>
      </p:sp>
    </p:spTree>
    <p:extLst>
      <p:ext uri="{BB962C8B-B14F-4D97-AF65-F5344CB8AC3E}">
        <p14:creationId xmlns="" xmlns:p14="http://schemas.microsoft.com/office/powerpoint/2010/main" val="86628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A4C297D-B509-4579-8E3A-03E58623B773}"/>
              </a:ext>
            </a:extLst>
          </p:cNvPr>
          <p:cNvSpPr txBox="1"/>
          <p:nvPr/>
        </p:nvSpPr>
        <p:spPr>
          <a:xfrm>
            <a:off x="106017" y="134978"/>
            <a:ext cx="9939130" cy="4921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4. aktivitāte. Aptauja par draugiem un ģimeni</a:t>
            </a:r>
            <a:r>
              <a:rPr lang="lv-LV" sz="2400" b="1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lv-LV" sz="2400" b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“Manas vērtības</a:t>
            </a:r>
            <a:r>
              <a:rPr lang="lv-LV" sz="2400" b="1">
                <a:latin typeface="Calibri"/>
                <a:ea typeface="Times New Roman" panose="02020603050405020304" pitchFamily="18" charset="0"/>
                <a:cs typeface="Times New Roman"/>
              </a:rPr>
              <a:t>”</a:t>
            </a:r>
            <a:endParaRPr lang="en-GB" sz="240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41C1220-A6DC-4843-97C0-DD2C1C335B81}"/>
              </a:ext>
            </a:extLst>
          </p:cNvPr>
          <p:cNvSpPr txBox="1"/>
          <p:nvPr/>
        </p:nvSpPr>
        <p:spPr>
          <a:xfrm>
            <a:off x="848139" y="1772674"/>
            <a:ext cx="7832035" cy="37856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Izveidojiet piecu jautājumu aptauju draugiem un ģimenei par viņu vērtībām attiecībās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! </a:t>
            </a:r>
            <a:endParaRPr lang="lv-LV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Rūpīgi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 izvēlieties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jautājumus un cilvēkus, kam šie jautājumi tiks uzdoti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Jautājumiem jārosina debates par to, kas veido veselīgas attiecības.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endParaRPr lang="lv-LV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Šī aptauja ir daļa no mājasdarba, tajā jāiesaista līdz desmit 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dalībnieku </a:t>
            </a:r>
            <a:r>
              <a:rPr lang="lv-LV" sz="24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un jāuzraksta īss rezultātu kopsavilkums, norādot biežāk minētās tēmas.</a:t>
            </a:r>
            <a:r>
              <a:rPr lang="lv-LV" sz="240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endParaRPr lang="en-GB" sz="240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BEEF395-8A72-42A1-8151-AA72E52C50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53070" y="2402900"/>
            <a:ext cx="2429508" cy="2525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51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="" xmlns:a16="http://schemas.microsoft.com/office/drawing/2014/main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C871F8-039B-429C-86BC-70D6AB2AEF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917212-4BBB-44A5-844D-7284EA6897BC}">
  <ds:schemaRefs>
    <ds:schemaRef ds:uri="bcd8bb90-b1cb-4fe5-8892-66ea2dba03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C981ED3-9F9B-4D7E-8D15-F41E08E42A32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bcd8bb90-b1cb-4fe5-8892-66ea2dba031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384</Words>
  <Application>Microsoft Office PowerPoint</Application>
  <PresentationFormat>Custom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dizains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8</cp:revision>
  <dcterms:created xsi:type="dcterms:W3CDTF">2019-06-13T10:46:31Z</dcterms:created>
  <dcterms:modified xsi:type="dcterms:W3CDTF">2021-10-15T10:08:54Z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