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5"/>
  </p:notesMasterIdLst>
  <p:sldIdLst>
    <p:sldId id="256" r:id="rId5"/>
    <p:sldId id="312" r:id="rId6"/>
    <p:sldId id="320" r:id="rId7"/>
    <p:sldId id="321" r:id="rId8"/>
    <p:sldId id="322" r:id="rId9"/>
    <p:sldId id="315" r:id="rId10"/>
    <p:sldId id="317" r:id="rId11"/>
    <p:sldId id="316" r:id="rId12"/>
    <p:sldId id="318" r:id="rId13"/>
    <p:sldId id="319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3D879B-F360-F781-B7EA-8A834E2D4E8C}" name="Manuel Joaquin Fernandez Gonzalez" initials="MJFG" userId="Manuel Joaquin Fernandez Gonzalez" providerId="None"/>
  <p188:author id="{1029B8B6-0A79-3F23-F41B-B7CA515C1FC7}" name="Reinis Vējiņš" initials="RV" userId="S::rv16050@edu.lu.lv::c0b403c2-59c5-488a-98d9-2d0df3c5e39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ba Kaļķe" initials="BK" lastIdx="4" clrIdx="0">
    <p:extLst>
      <p:ext uri="{19B8F6BF-5375-455C-9EA6-DF929625EA0E}">
        <p15:presenceInfo xmlns:p15="http://schemas.microsoft.com/office/powerpoint/2012/main" userId="S::baibak@edu.lu.lv::090b5955-d8cd-4512-94e7-8094627654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175F5-AB24-425D-809E-78DC175F89DF}" v="58" dt="2022-09-20T09:55:46.701"/>
    <p1510:client id="{5C94E454-D16B-486A-A0DA-6CC89DCF0356}" v="22" dt="2022-12-16T13:24:10.290"/>
    <p1510:client id="{DEE42F4C-BB12-4D11-AD33-0925B6CDCFA7}" v="1" dt="2022-12-16T13:15:18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Joaquin Fernandez Gonzalez" userId="90e28fec-564e-43b0-9c13-1b12e1cad7dc" providerId="ADAL" clId="{1ABBBED4-D3D4-4F85-A883-25EF89DC8629}"/>
    <pc:docChg chg="undo redo custSel modSld sldOrd">
      <pc:chgData name="Manuel Joaquin Fernandez Gonzalez" userId="90e28fec-564e-43b0-9c13-1b12e1cad7dc" providerId="ADAL" clId="{1ABBBED4-D3D4-4F85-A883-25EF89DC8629}" dt="2021-09-22T13:21:41.350" v="251" actId="20577"/>
      <pc:docMkLst>
        <pc:docMk/>
      </pc:docMkLst>
      <pc:sldChg chg="modSp mod delCm">
        <pc:chgData name="Manuel Joaquin Fernandez Gonzalez" userId="90e28fec-564e-43b0-9c13-1b12e1cad7dc" providerId="ADAL" clId="{1ABBBED4-D3D4-4F85-A883-25EF89DC8629}" dt="2021-09-22T13:21:13.995" v="248" actId="1592"/>
        <pc:sldMkLst>
          <pc:docMk/>
          <pc:sldMk cId="2057272332" sldId="311"/>
        </pc:sldMkLst>
        <pc:spChg chg="mod">
          <ac:chgData name="Manuel Joaquin Fernandez Gonzalez" userId="90e28fec-564e-43b0-9c13-1b12e1cad7dc" providerId="ADAL" clId="{1ABBBED4-D3D4-4F85-A883-25EF89DC8629}" dt="2021-09-22T13:21:06.507" v="247" actId="1076"/>
          <ac:spMkLst>
            <pc:docMk/>
            <pc:sldMk cId="2057272332" sldId="311"/>
            <ac:spMk id="2" creationId="{00000000-0000-0000-0000-000000000000}"/>
          </ac:spMkLst>
        </pc:spChg>
      </pc:sldChg>
      <pc:sldChg chg="modSp mod delCm">
        <pc:chgData name="Manuel Joaquin Fernandez Gonzalez" userId="90e28fec-564e-43b0-9c13-1b12e1cad7dc" providerId="ADAL" clId="{1ABBBED4-D3D4-4F85-A883-25EF89DC8629}" dt="2021-09-22T13:21:19.207" v="249" actId="1592"/>
        <pc:sldMkLst>
          <pc:docMk/>
          <pc:sldMk cId="638636249" sldId="315"/>
        </pc:sldMkLst>
        <pc:spChg chg="mod">
          <ac:chgData name="Manuel Joaquin Fernandez Gonzalez" userId="90e28fec-564e-43b0-9c13-1b12e1cad7dc" providerId="ADAL" clId="{1ABBBED4-D3D4-4F85-A883-25EF89DC8629}" dt="2021-09-22T12:59:56.947" v="0" actId="403"/>
          <ac:spMkLst>
            <pc:docMk/>
            <pc:sldMk cId="638636249" sldId="315"/>
            <ac:spMk id="2" creationId="{AEFC4602-BDD8-4CF0-ACB6-07535EC8C54F}"/>
          </ac:spMkLst>
        </pc:spChg>
      </pc:sldChg>
      <pc:sldChg chg="addSp delSp modSp mod">
        <pc:chgData name="Manuel Joaquin Fernandez Gonzalez" userId="90e28fec-564e-43b0-9c13-1b12e1cad7dc" providerId="ADAL" clId="{1ABBBED4-D3D4-4F85-A883-25EF89DC8629}" dt="2021-09-22T13:17:34.369" v="186" actId="1076"/>
        <pc:sldMkLst>
          <pc:docMk/>
          <pc:sldMk cId="2943036426" sldId="316"/>
        </pc:sldMkLst>
        <pc:spChg chg="mod">
          <ac:chgData name="Manuel Joaquin Fernandez Gonzalez" userId="90e28fec-564e-43b0-9c13-1b12e1cad7dc" providerId="ADAL" clId="{1ABBBED4-D3D4-4F85-A883-25EF89DC8629}" dt="2021-09-22T13:17:09.531" v="181" actId="1076"/>
          <ac:spMkLst>
            <pc:docMk/>
            <pc:sldMk cId="2943036426" sldId="316"/>
            <ac:spMk id="6" creationId="{5B5E327F-3406-4EA0-8BC6-B1852A0D946E}"/>
          </ac:spMkLst>
        </pc:spChg>
        <pc:spChg chg="add del">
          <ac:chgData name="Manuel Joaquin Fernandez Gonzalez" userId="90e28fec-564e-43b0-9c13-1b12e1cad7dc" providerId="ADAL" clId="{1ABBBED4-D3D4-4F85-A883-25EF89DC8629}" dt="2021-09-22T13:14:37.594" v="117" actId="22"/>
          <ac:spMkLst>
            <pc:docMk/>
            <pc:sldMk cId="2943036426" sldId="316"/>
            <ac:spMk id="7" creationId="{1027B517-F2FB-457D-B539-157E788B12E0}"/>
          </ac:spMkLst>
        </pc:spChg>
        <pc:spChg chg="add mod">
          <ac:chgData name="Manuel Joaquin Fernandez Gonzalez" userId="90e28fec-564e-43b0-9c13-1b12e1cad7dc" providerId="ADAL" clId="{1ABBBED4-D3D4-4F85-A883-25EF89DC8629}" dt="2021-09-22T13:17:25.665" v="183"/>
          <ac:spMkLst>
            <pc:docMk/>
            <pc:sldMk cId="2943036426" sldId="316"/>
            <ac:spMk id="8" creationId="{539228AE-6D42-4BD4-9941-8DFCB0F5CF9A}"/>
          </ac:spMkLst>
        </pc:spChg>
        <pc:picChg chg="mod">
          <ac:chgData name="Manuel Joaquin Fernandez Gonzalez" userId="90e28fec-564e-43b0-9c13-1b12e1cad7dc" providerId="ADAL" clId="{1ABBBED4-D3D4-4F85-A883-25EF89DC8629}" dt="2021-09-22T13:17:34.369" v="186" actId="1076"/>
          <ac:picMkLst>
            <pc:docMk/>
            <pc:sldMk cId="2943036426" sldId="316"/>
            <ac:picMk id="2" creationId="{C497AFAA-2E1F-4669-93F7-9EECD1AD5CD5}"/>
          </ac:picMkLst>
        </pc:picChg>
      </pc:sldChg>
      <pc:sldChg chg="addSp modSp mod ord delCm">
        <pc:chgData name="Manuel Joaquin Fernandez Gonzalez" userId="90e28fec-564e-43b0-9c13-1b12e1cad7dc" providerId="ADAL" clId="{1ABBBED4-D3D4-4F85-A883-25EF89DC8629}" dt="2021-09-22T13:21:41.350" v="251" actId="20577"/>
        <pc:sldMkLst>
          <pc:docMk/>
          <pc:sldMk cId="3240115626" sldId="317"/>
        </pc:sldMkLst>
        <pc:spChg chg="mod">
          <ac:chgData name="Manuel Joaquin Fernandez Gonzalez" userId="90e28fec-564e-43b0-9c13-1b12e1cad7dc" providerId="ADAL" clId="{1ABBBED4-D3D4-4F85-A883-25EF89DC8629}" dt="2021-09-22T13:21:41.350" v="251" actId="20577"/>
          <ac:spMkLst>
            <pc:docMk/>
            <pc:sldMk cId="3240115626" sldId="317"/>
            <ac:spMk id="4" creationId="{8CB6A894-2C42-4DF2-A120-55D5A3A8A911}"/>
          </ac:spMkLst>
        </pc:spChg>
        <pc:spChg chg="add mod">
          <ac:chgData name="Manuel Joaquin Fernandez Gonzalez" userId="90e28fec-564e-43b0-9c13-1b12e1cad7dc" providerId="ADAL" clId="{1ABBBED4-D3D4-4F85-A883-25EF89DC8629}" dt="2021-09-22T13:12:43.708" v="92" actId="1076"/>
          <ac:spMkLst>
            <pc:docMk/>
            <pc:sldMk cId="3240115626" sldId="317"/>
            <ac:spMk id="5" creationId="{3530235D-012B-42D2-8FDF-59A9BFD5A2CA}"/>
          </ac:spMkLst>
        </pc:spChg>
        <pc:picChg chg="mod">
          <ac:chgData name="Manuel Joaquin Fernandez Gonzalez" userId="90e28fec-564e-43b0-9c13-1b12e1cad7dc" providerId="ADAL" clId="{1ABBBED4-D3D4-4F85-A883-25EF89DC8629}" dt="2021-09-22T13:12:46.260" v="93" actId="1076"/>
          <ac:picMkLst>
            <pc:docMk/>
            <pc:sldMk cId="3240115626" sldId="317"/>
            <ac:picMk id="2" creationId="{33538682-9222-4351-BD3F-09F7C5624F3C}"/>
          </ac:picMkLst>
        </pc:picChg>
      </pc:sldChg>
    </pc:docChg>
  </pc:docChgLst>
  <pc:docChgLst>
    <pc:chgData name="Manuel Joaquin Fernandez Gonzalez" userId="90e28fec-564e-43b0-9c13-1b12e1cad7dc" providerId="ADAL" clId="{2C6175F5-AB24-425D-809E-78DC175F89DF}"/>
    <pc:docChg chg="undo redo custSel addSld delSld modSld modMainMaster replTag">
      <pc:chgData name="Manuel Joaquin Fernandez Gonzalez" userId="90e28fec-564e-43b0-9c13-1b12e1cad7dc" providerId="ADAL" clId="{2C6175F5-AB24-425D-809E-78DC175F89DF}" dt="2022-09-20T09:56:40.987" v="506" actId="1076"/>
      <pc:docMkLst>
        <pc:docMk/>
      </pc:docMkLst>
      <pc:sldChg chg="modSp mod">
        <pc:chgData name="Manuel Joaquin Fernandez Gonzalez" userId="90e28fec-564e-43b0-9c13-1b12e1cad7dc" providerId="ADAL" clId="{2C6175F5-AB24-425D-809E-78DC175F89DF}" dt="2022-09-20T07:48:57.786" v="6"/>
        <pc:sldMkLst>
          <pc:docMk/>
          <pc:sldMk cId="2592969653" sldId="256"/>
        </pc:sldMkLst>
        <pc:spChg chg="mod">
          <ac:chgData name="Manuel Joaquin Fernandez Gonzalez" userId="90e28fec-564e-43b0-9c13-1b12e1cad7dc" providerId="ADAL" clId="{2C6175F5-AB24-425D-809E-78DC175F89DF}" dt="2022-09-20T07:48:57.786" v="6"/>
          <ac:spMkLst>
            <pc:docMk/>
            <pc:sldMk cId="2592969653" sldId="256"/>
            <ac:spMk id="3" creationId="{A3FF2741-A011-4065-B2FC-71ADEEAF6049}"/>
          </ac:spMkLst>
        </pc:spChg>
      </pc:sldChg>
      <pc:sldChg chg="modSp mod delCm modCm">
        <pc:chgData name="Manuel Joaquin Fernandez Gonzalez" userId="90e28fec-564e-43b0-9c13-1b12e1cad7dc" providerId="ADAL" clId="{2C6175F5-AB24-425D-809E-78DC175F89DF}" dt="2022-09-20T09:02:32.899" v="85"/>
        <pc:sldMkLst>
          <pc:docMk/>
          <pc:sldMk cId="1787466277" sldId="312"/>
        </pc:sldMkLst>
        <pc:spChg chg="mod">
          <ac:chgData name="Manuel Joaquin Fernandez Gonzalez" userId="90e28fec-564e-43b0-9c13-1b12e1cad7dc" providerId="ADAL" clId="{2C6175F5-AB24-425D-809E-78DC175F89DF}" dt="2022-09-20T07:52:58.524" v="29" actId="403"/>
          <ac:spMkLst>
            <pc:docMk/>
            <pc:sldMk cId="1787466277" sldId="312"/>
            <ac:spMk id="4" creationId="{2E189499-370D-4731-812A-681FED387DF0}"/>
          </ac:spMkLst>
        </pc:spChg>
        <pc:picChg chg="mod modVis replST">
          <ac:chgData name="Manuel Joaquin Fernandez Gonzalez" userId="90e28fec-564e-43b0-9c13-1b12e1cad7dc" providerId="ADAL" clId="{2C6175F5-AB24-425D-809E-78DC175F89DF}" dt="2022-09-20T09:02:32.899" v="85"/>
          <ac:picMkLst>
            <pc:docMk/>
            <pc:sldMk cId="1787466277" sldId="312"/>
            <ac:picMk id="5" creationId="{33A8DF6E-0322-43C2-AFF6-BF0FBC181A03}"/>
          </ac:picMkLst>
        </pc:picChg>
      </pc:sldChg>
      <pc:sldChg chg="modSp mod addCm delCm modCm">
        <pc:chgData name="Manuel Joaquin Fernandez Gonzalez" userId="90e28fec-564e-43b0-9c13-1b12e1cad7dc" providerId="ADAL" clId="{2C6175F5-AB24-425D-809E-78DC175F89DF}" dt="2022-09-20T09:49:13.557" v="444" actId="20577"/>
        <pc:sldMkLst>
          <pc:docMk/>
          <pc:sldMk cId="1118334339" sldId="315"/>
        </pc:sldMkLst>
        <pc:spChg chg="mod">
          <ac:chgData name="Manuel Joaquin Fernandez Gonzalez" userId="90e28fec-564e-43b0-9c13-1b12e1cad7dc" providerId="ADAL" clId="{2C6175F5-AB24-425D-809E-78DC175F89DF}" dt="2022-09-20T09:49:13.557" v="444" actId="20577"/>
          <ac:spMkLst>
            <pc:docMk/>
            <pc:sldMk cId="1118334339" sldId="315"/>
            <ac:spMk id="6" creationId="{7E549C03-FFB6-40FD-AE43-6D2ACC600404}"/>
          </ac:spMkLst>
        </pc:spChg>
        <pc:picChg chg="mod modVis">
          <ac:chgData name="Manuel Joaquin Fernandez Gonzalez" userId="90e28fec-564e-43b0-9c13-1b12e1cad7dc" providerId="ADAL" clId="{2C6175F5-AB24-425D-809E-78DC175F89DF}" dt="2022-09-20T09:38:54.142" v="340" actId="1076"/>
          <ac:picMkLst>
            <pc:docMk/>
            <pc:sldMk cId="1118334339" sldId="315"/>
            <ac:picMk id="5" creationId="{D610F730-AFA6-4A59-8FD6-A37EF6AE7D00}"/>
          </ac:picMkLst>
        </pc:picChg>
      </pc:sldChg>
      <pc:sldChg chg="modSp mod">
        <pc:chgData name="Manuel Joaquin Fernandez Gonzalez" userId="90e28fec-564e-43b0-9c13-1b12e1cad7dc" providerId="ADAL" clId="{2C6175F5-AB24-425D-809E-78DC175F89DF}" dt="2022-09-20T09:56:40.987" v="506" actId="1076"/>
        <pc:sldMkLst>
          <pc:docMk/>
          <pc:sldMk cId="866285085" sldId="316"/>
        </pc:sldMkLst>
        <pc:spChg chg="mod">
          <ac:chgData name="Manuel Joaquin Fernandez Gonzalez" userId="90e28fec-564e-43b0-9c13-1b12e1cad7dc" providerId="ADAL" clId="{2C6175F5-AB24-425D-809E-78DC175F89DF}" dt="2022-09-20T09:56:40.987" v="506" actId="1076"/>
          <ac:spMkLst>
            <pc:docMk/>
            <pc:sldMk cId="866285085" sldId="316"/>
            <ac:spMk id="4" creationId="{A0FD4D66-49B9-4E1D-807E-03DD9DE47113}"/>
          </ac:spMkLst>
        </pc:spChg>
      </pc:sldChg>
      <pc:sldChg chg="modSp mod">
        <pc:chgData name="Manuel Joaquin Fernandez Gonzalez" userId="90e28fec-564e-43b0-9c13-1b12e1cad7dc" providerId="ADAL" clId="{2C6175F5-AB24-425D-809E-78DC175F89DF}" dt="2022-09-20T09:45:41.437" v="440" actId="6549"/>
        <pc:sldMkLst>
          <pc:docMk/>
          <pc:sldMk cId="4243336364" sldId="317"/>
        </pc:sldMkLst>
        <pc:spChg chg="mod">
          <ac:chgData name="Manuel Joaquin Fernandez Gonzalez" userId="90e28fec-564e-43b0-9c13-1b12e1cad7dc" providerId="ADAL" clId="{2C6175F5-AB24-425D-809E-78DC175F89DF}" dt="2022-09-20T09:45:41.437" v="440" actId="6549"/>
          <ac:spMkLst>
            <pc:docMk/>
            <pc:sldMk cId="4243336364" sldId="317"/>
            <ac:spMk id="4" creationId="{8CB6A894-2C42-4DF2-A120-55D5A3A8A911}"/>
          </ac:spMkLst>
        </pc:spChg>
      </pc:sldChg>
      <pc:sldChg chg="modSp mod">
        <pc:chgData name="Manuel Joaquin Fernandez Gonzalez" userId="90e28fec-564e-43b0-9c13-1b12e1cad7dc" providerId="ADAL" clId="{2C6175F5-AB24-425D-809E-78DC175F89DF}" dt="2022-09-20T09:51:47.529" v="452" actId="1076"/>
        <pc:sldMkLst>
          <pc:docMk/>
          <pc:sldMk cId="811517094" sldId="318"/>
        </pc:sldMkLst>
        <pc:spChg chg="mod">
          <ac:chgData name="Manuel Joaquin Fernandez Gonzalez" userId="90e28fec-564e-43b0-9c13-1b12e1cad7dc" providerId="ADAL" clId="{2C6175F5-AB24-425D-809E-78DC175F89DF}" dt="2022-09-20T09:51:47.529" v="452" actId="1076"/>
          <ac:spMkLst>
            <pc:docMk/>
            <pc:sldMk cId="811517094" sldId="318"/>
            <ac:spMk id="4" creationId="{4A4C297D-B509-4579-8E3A-03E58623B773}"/>
          </ac:spMkLst>
        </pc:spChg>
      </pc:sldChg>
      <pc:sldChg chg="modSp mod">
        <pc:chgData name="Manuel Joaquin Fernandez Gonzalez" userId="90e28fec-564e-43b0-9c13-1b12e1cad7dc" providerId="ADAL" clId="{2C6175F5-AB24-425D-809E-78DC175F89DF}" dt="2022-09-20T09:55:46.686" v="505"/>
        <pc:sldMkLst>
          <pc:docMk/>
          <pc:sldMk cId="0" sldId="319"/>
        </pc:sldMkLst>
        <pc:spChg chg="mod">
          <ac:chgData name="Manuel Joaquin Fernandez Gonzalez" userId="90e28fec-564e-43b0-9c13-1b12e1cad7dc" providerId="ADAL" clId="{2C6175F5-AB24-425D-809E-78DC175F89DF}" dt="2022-09-20T09:53:42.235" v="472" actId="404"/>
          <ac:spMkLst>
            <pc:docMk/>
            <pc:sldMk cId="0" sldId="319"/>
            <ac:spMk id="4" creationId="{13A6F55A-93F3-44E7-9339-69136DD5BF5A}"/>
          </ac:spMkLst>
        </pc:spChg>
        <pc:spChg chg="mod">
          <ac:chgData name="Manuel Joaquin Fernandez Gonzalez" userId="90e28fec-564e-43b0-9c13-1b12e1cad7dc" providerId="ADAL" clId="{2C6175F5-AB24-425D-809E-78DC175F89DF}" dt="2022-09-20T09:55:46.686" v="505"/>
          <ac:spMkLst>
            <pc:docMk/>
            <pc:sldMk cId="0" sldId="319"/>
            <ac:spMk id="5" creationId="{978E98D7-0704-4C63-A129-5D9F78E2784A}"/>
          </ac:spMkLst>
        </pc:spChg>
      </pc:sldChg>
      <pc:sldChg chg="modSp mod">
        <pc:chgData name="Manuel Joaquin Fernandez Gonzalez" userId="90e28fec-564e-43b0-9c13-1b12e1cad7dc" providerId="ADAL" clId="{2C6175F5-AB24-425D-809E-78DC175F89DF}" dt="2022-09-20T09:30:22.046" v="257"/>
        <pc:sldMkLst>
          <pc:docMk/>
          <pc:sldMk cId="3180274730" sldId="320"/>
        </pc:sldMkLst>
        <pc:spChg chg="mod">
          <ac:chgData name="Manuel Joaquin Fernandez Gonzalez" userId="90e28fec-564e-43b0-9c13-1b12e1cad7dc" providerId="ADAL" clId="{2C6175F5-AB24-425D-809E-78DC175F89DF}" dt="2022-09-20T09:30:22.046" v="257"/>
          <ac:spMkLst>
            <pc:docMk/>
            <pc:sldMk cId="3180274730" sldId="320"/>
            <ac:spMk id="4" creationId="{2E189499-370D-4731-812A-681FED387DF0}"/>
          </ac:spMkLst>
        </pc:spChg>
        <pc:picChg chg="mod">
          <ac:chgData name="Manuel Joaquin Fernandez Gonzalez" userId="90e28fec-564e-43b0-9c13-1b12e1cad7dc" providerId="ADAL" clId="{2C6175F5-AB24-425D-809E-78DC175F89DF}" dt="2022-09-20T08:59:58.288" v="80" actId="1076"/>
          <ac:picMkLst>
            <pc:docMk/>
            <pc:sldMk cId="3180274730" sldId="320"/>
            <ac:picMk id="2" creationId="{6E2D54C2-4188-4028-B29B-21EF431533D0}"/>
          </ac:picMkLst>
        </pc:picChg>
      </pc:sldChg>
      <pc:sldChg chg="modSp mod addCm delCm">
        <pc:chgData name="Manuel Joaquin Fernandez Gonzalez" userId="90e28fec-564e-43b0-9c13-1b12e1cad7dc" providerId="ADAL" clId="{2C6175F5-AB24-425D-809E-78DC175F89DF}" dt="2022-09-20T09:32:02.680" v="266"/>
        <pc:sldMkLst>
          <pc:docMk/>
          <pc:sldMk cId="864035535" sldId="321"/>
        </pc:sldMkLst>
        <pc:spChg chg="mod">
          <ac:chgData name="Manuel Joaquin Fernandez Gonzalez" userId="90e28fec-564e-43b0-9c13-1b12e1cad7dc" providerId="ADAL" clId="{2C6175F5-AB24-425D-809E-78DC175F89DF}" dt="2022-09-20T09:32:02.680" v="266"/>
          <ac:spMkLst>
            <pc:docMk/>
            <pc:sldMk cId="864035535" sldId="321"/>
            <ac:spMk id="4" creationId="{36DF04DD-8C19-4B93-ABFC-74CED2F05D98}"/>
          </ac:spMkLst>
        </pc:spChg>
        <pc:spChg chg="mod">
          <ac:chgData name="Manuel Joaquin Fernandez Gonzalez" userId="90e28fec-564e-43b0-9c13-1b12e1cad7dc" providerId="ADAL" clId="{2C6175F5-AB24-425D-809E-78DC175F89DF}" dt="2022-09-20T09:26:17.389" v="187" actId="403"/>
          <ac:spMkLst>
            <pc:docMk/>
            <pc:sldMk cId="864035535" sldId="321"/>
            <ac:spMk id="6" creationId="{BA29DEA8-F765-48E3-A609-617EDAA8D5C1}"/>
          </ac:spMkLst>
        </pc:spChg>
        <pc:picChg chg="mod modVis">
          <ac:chgData name="Manuel Joaquin Fernandez Gonzalez" userId="90e28fec-564e-43b0-9c13-1b12e1cad7dc" providerId="ADAL" clId="{2C6175F5-AB24-425D-809E-78DC175F89DF}" dt="2022-09-20T08:37:16.437" v="59"/>
          <ac:picMkLst>
            <pc:docMk/>
            <pc:sldMk cId="864035535" sldId="321"/>
            <ac:picMk id="8" creationId="{0F291142-7A03-4895-A135-5AB3FD0A690E}"/>
          </ac:picMkLst>
        </pc:picChg>
      </pc:sldChg>
      <pc:sldChg chg="delSp modSp mod delCm modCm">
        <pc:chgData name="Manuel Joaquin Fernandez Gonzalez" userId="90e28fec-564e-43b0-9c13-1b12e1cad7dc" providerId="ADAL" clId="{2C6175F5-AB24-425D-809E-78DC175F89DF}" dt="2022-09-20T09:36:15.041" v="320" actId="1035"/>
        <pc:sldMkLst>
          <pc:docMk/>
          <pc:sldMk cId="2226679650" sldId="322"/>
        </pc:sldMkLst>
        <pc:spChg chg="mod">
          <ac:chgData name="Manuel Joaquin Fernandez Gonzalez" userId="90e28fec-564e-43b0-9c13-1b12e1cad7dc" providerId="ADAL" clId="{2C6175F5-AB24-425D-809E-78DC175F89DF}" dt="2022-09-20T09:32:15.399" v="272"/>
          <ac:spMkLst>
            <pc:docMk/>
            <pc:sldMk cId="2226679650" sldId="322"/>
            <ac:spMk id="4" creationId="{36DF04DD-8C19-4B93-ABFC-74CED2F05D98}"/>
          </ac:spMkLst>
        </pc:spChg>
        <pc:spChg chg="mod">
          <ac:chgData name="Manuel Joaquin Fernandez Gonzalez" userId="90e28fec-564e-43b0-9c13-1b12e1cad7dc" providerId="ADAL" clId="{2C6175F5-AB24-425D-809E-78DC175F89DF}" dt="2022-09-20T09:36:15.041" v="320" actId="1035"/>
          <ac:spMkLst>
            <pc:docMk/>
            <pc:sldMk cId="2226679650" sldId="322"/>
            <ac:spMk id="6" creationId="{BA29DEA8-F765-48E3-A609-617EDAA8D5C1}"/>
          </ac:spMkLst>
        </pc:spChg>
        <pc:picChg chg="mod">
          <ac:chgData name="Manuel Joaquin Fernandez Gonzalez" userId="90e28fec-564e-43b0-9c13-1b12e1cad7dc" providerId="ADAL" clId="{2C6175F5-AB24-425D-809E-78DC175F89DF}" dt="2022-09-20T09:35:42.486" v="314" actId="1076"/>
          <ac:picMkLst>
            <pc:docMk/>
            <pc:sldMk cId="2226679650" sldId="322"/>
            <ac:picMk id="2" creationId="{D23D7988-57DD-494B-B208-5F27CE3B8861}"/>
          </ac:picMkLst>
        </pc:picChg>
        <pc:picChg chg="del mod modVis">
          <ac:chgData name="Manuel Joaquin Fernandez Gonzalez" userId="90e28fec-564e-43b0-9c13-1b12e1cad7dc" providerId="ADAL" clId="{2C6175F5-AB24-425D-809E-78DC175F89DF}" dt="2022-09-20T09:22:52.850" v="106" actId="478"/>
          <ac:picMkLst>
            <pc:docMk/>
            <pc:sldMk cId="2226679650" sldId="322"/>
            <ac:picMk id="8" creationId="{0F291142-7A03-4895-A135-5AB3FD0A690E}"/>
          </ac:picMkLst>
        </pc:picChg>
      </pc:sldChg>
      <pc:sldChg chg="addSp delSp modSp new mod modClrScheme chgLayout">
        <pc:chgData name="Manuel Joaquin Fernandez Gonzalez" userId="90e28fec-564e-43b0-9c13-1b12e1cad7dc" providerId="ADAL" clId="{2C6175F5-AB24-425D-809E-78DC175F89DF}" dt="2022-09-20T09:32:08.784" v="269"/>
        <pc:sldMkLst>
          <pc:docMk/>
          <pc:sldMk cId="1268909524" sldId="323"/>
        </pc:sldMkLst>
        <pc:spChg chg="del mod ord">
          <ac:chgData name="Manuel Joaquin Fernandez Gonzalez" userId="90e28fec-564e-43b0-9c13-1b12e1cad7dc" providerId="ADAL" clId="{2C6175F5-AB24-425D-809E-78DC175F89DF}" dt="2022-09-20T09:24:31.474" v="126" actId="700"/>
          <ac:spMkLst>
            <pc:docMk/>
            <pc:sldMk cId="1268909524" sldId="323"/>
            <ac:spMk id="2" creationId="{2855A8FA-B877-EAA1-75E5-FBA9CC421E9B}"/>
          </ac:spMkLst>
        </pc:spChg>
        <pc:spChg chg="del mod ord">
          <ac:chgData name="Manuel Joaquin Fernandez Gonzalez" userId="90e28fec-564e-43b0-9c13-1b12e1cad7dc" providerId="ADAL" clId="{2C6175F5-AB24-425D-809E-78DC175F89DF}" dt="2022-09-20T09:24:31.474" v="126" actId="700"/>
          <ac:spMkLst>
            <pc:docMk/>
            <pc:sldMk cId="1268909524" sldId="323"/>
            <ac:spMk id="3" creationId="{5CB8E241-D09A-1A3E-DD60-B82F3BCEC20F}"/>
          </ac:spMkLst>
        </pc:spChg>
        <pc:spChg chg="add mod ord">
          <ac:chgData name="Manuel Joaquin Fernandez Gonzalez" userId="90e28fec-564e-43b0-9c13-1b12e1cad7dc" providerId="ADAL" clId="{2C6175F5-AB24-425D-809E-78DC175F89DF}" dt="2022-09-20T09:32:08.784" v="269"/>
          <ac:spMkLst>
            <pc:docMk/>
            <pc:sldMk cId="1268909524" sldId="323"/>
            <ac:spMk id="4" creationId="{CC62DA8F-82A1-5072-7898-EB3D6888A8DF}"/>
          </ac:spMkLst>
        </pc:spChg>
        <pc:spChg chg="add mod ord">
          <ac:chgData name="Manuel Joaquin Fernandez Gonzalez" userId="90e28fec-564e-43b0-9c13-1b12e1cad7dc" providerId="ADAL" clId="{2C6175F5-AB24-425D-809E-78DC175F89DF}" dt="2022-09-20T09:27:01.783" v="212" actId="6549"/>
          <ac:spMkLst>
            <pc:docMk/>
            <pc:sldMk cId="1268909524" sldId="323"/>
            <ac:spMk id="5" creationId="{41F4C610-A829-7FE2-FBED-E63CD49C1326}"/>
          </ac:spMkLst>
        </pc:spChg>
      </pc:sldChg>
      <pc:sldChg chg="addSp delSp modSp new del mod modClrScheme chgLayout">
        <pc:chgData name="Manuel Joaquin Fernandez Gonzalez" userId="90e28fec-564e-43b0-9c13-1b12e1cad7dc" providerId="ADAL" clId="{2C6175F5-AB24-425D-809E-78DC175F89DF}" dt="2022-09-20T09:36:49.406" v="321" actId="47"/>
        <pc:sldMkLst>
          <pc:docMk/>
          <pc:sldMk cId="3810320904" sldId="324"/>
        </pc:sldMkLst>
        <pc:spChg chg="del mod ord">
          <ac:chgData name="Manuel Joaquin Fernandez Gonzalez" userId="90e28fec-564e-43b0-9c13-1b12e1cad7dc" providerId="ADAL" clId="{2C6175F5-AB24-425D-809E-78DC175F89DF}" dt="2022-09-20T09:28:49.259" v="214" actId="700"/>
          <ac:spMkLst>
            <pc:docMk/>
            <pc:sldMk cId="3810320904" sldId="324"/>
            <ac:spMk id="2" creationId="{6135DC43-2766-806C-985F-198B06E3C5E2}"/>
          </ac:spMkLst>
        </pc:spChg>
        <pc:spChg chg="del mod ord">
          <ac:chgData name="Manuel Joaquin Fernandez Gonzalez" userId="90e28fec-564e-43b0-9c13-1b12e1cad7dc" providerId="ADAL" clId="{2C6175F5-AB24-425D-809E-78DC175F89DF}" dt="2022-09-20T09:28:49.259" v="214" actId="700"/>
          <ac:spMkLst>
            <pc:docMk/>
            <pc:sldMk cId="3810320904" sldId="324"/>
            <ac:spMk id="3" creationId="{F5BC90B7-2678-8DDB-35F9-FA72D33A33A6}"/>
          </ac:spMkLst>
        </pc:spChg>
        <pc:spChg chg="add mod ord">
          <ac:chgData name="Manuel Joaquin Fernandez Gonzalez" userId="90e28fec-564e-43b0-9c13-1b12e1cad7dc" providerId="ADAL" clId="{2C6175F5-AB24-425D-809E-78DC175F89DF}" dt="2022-09-20T09:32:20.750" v="275"/>
          <ac:spMkLst>
            <pc:docMk/>
            <pc:sldMk cId="3810320904" sldId="324"/>
            <ac:spMk id="4" creationId="{20128A51-2E59-5B8A-E551-143CE6148467}"/>
          </ac:spMkLst>
        </pc:spChg>
        <pc:spChg chg="add mod ord">
          <ac:chgData name="Manuel Joaquin Fernandez Gonzalez" userId="90e28fec-564e-43b0-9c13-1b12e1cad7dc" providerId="ADAL" clId="{2C6175F5-AB24-425D-809E-78DC175F89DF}" dt="2022-09-20T09:32:25.177" v="278" actId="20577"/>
          <ac:spMkLst>
            <pc:docMk/>
            <pc:sldMk cId="3810320904" sldId="324"/>
            <ac:spMk id="5" creationId="{B1151629-5587-A7CE-9128-97F5300A7465}"/>
          </ac:spMkLst>
        </pc:spChg>
      </pc:sldChg>
      <pc:sldMasterChg chg="modSp">
        <pc:chgData name="Manuel Joaquin Fernandez Gonzalez" userId="90e28fec-564e-43b0-9c13-1b12e1cad7dc" providerId="ADAL" clId="{2C6175F5-AB24-425D-809E-78DC175F89DF}" dt="2022-09-20T07:44:53.791" v="3" actId="14826"/>
        <pc:sldMasterMkLst>
          <pc:docMk/>
          <pc:sldMasterMk cId="1151536265" sldId="2147483661"/>
        </pc:sldMasterMkLst>
        <pc:picChg chg="mod">
          <ac:chgData name="Manuel Joaquin Fernandez Gonzalez" userId="90e28fec-564e-43b0-9c13-1b12e1cad7dc" providerId="ADAL" clId="{2C6175F5-AB24-425D-809E-78DC175F89DF}" dt="2022-09-20T07:44:53.791" v="3" actId="14826"/>
          <ac:picMkLst>
            <pc:docMk/>
            <pc:sldMasterMk cId="1151536265" sldId="2147483661"/>
            <ac:picMk id="11" creationId="{AB3E88F5-45B7-4538-93B5-2715D014B94A}"/>
          </ac:picMkLst>
        </pc:picChg>
        <pc:picChg chg="mod">
          <ac:chgData name="Manuel Joaquin Fernandez Gonzalez" userId="90e28fec-564e-43b0-9c13-1b12e1cad7dc" providerId="ADAL" clId="{2C6175F5-AB24-425D-809E-78DC175F89DF}" dt="2022-09-20T07:44:23.792" v="2" actId="14826"/>
          <ac:picMkLst>
            <pc:docMk/>
            <pc:sldMasterMk cId="1151536265" sldId="2147483661"/>
            <ac:picMk id="12" creationId="{00000000-0000-0000-0000-000000000000}"/>
          </ac:picMkLst>
        </pc:picChg>
      </pc:sldMasterChg>
    </pc:docChg>
  </pc:docChgLst>
  <pc:docChgLst>
    <pc:chgData name="Manuel Joaquin Fernandez Gonzalez" userId="S::mf08052@edu.lu.lv::90e28fec-564e-43b0-9c13-1b12e1cad7dc" providerId="AD" clId="Web-{1B315BFF-5AC3-0CE6-A568-A0B56CF02826}"/>
    <pc:docChg chg="modSld">
      <pc:chgData name="Manuel Joaquin Fernandez Gonzalez" userId="S::mf08052@edu.lu.lv::90e28fec-564e-43b0-9c13-1b12e1cad7dc" providerId="AD" clId="Web-{1B315BFF-5AC3-0CE6-A568-A0B56CF02826}" dt="2021-09-22T12:49:40.902" v="9" actId="1076"/>
      <pc:docMkLst>
        <pc:docMk/>
      </pc:docMkLst>
      <pc:sldChg chg="addSp modSp">
        <pc:chgData name="Manuel Joaquin Fernandez Gonzalez" userId="S::mf08052@edu.lu.lv::90e28fec-564e-43b0-9c13-1b12e1cad7dc" providerId="AD" clId="Web-{1B315BFF-5AC3-0CE6-A568-A0B56CF02826}" dt="2021-09-22T12:49:40.902" v="9" actId="1076"/>
        <pc:sldMkLst>
          <pc:docMk/>
          <pc:sldMk cId="638636249" sldId="315"/>
        </pc:sldMkLst>
        <pc:spChg chg="add mod">
          <ac:chgData name="Manuel Joaquin Fernandez Gonzalez" userId="S::mf08052@edu.lu.lv::90e28fec-564e-43b0-9c13-1b12e1cad7dc" providerId="AD" clId="Web-{1B315BFF-5AC3-0CE6-A568-A0B56CF02826}" dt="2021-09-22T12:49:40.902" v="9" actId="1076"/>
          <ac:spMkLst>
            <pc:docMk/>
            <pc:sldMk cId="638636249" sldId="315"/>
            <ac:spMk id="2" creationId="{AEFC4602-BDD8-4CF0-ACB6-07535EC8C54F}"/>
          </ac:spMkLst>
        </pc:spChg>
        <pc:spChg chg="mod">
          <ac:chgData name="Manuel Joaquin Fernandez Gonzalez" userId="S::mf08052@edu.lu.lv::90e28fec-564e-43b0-9c13-1b12e1cad7dc" providerId="AD" clId="Web-{1B315BFF-5AC3-0CE6-A568-A0B56CF02826}" dt="2021-09-22T12:49:17.633" v="2" actId="20577"/>
          <ac:spMkLst>
            <pc:docMk/>
            <pc:sldMk cId="638636249" sldId="315"/>
            <ac:spMk id="6" creationId="{7E549C03-FFB6-40FD-AE43-6D2ACC600404}"/>
          </ac:spMkLst>
        </pc:spChg>
      </pc:sldChg>
    </pc:docChg>
  </pc:docChgLst>
  <pc:docChgLst>
    <pc:chgData name="Baiba Kaļķe" userId="S::baibak@edu.lu.lv::090b5955-d8cd-4512-94e7-80946276549e" providerId="AD" clId="Web-{C54401C9-2774-4464-87B4-A4801FF60A0A}"/>
    <pc:docChg chg="modSld">
      <pc:chgData name="Baiba Kaļķe" userId="S::baibak@edu.lu.lv::090b5955-d8cd-4512-94e7-80946276549e" providerId="AD" clId="Web-{C54401C9-2774-4464-87B4-A4801FF60A0A}" dt="2021-09-20T14:34:03.194" v="128"/>
      <pc:docMkLst>
        <pc:docMk/>
      </pc:docMkLst>
      <pc:sldChg chg="addCm">
        <pc:chgData name="Baiba Kaļķe" userId="S::baibak@edu.lu.lv::090b5955-d8cd-4512-94e7-80946276549e" providerId="AD" clId="Web-{C54401C9-2774-4464-87B4-A4801FF60A0A}" dt="2021-09-20T14:22:37.792" v="0"/>
        <pc:sldMkLst>
          <pc:docMk/>
          <pc:sldMk cId="2057272332" sldId="311"/>
        </pc:sldMkLst>
      </pc:sldChg>
      <pc:sldChg chg="modSp">
        <pc:chgData name="Baiba Kaļķe" userId="S::baibak@edu.lu.lv::090b5955-d8cd-4512-94e7-80946276549e" providerId="AD" clId="Web-{C54401C9-2774-4464-87B4-A4801FF60A0A}" dt="2021-09-20T14:23:14.761" v="17" actId="20577"/>
        <pc:sldMkLst>
          <pc:docMk/>
          <pc:sldMk cId="445288992" sldId="312"/>
        </pc:sldMkLst>
        <pc:spChg chg="mod">
          <ac:chgData name="Baiba Kaļķe" userId="S::baibak@edu.lu.lv::090b5955-d8cd-4512-94e7-80946276549e" providerId="AD" clId="Web-{C54401C9-2774-4464-87B4-A4801FF60A0A}" dt="2021-09-20T14:23:14.761" v="17" actId="20577"/>
          <ac:spMkLst>
            <pc:docMk/>
            <pc:sldMk cId="445288992" sldId="312"/>
            <ac:spMk id="4" creationId="{2E189499-370D-4731-812A-681FED387DF0}"/>
          </ac:spMkLst>
        </pc:spChg>
      </pc:sldChg>
      <pc:sldChg chg="modSp">
        <pc:chgData name="Baiba Kaļķe" userId="S::baibak@edu.lu.lv::090b5955-d8cd-4512-94e7-80946276549e" providerId="AD" clId="Web-{C54401C9-2774-4464-87B4-A4801FF60A0A}" dt="2021-09-20T14:24:00.309" v="32" actId="14100"/>
        <pc:sldMkLst>
          <pc:docMk/>
          <pc:sldMk cId="29706362" sldId="314"/>
        </pc:sldMkLst>
        <pc:spChg chg="mod">
          <ac:chgData name="Baiba Kaļķe" userId="S::baibak@edu.lu.lv::090b5955-d8cd-4512-94e7-80946276549e" providerId="AD" clId="Web-{C54401C9-2774-4464-87B4-A4801FF60A0A}" dt="2021-09-20T14:23:18.183" v="18" actId="20577"/>
          <ac:spMkLst>
            <pc:docMk/>
            <pc:sldMk cId="29706362" sldId="314"/>
            <ac:spMk id="4" creationId="{36DF04DD-8C19-4B93-ABFC-74CED2F05D98}"/>
          </ac:spMkLst>
        </pc:spChg>
        <pc:spChg chg="mod">
          <ac:chgData name="Baiba Kaļķe" userId="S::baibak@edu.lu.lv::090b5955-d8cd-4512-94e7-80946276549e" providerId="AD" clId="Web-{C54401C9-2774-4464-87B4-A4801FF60A0A}" dt="2021-09-20T14:24:00.309" v="32" actId="14100"/>
          <ac:spMkLst>
            <pc:docMk/>
            <pc:sldMk cId="29706362" sldId="314"/>
            <ac:spMk id="6" creationId="{BA29DEA8-F765-48E3-A609-617EDAA8D5C1}"/>
          </ac:spMkLst>
        </pc:spChg>
      </pc:sldChg>
      <pc:sldChg chg="modSp addCm">
        <pc:chgData name="Baiba Kaļķe" userId="S::baibak@edu.lu.lv::090b5955-d8cd-4512-94e7-80946276549e" providerId="AD" clId="Web-{C54401C9-2774-4464-87B4-A4801FF60A0A}" dt="2021-09-20T14:28:18.282" v="60" actId="20577"/>
        <pc:sldMkLst>
          <pc:docMk/>
          <pc:sldMk cId="638636249" sldId="315"/>
        </pc:sldMkLst>
        <pc:spChg chg="mod">
          <ac:chgData name="Baiba Kaļķe" userId="S::baibak@edu.lu.lv::090b5955-d8cd-4512-94e7-80946276549e" providerId="AD" clId="Web-{C54401C9-2774-4464-87B4-A4801FF60A0A}" dt="2021-09-20T14:24:27.481" v="34" actId="20577"/>
          <ac:spMkLst>
            <pc:docMk/>
            <pc:sldMk cId="638636249" sldId="315"/>
            <ac:spMk id="4" creationId="{2D123AD0-1723-451D-8C49-01FDBC63A821}"/>
          </ac:spMkLst>
        </pc:spChg>
        <pc:spChg chg="mod">
          <ac:chgData name="Baiba Kaļķe" userId="S::baibak@edu.lu.lv::090b5955-d8cd-4512-94e7-80946276549e" providerId="AD" clId="Web-{C54401C9-2774-4464-87B4-A4801FF60A0A}" dt="2021-09-20T14:28:18.282" v="60" actId="20577"/>
          <ac:spMkLst>
            <pc:docMk/>
            <pc:sldMk cId="638636249" sldId="315"/>
            <ac:spMk id="6" creationId="{7E549C03-FFB6-40FD-AE43-6D2ACC600404}"/>
          </ac:spMkLst>
        </pc:spChg>
      </pc:sldChg>
      <pc:sldChg chg="modSp">
        <pc:chgData name="Baiba Kaļķe" userId="S::baibak@edu.lu.lv::090b5955-d8cd-4512-94e7-80946276549e" providerId="AD" clId="Web-{C54401C9-2774-4464-87B4-A4801FF60A0A}" dt="2021-09-20T14:31:25.785" v="103" actId="20577"/>
        <pc:sldMkLst>
          <pc:docMk/>
          <pc:sldMk cId="2943036426" sldId="316"/>
        </pc:sldMkLst>
        <pc:spChg chg="mod">
          <ac:chgData name="Baiba Kaļķe" userId="S::baibak@edu.lu.lv::090b5955-d8cd-4512-94e7-80946276549e" providerId="AD" clId="Web-{C54401C9-2774-4464-87B4-A4801FF60A0A}" dt="2021-09-20T14:28:21.329" v="61" actId="20577"/>
          <ac:spMkLst>
            <pc:docMk/>
            <pc:sldMk cId="2943036426" sldId="316"/>
            <ac:spMk id="4" creationId="{A0FD4D66-49B9-4E1D-807E-03DD9DE47113}"/>
          </ac:spMkLst>
        </pc:spChg>
        <pc:spChg chg="mod">
          <ac:chgData name="Baiba Kaļķe" userId="S::baibak@edu.lu.lv::090b5955-d8cd-4512-94e7-80946276549e" providerId="AD" clId="Web-{C54401C9-2774-4464-87B4-A4801FF60A0A}" dt="2021-09-20T14:31:25.785" v="103" actId="20577"/>
          <ac:spMkLst>
            <pc:docMk/>
            <pc:sldMk cId="2943036426" sldId="316"/>
            <ac:spMk id="6" creationId="{5B5E327F-3406-4EA0-8BC6-B1852A0D946E}"/>
          </ac:spMkLst>
        </pc:spChg>
      </pc:sldChg>
      <pc:sldChg chg="addCm">
        <pc:chgData name="Baiba Kaļķe" userId="S::baibak@edu.lu.lv::090b5955-d8cd-4512-94e7-80946276549e" providerId="AD" clId="Web-{C54401C9-2774-4464-87B4-A4801FF60A0A}" dt="2021-09-20T14:34:03.194" v="128"/>
        <pc:sldMkLst>
          <pc:docMk/>
          <pc:sldMk cId="3240115626" sldId="317"/>
        </pc:sldMkLst>
      </pc:sldChg>
      <pc:sldChg chg="modSp">
        <pc:chgData name="Baiba Kaļķe" userId="S::baibak@edu.lu.lv::090b5955-d8cd-4512-94e7-80946276549e" providerId="AD" clId="Web-{C54401C9-2774-4464-87B4-A4801FF60A0A}" dt="2021-09-20T14:32:31.036" v="127" actId="20577"/>
        <pc:sldMkLst>
          <pc:docMk/>
          <pc:sldMk cId="43859527" sldId="318"/>
        </pc:sldMkLst>
        <pc:spChg chg="mod">
          <ac:chgData name="Baiba Kaļķe" userId="S::baibak@edu.lu.lv::090b5955-d8cd-4512-94e7-80946276549e" providerId="AD" clId="Web-{C54401C9-2774-4464-87B4-A4801FF60A0A}" dt="2021-09-20T14:31:59.551" v="107" actId="20577"/>
          <ac:spMkLst>
            <pc:docMk/>
            <pc:sldMk cId="43859527" sldId="318"/>
            <ac:spMk id="4" creationId="{4A4C297D-B509-4579-8E3A-03E58623B773}"/>
          </ac:spMkLst>
        </pc:spChg>
        <pc:spChg chg="mod">
          <ac:chgData name="Baiba Kaļķe" userId="S::baibak@edu.lu.lv::090b5955-d8cd-4512-94e7-80946276549e" providerId="AD" clId="Web-{C54401C9-2774-4464-87B4-A4801FF60A0A}" dt="2021-09-20T14:32:31.036" v="127" actId="20577"/>
          <ac:spMkLst>
            <pc:docMk/>
            <pc:sldMk cId="43859527" sldId="318"/>
            <ac:spMk id="6" creationId="{041C1220-A6DC-4843-97C0-DD2C1C335B81}"/>
          </ac:spMkLst>
        </pc:spChg>
      </pc:sldChg>
    </pc:docChg>
  </pc:docChgLst>
  <pc:docChgLst>
    <pc:chgData name="Reinis Vējiņš" userId="S::rv16050@edu.lu.lv::c0b403c2-59c5-488a-98d9-2d0df3c5e392" providerId="AD" clId="Web-{DEE42F4C-BB12-4D11-AD33-0925B6CDCFA7}"/>
    <pc:docChg chg="modSld">
      <pc:chgData name="Reinis Vējiņš" userId="S::rv16050@edu.lu.lv::c0b403c2-59c5-488a-98d9-2d0df3c5e392" providerId="AD" clId="Web-{DEE42F4C-BB12-4D11-AD33-0925B6CDCFA7}" dt="2022-12-16T13:15:18.372" v="0" actId="1076"/>
      <pc:docMkLst>
        <pc:docMk/>
      </pc:docMkLst>
      <pc:sldChg chg="modSp">
        <pc:chgData name="Reinis Vējiņš" userId="S::rv16050@edu.lu.lv::c0b403c2-59c5-488a-98d9-2d0df3c5e392" providerId="AD" clId="Web-{DEE42F4C-BB12-4D11-AD33-0925B6CDCFA7}" dt="2022-12-16T13:15:18.372" v="0" actId="1076"/>
        <pc:sldMkLst>
          <pc:docMk/>
          <pc:sldMk cId="3180274730" sldId="320"/>
        </pc:sldMkLst>
        <pc:spChg chg="mod">
          <ac:chgData name="Reinis Vējiņš" userId="S::rv16050@edu.lu.lv::c0b403c2-59c5-488a-98d9-2d0df3c5e392" providerId="AD" clId="Web-{DEE42F4C-BB12-4D11-AD33-0925B6CDCFA7}" dt="2022-12-16T13:15:18.372" v="0" actId="1076"/>
          <ac:spMkLst>
            <pc:docMk/>
            <pc:sldMk cId="3180274730" sldId="320"/>
            <ac:spMk id="4" creationId="{2E189499-370D-4731-812A-681FED387DF0}"/>
          </ac:spMkLst>
        </pc:spChg>
      </pc:sldChg>
    </pc:docChg>
  </pc:docChgLst>
  <pc:docChgLst>
    <pc:chgData name="Reinis Vējiņš" userId="S::rv16050@edu.lu.lv::c0b403c2-59c5-488a-98d9-2d0df3c5e392" providerId="AD" clId="Web-{4CC4DABE-9FA6-4AF1-A6DE-7B559E2DD476}"/>
    <pc:docChg chg="mod addSld modSld">
      <pc:chgData name="Reinis Vējiņš" userId="S::rv16050@edu.lu.lv::c0b403c2-59c5-488a-98d9-2d0df3c5e392" providerId="AD" clId="Web-{4CC4DABE-9FA6-4AF1-A6DE-7B559E2DD476}" dt="2022-09-09T05:18:28.782" v="37" actId="20577"/>
      <pc:docMkLst>
        <pc:docMk/>
      </pc:docMkLst>
      <pc:sldChg chg="addCm">
        <pc:chgData name="Reinis Vējiņš" userId="S::rv16050@edu.lu.lv::c0b403c2-59c5-488a-98d9-2d0df3c5e392" providerId="AD" clId="Web-{4CC4DABE-9FA6-4AF1-A6DE-7B559E2DD476}" dt="2022-09-09T05:17:25.859" v="1"/>
        <pc:sldMkLst>
          <pc:docMk/>
          <pc:sldMk cId="1787466277" sldId="312"/>
        </pc:sldMkLst>
      </pc:sldChg>
      <pc:sldChg chg="modSp modCm">
        <pc:chgData name="Reinis Vējiņš" userId="S::rv16050@edu.lu.lv::c0b403c2-59c5-488a-98d9-2d0df3c5e392" providerId="AD" clId="Web-{4CC4DABE-9FA6-4AF1-A6DE-7B559E2DD476}" dt="2022-09-09T05:18:13.922" v="23" actId="1076"/>
        <pc:sldMkLst>
          <pc:docMk/>
          <pc:sldMk cId="864035535" sldId="321"/>
        </pc:sldMkLst>
        <pc:spChg chg="mod">
          <ac:chgData name="Reinis Vējiņš" userId="S::rv16050@edu.lu.lv::c0b403c2-59c5-488a-98d9-2d0df3c5e392" providerId="AD" clId="Web-{4CC4DABE-9FA6-4AF1-A6DE-7B559E2DD476}" dt="2022-09-09T05:17:58.485" v="16" actId="20577"/>
          <ac:spMkLst>
            <pc:docMk/>
            <pc:sldMk cId="864035535" sldId="321"/>
            <ac:spMk id="4" creationId="{36DF04DD-8C19-4B93-ABFC-74CED2F05D98}"/>
          </ac:spMkLst>
        </pc:spChg>
        <pc:spChg chg="mod">
          <ac:chgData name="Reinis Vējiņš" userId="S::rv16050@edu.lu.lv::c0b403c2-59c5-488a-98d9-2d0df3c5e392" providerId="AD" clId="Web-{4CC4DABE-9FA6-4AF1-A6DE-7B559E2DD476}" dt="2022-09-09T05:18:02.469" v="18" actId="1076"/>
          <ac:spMkLst>
            <pc:docMk/>
            <pc:sldMk cId="864035535" sldId="321"/>
            <ac:spMk id="6" creationId="{BA29DEA8-F765-48E3-A609-617EDAA8D5C1}"/>
          </ac:spMkLst>
        </pc:spChg>
        <pc:picChg chg="mod">
          <ac:chgData name="Reinis Vējiņš" userId="S::rv16050@edu.lu.lv::c0b403c2-59c5-488a-98d9-2d0df3c5e392" providerId="AD" clId="Web-{4CC4DABE-9FA6-4AF1-A6DE-7B559E2DD476}" dt="2022-09-09T05:18:07.719" v="19" actId="1076"/>
          <ac:picMkLst>
            <pc:docMk/>
            <pc:sldMk cId="864035535" sldId="321"/>
            <ac:picMk id="2" creationId="{D23D7988-57DD-494B-B208-5F27CE3B8861}"/>
          </ac:picMkLst>
        </pc:picChg>
        <pc:picChg chg="mod">
          <ac:chgData name="Reinis Vējiņš" userId="S::rv16050@edu.lu.lv::c0b403c2-59c5-488a-98d9-2d0df3c5e392" providerId="AD" clId="Web-{4CC4DABE-9FA6-4AF1-A6DE-7B559E2DD476}" dt="2022-09-09T05:18:13.922" v="23" actId="1076"/>
          <ac:picMkLst>
            <pc:docMk/>
            <pc:sldMk cId="864035535" sldId="321"/>
            <ac:picMk id="8" creationId="{0F291142-7A03-4895-A135-5AB3FD0A690E}"/>
          </ac:picMkLst>
        </pc:picChg>
      </pc:sldChg>
      <pc:sldChg chg="modSp add modCm">
        <pc:chgData name="Reinis Vējiņš" userId="S::rv16050@edu.lu.lv::c0b403c2-59c5-488a-98d9-2d0df3c5e392" providerId="AD" clId="Web-{4CC4DABE-9FA6-4AF1-A6DE-7B559E2DD476}" dt="2022-09-09T05:18:28.782" v="37" actId="20577"/>
        <pc:sldMkLst>
          <pc:docMk/>
          <pc:sldMk cId="2226679650" sldId="322"/>
        </pc:sldMkLst>
        <pc:spChg chg="mod">
          <ac:chgData name="Reinis Vējiņš" userId="S::rv16050@edu.lu.lv::c0b403c2-59c5-488a-98d9-2d0df3c5e392" providerId="AD" clId="Web-{4CC4DABE-9FA6-4AF1-A6DE-7B559E2DD476}" dt="2022-09-09T05:18:28.782" v="37" actId="20577"/>
          <ac:spMkLst>
            <pc:docMk/>
            <pc:sldMk cId="2226679650" sldId="322"/>
            <ac:spMk id="6" creationId="{BA29DEA8-F765-48E3-A609-617EDAA8D5C1}"/>
          </ac:spMkLst>
        </pc:spChg>
      </pc:sldChg>
    </pc:docChg>
  </pc:docChgLst>
  <pc:docChgLst>
    <pc:chgData name="Reinis Vējiņš" userId="S::rv16050@edu.lu.lv::c0b403c2-59c5-488a-98d9-2d0df3c5e392" providerId="AD" clId="Web-{5C94E454-D16B-486A-A0DA-6CC89DCF0356}"/>
    <pc:docChg chg="delSld modSld sldOrd">
      <pc:chgData name="Reinis Vējiņš" userId="S::rv16050@edu.lu.lv::c0b403c2-59c5-488a-98d9-2d0df3c5e392" providerId="AD" clId="Web-{5C94E454-D16B-486A-A0DA-6CC89DCF0356}" dt="2022-12-16T13:24:10.290" v="24"/>
      <pc:docMkLst>
        <pc:docMk/>
      </pc:docMkLst>
      <pc:sldChg chg="ord">
        <pc:chgData name="Reinis Vējiņš" userId="S::rv16050@edu.lu.lv::c0b403c2-59c5-488a-98d9-2d0df3c5e392" providerId="AD" clId="Web-{5C94E454-D16B-486A-A0DA-6CC89DCF0356}" dt="2022-12-16T13:23:22.993" v="19"/>
        <pc:sldMkLst>
          <pc:docMk/>
          <pc:sldMk cId="1118334339" sldId="315"/>
        </pc:sldMkLst>
      </pc:sldChg>
      <pc:sldChg chg="addSp delSp modSp del ord">
        <pc:chgData name="Reinis Vējiņš" userId="S::rv16050@edu.lu.lv::c0b403c2-59c5-488a-98d9-2d0df3c5e392" providerId="AD" clId="Web-{5C94E454-D16B-486A-A0DA-6CC89DCF0356}" dt="2022-12-16T13:24:10.290" v="24"/>
        <pc:sldMkLst>
          <pc:docMk/>
          <pc:sldMk cId="1268909524" sldId="323"/>
        </pc:sldMkLst>
        <pc:spChg chg="add del mod">
          <ac:chgData name="Reinis Vējiņš" userId="S::rv16050@edu.lu.lv::c0b403c2-59c5-488a-98d9-2d0df3c5e392" providerId="AD" clId="Web-{5C94E454-D16B-486A-A0DA-6CC89DCF0356}" dt="2022-12-16T13:23:51.540" v="22"/>
          <ac:spMkLst>
            <pc:docMk/>
            <pc:sldMk cId="1268909524" sldId="323"/>
            <ac:spMk id="3" creationId="{568BA9A0-E36A-EC9D-DFE2-078B1EF81AAA}"/>
          </ac:spMkLst>
        </pc:spChg>
        <pc:spChg chg="del mod">
          <ac:chgData name="Reinis Vējiņš" userId="S::rv16050@edu.lu.lv::c0b403c2-59c5-488a-98d9-2d0df3c5e392" providerId="AD" clId="Web-{5C94E454-D16B-486A-A0DA-6CC89DCF0356}" dt="2022-12-16T13:23:48.821" v="20"/>
          <ac:spMkLst>
            <pc:docMk/>
            <pc:sldMk cId="1268909524" sldId="323"/>
            <ac:spMk id="4" creationId="{CC62DA8F-82A1-5072-7898-EB3D6888A8DF}"/>
          </ac:spMkLst>
        </pc:spChg>
        <pc:spChg chg="mod">
          <ac:chgData name="Reinis Vējiņš" userId="S::rv16050@edu.lu.lv::c0b403c2-59c5-488a-98d9-2d0df3c5e392" providerId="AD" clId="Web-{5C94E454-D16B-486A-A0DA-6CC89DCF0356}" dt="2022-12-16T13:22:55.618" v="18" actId="20577"/>
          <ac:spMkLst>
            <pc:docMk/>
            <pc:sldMk cId="1268909524" sldId="323"/>
            <ac:spMk id="5" creationId="{41F4C610-A829-7FE2-FBED-E63CD49C1326}"/>
          </ac:spMkLst>
        </pc:spChg>
        <pc:spChg chg="add mod">
          <ac:chgData name="Reinis Vējiņš" userId="S::rv16050@edu.lu.lv::c0b403c2-59c5-488a-98d9-2d0df3c5e392" providerId="AD" clId="Web-{5C94E454-D16B-486A-A0DA-6CC89DCF0356}" dt="2022-12-16T13:23:53.743" v="23" actId="1076"/>
          <ac:spMkLst>
            <pc:docMk/>
            <pc:sldMk cId="1268909524" sldId="323"/>
            <ac:spMk id="7" creationId="{740FDD5B-01C8-C495-D04B-A12C22DAD2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072E8-FB98-4E7E-A980-896F6D87839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9B73-82F0-43C6-A5A8-3F029AC7E99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012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882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9413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74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31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696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701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5664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872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017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276163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529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23.01.2023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10" name="Attēls 8">
            <a:extLst>
              <a:ext uri="{FF2B5EF4-FFF2-40B4-BE49-F238E27FC236}">
                <a16:creationId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8476"/>
            <a:ext cx="2105522" cy="743831"/>
          </a:xfrm>
          <a:prstGeom prst="rect">
            <a:avLst/>
          </a:prstGeom>
        </p:spPr>
      </p:pic>
      <p:pic>
        <p:nvPicPr>
          <p:cNvPr id="11" name="Attēls 7">
            <a:extLst>
              <a:ext uri="{FF2B5EF4-FFF2-40B4-BE49-F238E27FC236}">
                <a16:creationId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9578" y="6144753"/>
            <a:ext cx="1542422" cy="713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22011" y="25615"/>
            <a:ext cx="1869989" cy="74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3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point.app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file:///C:\Program%20Files\Inknoe%20ClassPoint\Images\word_count_without%20result_default.png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file:///C:\Program%20Files\Inknoe%20ClassPoint\Images\short_answer_without%20result_default.png" TargetMode="Externa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file:///C:\Program%20Files\Inknoe%20ClassPoint\Images\multiple_choice_without%20result_default.png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7791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+»</a:t>
            </a:r>
          </a:p>
          <a:p>
            <a:r>
              <a:rPr lang="lv-LV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lv-LV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digitalizēta</a:t>
            </a:r>
            <a:r>
              <a:rPr lang="lv-LV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prezentācija)​</a:t>
            </a:r>
            <a:r>
              <a:rPr lang="lv-LV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lv-LV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0C28C29-AABB-4101-BD35-86BFD538F8AA}"/>
              </a:ext>
            </a:extLst>
          </p:cNvPr>
          <p:cNvSpPr txBox="1">
            <a:spLocks/>
          </p:cNvSpPr>
          <p:nvPr/>
        </p:nvSpPr>
        <p:spPr>
          <a:xfrm>
            <a:off x="918541" y="2060209"/>
            <a:ext cx="961454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800" dirty="0"/>
              <a:t>8. Klase</a:t>
            </a:r>
            <a:br>
              <a:rPr lang="lv-LV" sz="4800" dirty="0"/>
            </a:br>
            <a:r>
              <a:rPr lang="lv-LV" sz="4800" dirty="0"/>
              <a:t>Tēma: Veselīgas attiecības</a:t>
            </a:r>
          </a:p>
          <a:p>
            <a:br>
              <a:rPr lang="lv-LV" sz="4800" dirty="0"/>
            </a:br>
            <a:r>
              <a:rPr lang="lv-LV" sz="4800" dirty="0"/>
              <a:t>2</a:t>
            </a:r>
            <a:r>
              <a:rPr lang="lv-LV" sz="4800" b="1" dirty="0"/>
              <a:t>. nodarbība: Kas veido veselīgas attiecības?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08F07C-1279-434A-C3AA-2FA6B8149724}"/>
              </a:ext>
            </a:extLst>
          </p:cNvPr>
          <p:cNvSpPr txBox="1"/>
          <p:nvPr/>
        </p:nvSpPr>
        <p:spPr>
          <a:xfrm>
            <a:off x="3204839" y="-22047"/>
            <a:ext cx="65745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Pieslēdzies </a:t>
            </a:r>
            <a:r>
              <a:rPr lang="lv-LV" sz="24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ClassPoint</a:t>
            </a:r>
            <a:r>
              <a:rPr lang="lv-LV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vietnē </a:t>
            </a:r>
            <a:r>
              <a:rPr lang="lv-LV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www.classpoint.app</a:t>
            </a:r>
            <a:r>
              <a:rPr lang="lv-LV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lv-LV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izmantojot šo «</a:t>
            </a:r>
            <a:r>
              <a:rPr lang="lv-LV" sz="24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  <a:r>
              <a:rPr lang="lv-LV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</a:t>
            </a:r>
            <a:r>
              <a:rPr lang="lv-LV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vai QR kodu! 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4" name="Bultiņa: pa labi 3">
            <a:extLst>
              <a:ext uri="{FF2B5EF4-FFF2-40B4-BE49-F238E27FC236}">
                <a16:creationId xmlns:a16="http://schemas.microsoft.com/office/drawing/2014/main" id="{0F5D15C9-2FA1-9AD1-8B28-D574E1517270}"/>
              </a:ext>
            </a:extLst>
          </p:cNvPr>
          <p:cNvSpPr/>
          <p:nvPr/>
        </p:nvSpPr>
        <p:spPr>
          <a:xfrm rot="20587076">
            <a:off x="9596988" y="326022"/>
            <a:ext cx="665825" cy="2219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69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dirty="0"/>
              <a:t>Tikumiskās audzināšanas programma «e-</a:t>
            </a:r>
            <a:r>
              <a:rPr lang="lv-LV" sz="4000" dirty="0" err="1"/>
              <a:t>TAP</a:t>
            </a:r>
            <a:r>
              <a:rPr lang="lv-LV" sz="4000" dirty="0"/>
              <a:t>+»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31489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2400" dirty="0"/>
              <a:t>Resursi</a:t>
            </a:r>
            <a:r>
              <a:rPr lang="lv-LV" sz="2400" baseline="0" dirty="0"/>
              <a:t> pieejami: </a:t>
            </a:r>
            <a:r>
              <a:rPr lang="lv-LV" sz="2400" baseline="0" dirty="0">
                <a:hlinkClick r:id="rId2"/>
              </a:rPr>
              <a:t>www.arete.lu.lv</a:t>
            </a:r>
            <a:endParaRPr lang="lv-LV" sz="2400" baseline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2400" baseline="0" dirty="0"/>
              <a:t>Programmas administrators: Dr. Manuels Fernandezs. </a:t>
            </a:r>
            <a:r>
              <a:rPr lang="lv-LV" sz="2400" baseline="0" dirty="0">
                <a:hlinkClick r:id="rId3"/>
              </a:rPr>
              <a:t>manuels.fernandezs@lu.lv</a:t>
            </a:r>
            <a:r>
              <a:rPr lang="lv-LV" sz="2400" baseline="0" dirty="0"/>
              <a:t>, +371 26253625.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2400" baseline="0" dirty="0"/>
              <a:t>Imantas 7. līnija 1, 223. telpa, Rīga, LV-1083, Latvija</a:t>
            </a:r>
          </a:p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lv-LV" sz="2400" baseline="0" dirty="0"/>
              <a:t>Latvijas Universitātes Pedagoģijas, psiholoģijas un mākslas fakultātes Pedagoģijas zinātniskā institūta vadošais pētnieks</a:t>
            </a:r>
          </a:p>
          <a:p>
            <a:r>
              <a:rPr lang="lv-LV" sz="1600" i="1" dirty="0"/>
              <a:t>“Digitālas mācību programmas efektivitātes izpēte jauniešu tikumiskajai audzināšanai Latvijas izglītības iestādēs (no 1. līdz 12. klasei)”</a:t>
            </a:r>
            <a:br>
              <a:rPr lang="lv-LV" sz="1600" i="1" dirty="0"/>
            </a:br>
            <a:r>
              <a:rPr lang="lv-LV" sz="1600" i="1" dirty="0"/>
              <a:t>(03.01.2022-30.12.2024). Latvijas Zinātnes Padomes p</a:t>
            </a:r>
            <a:r>
              <a:rPr lang="lv-LV" sz="1600" dirty="0"/>
              <a:t>rojekta Nr. </a:t>
            </a:r>
            <a:r>
              <a:rPr lang="lv-LV" sz="1600" dirty="0" err="1"/>
              <a:t>lzp</a:t>
            </a:r>
            <a:r>
              <a:rPr lang="lv-LV" sz="1600" dirty="0"/>
              <a:t>-2021/1-0385; LU reģistrācijas </a:t>
            </a:r>
            <a:r>
              <a:rPr lang="lv-LV" sz="1600" dirty="0" err="1"/>
              <a:t>Nr</a:t>
            </a:r>
            <a:r>
              <a:rPr lang="lv-LV" sz="1600" dirty="0"/>
              <a:t>: </a:t>
            </a:r>
            <a:r>
              <a:rPr lang="lv-LV" sz="1600" dirty="0" err="1"/>
              <a:t>LZP2021</a:t>
            </a:r>
            <a:r>
              <a:rPr lang="lv-LV" sz="1600" dirty="0"/>
              <a:t>/119</a:t>
            </a:r>
            <a:endParaRPr lang="lv-LV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2D54C2-4188-4028-B29B-21EF431533D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6216" y="1880131"/>
            <a:ext cx="3593375" cy="30977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189499-370D-4731-812A-681FED387DF0}"/>
              </a:ext>
            </a:extLst>
          </p:cNvPr>
          <p:cNvSpPr txBox="1"/>
          <p:nvPr/>
        </p:nvSpPr>
        <p:spPr>
          <a:xfrm>
            <a:off x="554261" y="1555765"/>
            <a:ext cx="6837139" cy="32313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54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Atbildi uz jautājumu!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6000" dirty="0" err="1">
                <a:effectLst/>
                <a:latin typeface="Segoe UI" panose="020B0502040204020203" pitchFamily="34" charset="0"/>
              </a:rPr>
              <a:t>Kādi</a:t>
            </a:r>
            <a:r>
              <a:rPr lang="en-GB" sz="6000" dirty="0">
                <a:effectLst/>
                <a:latin typeface="Segoe UI" panose="020B0502040204020203" pitchFamily="34" charset="0"/>
              </a:rPr>
              <a:t> </a:t>
            </a:r>
            <a:r>
              <a:rPr lang="en-GB" sz="6000" dirty="0" err="1">
                <a:effectLst/>
                <a:latin typeface="Segoe UI" panose="020B0502040204020203" pitchFamily="34" charset="0"/>
              </a:rPr>
              <a:t>vārdi</a:t>
            </a:r>
            <a:r>
              <a:rPr lang="en-GB" sz="6000" dirty="0">
                <a:effectLst/>
                <a:latin typeface="Segoe UI" panose="020B0502040204020203" pitchFamily="34" charset="0"/>
              </a:rPr>
              <a:t> </a:t>
            </a:r>
            <a:r>
              <a:rPr lang="en-GB" sz="6000" dirty="0" err="1">
                <a:effectLst/>
                <a:latin typeface="Segoe UI" panose="020B0502040204020203" pitchFamily="34" charset="0"/>
              </a:rPr>
              <a:t>raksturo</a:t>
            </a:r>
            <a:r>
              <a:rPr lang="en-GB" sz="6000" dirty="0">
                <a:effectLst/>
                <a:latin typeface="Segoe UI" panose="020B0502040204020203" pitchFamily="34" charset="0"/>
              </a:rPr>
              <a:t> </a:t>
            </a:r>
            <a:r>
              <a:rPr lang="en-GB" sz="6000" dirty="0" err="1">
                <a:effectLst/>
                <a:latin typeface="Segoe UI" panose="020B0502040204020203" pitchFamily="34" charset="0"/>
              </a:rPr>
              <a:t>pozitīvas</a:t>
            </a:r>
            <a:r>
              <a:rPr lang="en-GB" sz="6000" dirty="0">
                <a:effectLst/>
                <a:latin typeface="Segoe UI" panose="020B0502040204020203" pitchFamily="34" charset="0"/>
              </a:rPr>
              <a:t> </a:t>
            </a:r>
            <a:r>
              <a:rPr lang="en-GB" sz="6000" dirty="0" err="1">
                <a:effectLst/>
                <a:latin typeface="Segoe UI" panose="020B0502040204020203" pitchFamily="34" charset="0"/>
              </a:rPr>
              <a:t>attiecības</a:t>
            </a:r>
            <a:r>
              <a:rPr lang="en-GB" sz="6000" dirty="0">
                <a:effectLst/>
                <a:latin typeface="Segoe UI" panose="020B0502040204020203" pitchFamily="34" charset="0"/>
              </a:rPr>
              <a:t>? </a:t>
            </a:r>
            <a:endParaRPr lang="en-GB" sz="9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tnInknoeActivity">
            <a:extLst>
              <a:ext uri="{FF2B5EF4-FFF2-40B4-BE49-F238E27FC236}">
                <a16:creationId xmlns:a16="http://schemas.microsoft.com/office/drawing/2014/main" id="{F4EC1A7B-FEDE-7D4E-ED16-BCB1ED7F079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29" y="5302235"/>
            <a:ext cx="1906942" cy="491009"/>
          </a:xfrm>
          <a:prstGeom prst="rect">
            <a:avLst/>
          </a:prstGeom>
        </p:spPr>
      </p:pic>
      <p:pic>
        <p:nvPicPr>
          <p:cNvPr id="3" name="Attēls 2">
            <a:extLst>
              <a:ext uri="{FF2B5EF4-FFF2-40B4-BE49-F238E27FC236}">
                <a16:creationId xmlns:a16="http://schemas.microsoft.com/office/drawing/2014/main" id="{5A1FCAE9-9657-BC71-A3E5-F60EA9D37D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9243" y="5793244"/>
            <a:ext cx="85351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6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2D54C2-4188-4028-B29B-21EF431533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8245" y="3429000"/>
            <a:ext cx="3495510" cy="30133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189499-370D-4731-812A-681FED387DF0}"/>
              </a:ext>
            </a:extLst>
          </p:cNvPr>
          <p:cNvSpPr txBox="1"/>
          <p:nvPr/>
        </p:nvSpPr>
        <p:spPr>
          <a:xfrm>
            <a:off x="434819" y="412350"/>
            <a:ext cx="9331330" cy="24309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40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Pārrunājiet savas idejas </a:t>
            </a:r>
            <a:r>
              <a:rPr lang="lv-LV" sz="4000" dirty="0">
                <a:latin typeface="Calibri"/>
                <a:ea typeface="Times New Roman" panose="02020603050405020304" pitchFamily="18" charset="0"/>
                <a:cs typeface="Times New Roman"/>
              </a:rPr>
              <a:t>ar klasesbiedriem!</a:t>
            </a:r>
            <a:endParaRPr lang="en-GB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40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KĀDI BIJA VISBIEŽĀK IZMANTOTIE VĀRDI?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40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KO TIE NOZĪMĒ?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18027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7988-57DD-494B-B208-5F27CE3B886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466" y="3109925"/>
            <a:ext cx="3441900" cy="20859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DF04DD-8C19-4B93-ABFC-74CED2F05D98}"/>
              </a:ext>
            </a:extLst>
          </p:cNvPr>
          <p:cNvSpPr txBox="1"/>
          <p:nvPr/>
        </p:nvSpPr>
        <p:spPr>
          <a:xfrm>
            <a:off x="644321" y="264810"/>
            <a:ext cx="8385277" cy="6254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32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1. aktivitāte. Raksturs un labās attiecības </a:t>
            </a:r>
            <a:endParaRPr lang="en-GB" sz="3200" i="1" dirty="0">
              <a:solidFill>
                <a:srgbClr val="FF0000"/>
              </a:solidFill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29DEA8-F765-48E3-A609-617EDAA8D5C1}"/>
              </a:ext>
            </a:extLst>
          </p:cNvPr>
          <p:cNvSpPr txBox="1"/>
          <p:nvPr/>
        </p:nvSpPr>
        <p:spPr>
          <a:xfrm>
            <a:off x="863807" y="994625"/>
            <a:ext cx="7000249" cy="467769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sz="48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Atbildiet īsi uz </a:t>
            </a:r>
            <a:r>
              <a:rPr lang="lv-LV" sz="4800" b="1" dirty="0">
                <a:latin typeface="Calibri"/>
                <a:ea typeface="Times New Roman" panose="02020603050405020304" pitchFamily="18" charset="0"/>
                <a:cs typeface="Times New Roman"/>
              </a:rPr>
              <a:t>jautājumu!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v-LV" sz="1400" b="1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lvl="0"/>
            <a:r>
              <a:rPr lang="lv-LV" sz="5400" b="1" dirty="0">
                <a:latin typeface="Calibri" panose="020F0502020204030204" pitchFamily="34" charset="0"/>
                <a:cs typeface="Times New Roman" panose="02020603050405020304" pitchFamily="18" charset="0"/>
              </a:rPr>
              <a:t>KĀDAS IR NEVESELĪGU / VARDARBĪGU ATTIECĪBU PAZĪMES?</a:t>
            </a:r>
            <a:endParaRPr lang="lv-LV" sz="5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lv-LV" sz="4800" b="1" dirty="0"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8" name="btnInknoeActivity">
            <a:extLst>
              <a:ext uri="{FF2B5EF4-FFF2-40B4-BE49-F238E27FC236}">
                <a16:creationId xmlns:a16="http://schemas.microsoft.com/office/drawing/2014/main" id="{0F291142-7A03-4895-A135-5AB3FD0A690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96" y="5166081"/>
            <a:ext cx="2371207" cy="610622"/>
          </a:xfrm>
          <a:prstGeom prst="rect">
            <a:avLst/>
          </a:prstGeom>
        </p:spPr>
      </p:pic>
      <p:pic>
        <p:nvPicPr>
          <p:cNvPr id="3" name="Attēls 2">
            <a:extLst>
              <a:ext uri="{FF2B5EF4-FFF2-40B4-BE49-F238E27FC236}">
                <a16:creationId xmlns:a16="http://schemas.microsoft.com/office/drawing/2014/main" id="{681A10A9-0933-CD3C-6922-7893F7D367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9242" y="5776703"/>
            <a:ext cx="85351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3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7988-57DD-494B-B208-5F27CE3B88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40524" y="1579785"/>
            <a:ext cx="2263182" cy="13834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DF04DD-8C19-4B93-ABFC-74CED2F05D98}"/>
              </a:ext>
            </a:extLst>
          </p:cNvPr>
          <p:cNvSpPr txBox="1"/>
          <p:nvPr/>
        </p:nvSpPr>
        <p:spPr>
          <a:xfrm>
            <a:off x="644321" y="264810"/>
            <a:ext cx="8385277" cy="6254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32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1. aktivitāte. Raksturs un labās attiecības </a:t>
            </a:r>
            <a:endParaRPr lang="en-GB" sz="3200" i="1" dirty="0">
              <a:solidFill>
                <a:srgbClr val="FF0000"/>
              </a:solidFill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29DEA8-F765-48E3-A609-617EDAA8D5C1}"/>
              </a:ext>
            </a:extLst>
          </p:cNvPr>
          <p:cNvSpPr txBox="1"/>
          <p:nvPr/>
        </p:nvSpPr>
        <p:spPr>
          <a:xfrm>
            <a:off x="800348" y="830278"/>
            <a:ext cx="10747331" cy="543020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3600" b="1" dirty="0">
                <a:latin typeface="Calibri"/>
                <a:ea typeface="Times New Roman" panose="02020603050405020304" pitchFamily="18" charset="0"/>
                <a:cs typeface="Times New Roman"/>
              </a:rPr>
              <a:t>Kāda ir saistība starp rakstura īpašībām un attiecību kvalitāti?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3600" i="1" dirty="0">
                <a:latin typeface="Calibri"/>
                <a:ea typeface="Times New Roman" panose="02020603050405020304" pitchFamily="18" charset="0"/>
                <a:cs typeface="Times New Roman"/>
              </a:rPr>
              <a:t>Pāros pārdomājiet šādus jautājumus!</a:t>
            </a:r>
            <a:endParaRPr lang="lv-LV" sz="3600" i="1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lv-LV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1.	Vai jums ir svarīgi, kāds raksturs ir cilvēkam, ar kuru jūs veidojat attiecības? Kāpēc? </a:t>
            </a:r>
          </a:p>
          <a:p>
            <a:pPr lvl="0" algn="just">
              <a:spcAft>
                <a:spcPts val="600"/>
              </a:spcAft>
            </a:pPr>
            <a:r>
              <a:rPr lang="lv-LV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2.	Cik lielā mērā jūsu rakstura īpašības palīdz jums veidot veselīgās attiecības? Kuras tieši no jūsu rakstura īpašībām palīdz veidot labas attiecības un kuras to kavē?  </a:t>
            </a:r>
          </a:p>
          <a:p>
            <a:pPr lvl="0" algn="just">
              <a:spcAft>
                <a:spcPts val="600"/>
              </a:spcAft>
            </a:pPr>
            <a:r>
              <a:rPr lang="lv-LV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3.	Ko jūs varētu ieteikt viens otram, lai pilnveidotu savu raksturu tā, lai būtu vieglāk veidot labās attiecības ar citiem? </a:t>
            </a:r>
          </a:p>
        </p:txBody>
      </p:sp>
    </p:spTree>
    <p:extLst>
      <p:ext uri="{BB962C8B-B14F-4D97-AF65-F5344CB8AC3E}">
        <p14:creationId xmlns:p14="http://schemas.microsoft.com/office/powerpoint/2010/main" val="222667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123AD0-1723-451D-8C49-01FDBC63A821}"/>
              </a:ext>
            </a:extLst>
          </p:cNvPr>
          <p:cNvSpPr txBox="1"/>
          <p:nvPr/>
        </p:nvSpPr>
        <p:spPr>
          <a:xfrm>
            <a:off x="602829" y="200202"/>
            <a:ext cx="6096000" cy="55874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8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2. aktivitāte. Manas vērtības</a:t>
            </a:r>
            <a:endParaRPr lang="en-GB" sz="28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49C03-FFB6-40FD-AE43-6D2ACC600404}"/>
              </a:ext>
            </a:extLst>
          </p:cNvPr>
          <p:cNvSpPr txBox="1"/>
          <p:nvPr/>
        </p:nvSpPr>
        <p:spPr>
          <a:xfrm>
            <a:off x="602829" y="810125"/>
            <a:ext cx="10796691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lv-LV" sz="3600" b="1" dirty="0">
                <a:ea typeface="Times New Roman" panose="02020603050405020304" pitchFamily="18" charset="0"/>
                <a:cs typeface="Times New Roman"/>
              </a:rPr>
              <a:t>Kas Tev ir svarīgi attiecībās? </a:t>
            </a:r>
            <a:r>
              <a:rPr lang="lv-LV" sz="3600" i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Izlasi labo attiecību pazīmes un atzīmē svarīgākās pazīmes!</a:t>
            </a:r>
            <a:endParaRPr lang="en-GB" sz="3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FC4602-BDD8-4CF0-ACB6-07535EC8C54F}"/>
              </a:ext>
            </a:extLst>
          </p:cNvPr>
          <p:cNvSpPr txBox="1"/>
          <p:nvPr/>
        </p:nvSpPr>
        <p:spPr>
          <a:xfrm>
            <a:off x="602829" y="1956518"/>
            <a:ext cx="8288234" cy="39955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514350" lvl="0" indent="-514350" algn="just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lv-LV" sz="32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PAVADĪT LAIKU KOPĀ</a:t>
            </a:r>
            <a:endParaRPr lang="en-GB" sz="3200" b="1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lv-LV" sz="32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PAZĪT VIENAM OTRA ĢIMENI UN DRAUGUS</a:t>
            </a:r>
            <a:endParaRPr lang="en-GB" sz="3200" b="1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lv-LV" sz="32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DAUDZ KOPĪGA</a:t>
            </a:r>
            <a:endParaRPr lang="en-GB" sz="3200" b="1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lv-LV" sz="32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BŪT ATKLĀTAM UN GODĪGAM</a:t>
            </a:r>
            <a:endParaRPr lang="en-GB" sz="3200" b="1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lv-LV" sz="32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JAUTRĪBA</a:t>
            </a:r>
            <a:endParaRPr lang="en-GB" sz="3200" b="1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lv-LV" sz="32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NEKAD NESTRĪDĒTIES</a:t>
            </a:r>
            <a:endParaRPr lang="en-GB" sz="3200" b="1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347408E2-5FE9-C9F0-8D7A-06BAB7FF9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2476" y="5477711"/>
            <a:ext cx="853514" cy="902286"/>
          </a:xfrm>
          <a:prstGeom prst="rect">
            <a:avLst/>
          </a:prstGeom>
        </p:spPr>
      </p:pic>
      <p:pic>
        <p:nvPicPr>
          <p:cNvPr id="10" name="btnInknoeActivity">
            <a:extLst>
              <a:ext uri="{FF2B5EF4-FFF2-40B4-BE49-F238E27FC236}">
                <a16:creationId xmlns:a16="http://schemas.microsoft.com/office/drawing/2014/main" id="{B44C7009-D594-5D69-DD06-DE158FF3307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947" y="4396125"/>
            <a:ext cx="4200573" cy="108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3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538682-9222-4351-BD3F-09F7C5624F3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5367" y="4352211"/>
            <a:ext cx="2505774" cy="2206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B6A894-2C42-4DF2-A120-55D5A3A8A911}"/>
              </a:ext>
            </a:extLst>
          </p:cNvPr>
          <p:cNvSpPr txBox="1"/>
          <p:nvPr/>
        </p:nvSpPr>
        <p:spPr>
          <a:xfrm>
            <a:off x="422030" y="572757"/>
            <a:ext cx="5744308" cy="508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Kopīgi pārrunāsim!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Kuras no šīm pazīmēm, visticamāk, liecina par veselīgām attiecībām?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Kāpēc vai kā tu to zini?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 sarakstā ir fakti, kas varētu būt par pamatu neveselīgām attiecībām?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Kāpēc vai kā tu to zini?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lv-LV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Kā šie uzskati varētu ietekmēt cilvēka uzvedību savstarpējās attiecībās?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30235D-012B-42D2-8FDF-59A9BFD5A2CA}"/>
              </a:ext>
            </a:extLst>
          </p:cNvPr>
          <p:cNvSpPr txBox="1"/>
          <p:nvPr/>
        </p:nvSpPr>
        <p:spPr>
          <a:xfrm>
            <a:off x="7204363" y="1218536"/>
            <a:ext cx="4359428" cy="2970300"/>
          </a:xfrm>
          <a:custGeom>
            <a:avLst/>
            <a:gdLst>
              <a:gd name="connsiteX0" fmla="*/ 0 w 4359428"/>
              <a:gd name="connsiteY0" fmla="*/ 0 h 2970300"/>
              <a:gd name="connsiteX1" fmla="*/ 632117 w 4359428"/>
              <a:gd name="connsiteY1" fmla="*/ 0 h 2970300"/>
              <a:gd name="connsiteX2" fmla="*/ 1046263 w 4359428"/>
              <a:gd name="connsiteY2" fmla="*/ 0 h 2970300"/>
              <a:gd name="connsiteX3" fmla="*/ 1678380 w 4359428"/>
              <a:gd name="connsiteY3" fmla="*/ 0 h 2970300"/>
              <a:gd name="connsiteX4" fmla="*/ 2092525 w 4359428"/>
              <a:gd name="connsiteY4" fmla="*/ 0 h 2970300"/>
              <a:gd name="connsiteX5" fmla="*/ 2506671 w 4359428"/>
              <a:gd name="connsiteY5" fmla="*/ 0 h 2970300"/>
              <a:gd name="connsiteX6" fmla="*/ 3138788 w 4359428"/>
              <a:gd name="connsiteY6" fmla="*/ 0 h 2970300"/>
              <a:gd name="connsiteX7" fmla="*/ 3683717 w 4359428"/>
              <a:gd name="connsiteY7" fmla="*/ 0 h 2970300"/>
              <a:gd name="connsiteX8" fmla="*/ 4359428 w 4359428"/>
              <a:gd name="connsiteY8" fmla="*/ 0 h 2970300"/>
              <a:gd name="connsiteX9" fmla="*/ 4359428 w 4359428"/>
              <a:gd name="connsiteY9" fmla="*/ 504951 h 2970300"/>
              <a:gd name="connsiteX10" fmla="*/ 4359428 w 4359428"/>
              <a:gd name="connsiteY10" fmla="*/ 1039605 h 2970300"/>
              <a:gd name="connsiteX11" fmla="*/ 4359428 w 4359428"/>
              <a:gd name="connsiteY11" fmla="*/ 1574259 h 2970300"/>
              <a:gd name="connsiteX12" fmla="*/ 4359428 w 4359428"/>
              <a:gd name="connsiteY12" fmla="*/ 2079210 h 2970300"/>
              <a:gd name="connsiteX13" fmla="*/ 4359428 w 4359428"/>
              <a:gd name="connsiteY13" fmla="*/ 2970300 h 2970300"/>
              <a:gd name="connsiteX14" fmla="*/ 3858094 w 4359428"/>
              <a:gd name="connsiteY14" fmla="*/ 2970300 h 2970300"/>
              <a:gd name="connsiteX15" fmla="*/ 3225977 w 4359428"/>
              <a:gd name="connsiteY15" fmla="*/ 2970300 h 2970300"/>
              <a:gd name="connsiteX16" fmla="*/ 2768237 w 4359428"/>
              <a:gd name="connsiteY16" fmla="*/ 2970300 h 2970300"/>
              <a:gd name="connsiteX17" fmla="*/ 2354091 w 4359428"/>
              <a:gd name="connsiteY17" fmla="*/ 2970300 h 2970300"/>
              <a:gd name="connsiteX18" fmla="*/ 1765568 w 4359428"/>
              <a:gd name="connsiteY18" fmla="*/ 2970300 h 2970300"/>
              <a:gd name="connsiteX19" fmla="*/ 1264234 w 4359428"/>
              <a:gd name="connsiteY19" fmla="*/ 2970300 h 2970300"/>
              <a:gd name="connsiteX20" fmla="*/ 719306 w 4359428"/>
              <a:gd name="connsiteY20" fmla="*/ 2970300 h 2970300"/>
              <a:gd name="connsiteX21" fmla="*/ 0 w 4359428"/>
              <a:gd name="connsiteY21" fmla="*/ 2970300 h 2970300"/>
              <a:gd name="connsiteX22" fmla="*/ 0 w 4359428"/>
              <a:gd name="connsiteY22" fmla="*/ 2376240 h 2970300"/>
              <a:gd name="connsiteX23" fmla="*/ 0 w 4359428"/>
              <a:gd name="connsiteY23" fmla="*/ 1782180 h 2970300"/>
              <a:gd name="connsiteX24" fmla="*/ 0 w 4359428"/>
              <a:gd name="connsiteY24" fmla="*/ 1158417 h 2970300"/>
              <a:gd name="connsiteX25" fmla="*/ 0 w 4359428"/>
              <a:gd name="connsiteY25" fmla="*/ 653466 h 2970300"/>
              <a:gd name="connsiteX26" fmla="*/ 0 w 4359428"/>
              <a:gd name="connsiteY26" fmla="*/ 0 h 29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359428" h="2970300" extrusionOk="0">
                <a:moveTo>
                  <a:pt x="0" y="0"/>
                </a:moveTo>
                <a:cubicBezTo>
                  <a:pt x="306377" y="-5129"/>
                  <a:pt x="361292" y="56932"/>
                  <a:pt x="632117" y="0"/>
                </a:cubicBezTo>
                <a:cubicBezTo>
                  <a:pt x="902942" y="-56932"/>
                  <a:pt x="905603" y="32516"/>
                  <a:pt x="1046263" y="0"/>
                </a:cubicBezTo>
                <a:cubicBezTo>
                  <a:pt x="1186923" y="-32516"/>
                  <a:pt x="1387469" y="63060"/>
                  <a:pt x="1678380" y="0"/>
                </a:cubicBezTo>
                <a:cubicBezTo>
                  <a:pt x="1969291" y="-63060"/>
                  <a:pt x="1934593" y="4679"/>
                  <a:pt x="2092525" y="0"/>
                </a:cubicBezTo>
                <a:cubicBezTo>
                  <a:pt x="2250457" y="-4679"/>
                  <a:pt x="2379941" y="33368"/>
                  <a:pt x="2506671" y="0"/>
                </a:cubicBezTo>
                <a:cubicBezTo>
                  <a:pt x="2633401" y="-33368"/>
                  <a:pt x="2891485" y="66181"/>
                  <a:pt x="3138788" y="0"/>
                </a:cubicBezTo>
                <a:cubicBezTo>
                  <a:pt x="3386091" y="-66181"/>
                  <a:pt x="3425933" y="34570"/>
                  <a:pt x="3683717" y="0"/>
                </a:cubicBezTo>
                <a:cubicBezTo>
                  <a:pt x="3941501" y="-34570"/>
                  <a:pt x="4078479" y="49266"/>
                  <a:pt x="4359428" y="0"/>
                </a:cubicBezTo>
                <a:cubicBezTo>
                  <a:pt x="4360857" y="169208"/>
                  <a:pt x="4320534" y="344266"/>
                  <a:pt x="4359428" y="504951"/>
                </a:cubicBezTo>
                <a:cubicBezTo>
                  <a:pt x="4398322" y="665636"/>
                  <a:pt x="4296707" y="800032"/>
                  <a:pt x="4359428" y="1039605"/>
                </a:cubicBezTo>
                <a:cubicBezTo>
                  <a:pt x="4422149" y="1279178"/>
                  <a:pt x="4338393" y="1333789"/>
                  <a:pt x="4359428" y="1574259"/>
                </a:cubicBezTo>
                <a:cubicBezTo>
                  <a:pt x="4380463" y="1814729"/>
                  <a:pt x="4324852" y="1893145"/>
                  <a:pt x="4359428" y="2079210"/>
                </a:cubicBezTo>
                <a:cubicBezTo>
                  <a:pt x="4394004" y="2265275"/>
                  <a:pt x="4332528" y="2684892"/>
                  <a:pt x="4359428" y="2970300"/>
                </a:cubicBezTo>
                <a:cubicBezTo>
                  <a:pt x="4226676" y="2983172"/>
                  <a:pt x="4078760" y="2969368"/>
                  <a:pt x="3858094" y="2970300"/>
                </a:cubicBezTo>
                <a:cubicBezTo>
                  <a:pt x="3637428" y="2971232"/>
                  <a:pt x="3443512" y="2918655"/>
                  <a:pt x="3225977" y="2970300"/>
                </a:cubicBezTo>
                <a:cubicBezTo>
                  <a:pt x="3008442" y="3021945"/>
                  <a:pt x="2947354" y="2935568"/>
                  <a:pt x="2768237" y="2970300"/>
                </a:cubicBezTo>
                <a:cubicBezTo>
                  <a:pt x="2589120" y="3005032"/>
                  <a:pt x="2456211" y="2965627"/>
                  <a:pt x="2354091" y="2970300"/>
                </a:cubicBezTo>
                <a:cubicBezTo>
                  <a:pt x="2251971" y="2974973"/>
                  <a:pt x="1951824" y="2958233"/>
                  <a:pt x="1765568" y="2970300"/>
                </a:cubicBezTo>
                <a:cubicBezTo>
                  <a:pt x="1579312" y="2982367"/>
                  <a:pt x="1484051" y="2969132"/>
                  <a:pt x="1264234" y="2970300"/>
                </a:cubicBezTo>
                <a:cubicBezTo>
                  <a:pt x="1044417" y="2971468"/>
                  <a:pt x="948327" y="2951668"/>
                  <a:pt x="719306" y="2970300"/>
                </a:cubicBezTo>
                <a:cubicBezTo>
                  <a:pt x="490285" y="2988932"/>
                  <a:pt x="203705" y="2892232"/>
                  <a:pt x="0" y="2970300"/>
                </a:cubicBezTo>
                <a:cubicBezTo>
                  <a:pt x="-39216" y="2791356"/>
                  <a:pt x="47079" y="2602792"/>
                  <a:pt x="0" y="2376240"/>
                </a:cubicBezTo>
                <a:cubicBezTo>
                  <a:pt x="-47079" y="2149688"/>
                  <a:pt x="16889" y="1924836"/>
                  <a:pt x="0" y="1782180"/>
                </a:cubicBezTo>
                <a:cubicBezTo>
                  <a:pt x="-16889" y="1639524"/>
                  <a:pt x="70710" y="1340819"/>
                  <a:pt x="0" y="1158417"/>
                </a:cubicBezTo>
                <a:cubicBezTo>
                  <a:pt x="-70710" y="976015"/>
                  <a:pt x="54137" y="782568"/>
                  <a:pt x="0" y="653466"/>
                </a:cubicBezTo>
                <a:cubicBezTo>
                  <a:pt x="-54137" y="524364"/>
                  <a:pt x="49873" y="243307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402943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91440" tIns="45720" rIns="91440" bIns="45720" anchor="t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lv-LV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Kas ir svarīgs draugu attiecībās?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Pavadīt laiku kopā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Pazīt vienam otra ģimeni un draugus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Daudz kopīga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Būt atklātam un godīgam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Jautrība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Nekad nestrīdēties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333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97AFAA-2E1F-4669-93F7-9EECD1AD5C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3525" y="3854545"/>
            <a:ext cx="3362038" cy="2244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FD4D66-49B9-4E1D-807E-03DD9DE47113}"/>
              </a:ext>
            </a:extLst>
          </p:cNvPr>
          <p:cNvSpPr txBox="1"/>
          <p:nvPr/>
        </p:nvSpPr>
        <p:spPr>
          <a:xfrm>
            <a:off x="626063" y="252949"/>
            <a:ext cx="6096000" cy="4921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3. aktivitāte. Attiecību pazīmes</a:t>
            </a:r>
            <a:endParaRPr lang="en-GB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E327F-3406-4EA0-8BC6-B1852A0D946E}"/>
              </a:ext>
            </a:extLst>
          </p:cNvPr>
          <p:cNvSpPr txBox="1"/>
          <p:nvPr/>
        </p:nvSpPr>
        <p:spPr>
          <a:xfrm>
            <a:off x="626063" y="745071"/>
            <a:ext cx="5340628" cy="51880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Kopā ar klasesbiedru, sniedziet piemēru, kā katra no šīm attiecību pazīmēm var kļūt veselīga vai neveselīga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lv-LV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algn="just"/>
            <a:r>
              <a:rPr lang="lv-LV" sz="24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Piemērs: 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Dāvanu</a:t>
            </a: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dāvināšana ir patiešām jauka rīcība, lai parādītu, ka tu novērtē cilvēku un rūpējies par viņu, īpaši, ja esi rūpīgi 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pārdomājis, kādu dāvanu iegādāties,</a:t>
            </a: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un pielicis daudz pūļu, lai to pagatavotu vai atrastu. Tomēr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ja dāvanas tiek pasniegtas, gaidot kaut ko pretī vai lai liktu dāvanas saņēmējam justies parādā, tas var būt neveselīgi vai var tikt uzskatīts par šantāžu.</a:t>
            </a:r>
            <a:endParaRPr lang="en-GB" sz="2400" dirty="0">
              <a:latin typeface="Calibri"/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9228AE-6D42-4BD4-9941-8DFCB0F5CF9A}"/>
              </a:ext>
            </a:extLst>
          </p:cNvPr>
          <p:cNvSpPr txBox="1"/>
          <p:nvPr/>
        </p:nvSpPr>
        <p:spPr>
          <a:xfrm>
            <a:off x="6964217" y="1228728"/>
            <a:ext cx="4027056" cy="2308324"/>
          </a:xfrm>
          <a:custGeom>
            <a:avLst/>
            <a:gdLst>
              <a:gd name="connsiteX0" fmla="*/ 0 w 4027056"/>
              <a:gd name="connsiteY0" fmla="*/ 0 h 2308324"/>
              <a:gd name="connsiteX1" fmla="*/ 615564 w 4027056"/>
              <a:gd name="connsiteY1" fmla="*/ 0 h 2308324"/>
              <a:gd name="connsiteX2" fmla="*/ 1110317 w 4027056"/>
              <a:gd name="connsiteY2" fmla="*/ 0 h 2308324"/>
              <a:gd name="connsiteX3" fmla="*/ 1766152 w 4027056"/>
              <a:gd name="connsiteY3" fmla="*/ 0 h 2308324"/>
              <a:gd name="connsiteX4" fmla="*/ 2341445 w 4027056"/>
              <a:gd name="connsiteY4" fmla="*/ 0 h 2308324"/>
              <a:gd name="connsiteX5" fmla="*/ 2876469 w 4027056"/>
              <a:gd name="connsiteY5" fmla="*/ 0 h 2308324"/>
              <a:gd name="connsiteX6" fmla="*/ 3532303 w 4027056"/>
              <a:gd name="connsiteY6" fmla="*/ 0 h 2308324"/>
              <a:gd name="connsiteX7" fmla="*/ 4027056 w 4027056"/>
              <a:gd name="connsiteY7" fmla="*/ 0 h 2308324"/>
              <a:gd name="connsiteX8" fmla="*/ 4027056 w 4027056"/>
              <a:gd name="connsiteY8" fmla="*/ 507831 h 2308324"/>
              <a:gd name="connsiteX9" fmla="*/ 4027056 w 4027056"/>
              <a:gd name="connsiteY9" fmla="*/ 1061829 h 2308324"/>
              <a:gd name="connsiteX10" fmla="*/ 4027056 w 4027056"/>
              <a:gd name="connsiteY10" fmla="*/ 1569660 h 2308324"/>
              <a:gd name="connsiteX11" fmla="*/ 4027056 w 4027056"/>
              <a:gd name="connsiteY11" fmla="*/ 2308324 h 2308324"/>
              <a:gd name="connsiteX12" fmla="*/ 3451762 w 4027056"/>
              <a:gd name="connsiteY12" fmla="*/ 2308324 h 2308324"/>
              <a:gd name="connsiteX13" fmla="*/ 2997280 w 4027056"/>
              <a:gd name="connsiteY13" fmla="*/ 2308324 h 2308324"/>
              <a:gd name="connsiteX14" fmla="*/ 2421987 w 4027056"/>
              <a:gd name="connsiteY14" fmla="*/ 2308324 h 2308324"/>
              <a:gd name="connsiteX15" fmla="*/ 1766152 w 4027056"/>
              <a:gd name="connsiteY15" fmla="*/ 2308324 h 2308324"/>
              <a:gd name="connsiteX16" fmla="*/ 1190858 w 4027056"/>
              <a:gd name="connsiteY16" fmla="*/ 2308324 h 2308324"/>
              <a:gd name="connsiteX17" fmla="*/ 655835 w 4027056"/>
              <a:gd name="connsiteY17" fmla="*/ 2308324 h 2308324"/>
              <a:gd name="connsiteX18" fmla="*/ 0 w 4027056"/>
              <a:gd name="connsiteY18" fmla="*/ 2308324 h 2308324"/>
              <a:gd name="connsiteX19" fmla="*/ 0 w 4027056"/>
              <a:gd name="connsiteY19" fmla="*/ 1685077 h 2308324"/>
              <a:gd name="connsiteX20" fmla="*/ 0 w 4027056"/>
              <a:gd name="connsiteY20" fmla="*/ 1177245 h 2308324"/>
              <a:gd name="connsiteX21" fmla="*/ 0 w 4027056"/>
              <a:gd name="connsiteY21" fmla="*/ 600164 h 2308324"/>
              <a:gd name="connsiteX22" fmla="*/ 0 w 4027056"/>
              <a:gd name="connsiteY22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027056" h="2308324" extrusionOk="0">
                <a:moveTo>
                  <a:pt x="0" y="0"/>
                </a:moveTo>
                <a:cubicBezTo>
                  <a:pt x="279168" y="-46927"/>
                  <a:pt x="312145" y="18596"/>
                  <a:pt x="615564" y="0"/>
                </a:cubicBezTo>
                <a:cubicBezTo>
                  <a:pt x="918983" y="-18596"/>
                  <a:pt x="919792" y="31589"/>
                  <a:pt x="1110317" y="0"/>
                </a:cubicBezTo>
                <a:cubicBezTo>
                  <a:pt x="1300842" y="-31589"/>
                  <a:pt x="1512366" y="41480"/>
                  <a:pt x="1766152" y="0"/>
                </a:cubicBezTo>
                <a:cubicBezTo>
                  <a:pt x="2019939" y="-41480"/>
                  <a:pt x="2141081" y="14799"/>
                  <a:pt x="2341445" y="0"/>
                </a:cubicBezTo>
                <a:cubicBezTo>
                  <a:pt x="2541809" y="-14799"/>
                  <a:pt x="2766296" y="53738"/>
                  <a:pt x="2876469" y="0"/>
                </a:cubicBezTo>
                <a:cubicBezTo>
                  <a:pt x="2986642" y="-53738"/>
                  <a:pt x="3211152" y="2718"/>
                  <a:pt x="3532303" y="0"/>
                </a:cubicBezTo>
                <a:cubicBezTo>
                  <a:pt x="3853454" y="-2718"/>
                  <a:pt x="3791559" y="1759"/>
                  <a:pt x="4027056" y="0"/>
                </a:cubicBezTo>
                <a:cubicBezTo>
                  <a:pt x="4047120" y="225559"/>
                  <a:pt x="3993352" y="380816"/>
                  <a:pt x="4027056" y="507831"/>
                </a:cubicBezTo>
                <a:cubicBezTo>
                  <a:pt x="4060760" y="634846"/>
                  <a:pt x="4000701" y="874234"/>
                  <a:pt x="4027056" y="1061829"/>
                </a:cubicBezTo>
                <a:cubicBezTo>
                  <a:pt x="4053411" y="1249424"/>
                  <a:pt x="3974957" y="1361000"/>
                  <a:pt x="4027056" y="1569660"/>
                </a:cubicBezTo>
                <a:cubicBezTo>
                  <a:pt x="4079155" y="1778320"/>
                  <a:pt x="3969609" y="2152929"/>
                  <a:pt x="4027056" y="2308324"/>
                </a:cubicBezTo>
                <a:cubicBezTo>
                  <a:pt x="3790057" y="2332841"/>
                  <a:pt x="3735072" y="2281381"/>
                  <a:pt x="3451762" y="2308324"/>
                </a:cubicBezTo>
                <a:cubicBezTo>
                  <a:pt x="3168452" y="2335267"/>
                  <a:pt x="3156096" y="2281164"/>
                  <a:pt x="2997280" y="2308324"/>
                </a:cubicBezTo>
                <a:cubicBezTo>
                  <a:pt x="2838464" y="2335484"/>
                  <a:pt x="2693946" y="2249550"/>
                  <a:pt x="2421987" y="2308324"/>
                </a:cubicBezTo>
                <a:cubicBezTo>
                  <a:pt x="2150028" y="2367098"/>
                  <a:pt x="2070139" y="2296057"/>
                  <a:pt x="1766152" y="2308324"/>
                </a:cubicBezTo>
                <a:cubicBezTo>
                  <a:pt x="1462165" y="2320591"/>
                  <a:pt x="1367710" y="2303597"/>
                  <a:pt x="1190858" y="2308324"/>
                </a:cubicBezTo>
                <a:cubicBezTo>
                  <a:pt x="1014006" y="2313051"/>
                  <a:pt x="823237" y="2279685"/>
                  <a:pt x="655835" y="2308324"/>
                </a:cubicBezTo>
                <a:cubicBezTo>
                  <a:pt x="488433" y="2336963"/>
                  <a:pt x="159291" y="2302997"/>
                  <a:pt x="0" y="2308324"/>
                </a:cubicBezTo>
                <a:cubicBezTo>
                  <a:pt x="-19386" y="2141162"/>
                  <a:pt x="37162" y="1868356"/>
                  <a:pt x="0" y="1685077"/>
                </a:cubicBezTo>
                <a:cubicBezTo>
                  <a:pt x="-37162" y="1501798"/>
                  <a:pt x="56360" y="1423632"/>
                  <a:pt x="0" y="1177245"/>
                </a:cubicBezTo>
                <a:cubicBezTo>
                  <a:pt x="-56360" y="930858"/>
                  <a:pt x="26793" y="825942"/>
                  <a:pt x="0" y="600164"/>
                </a:cubicBezTo>
                <a:cubicBezTo>
                  <a:pt x="-26793" y="374386"/>
                  <a:pt x="25756" y="28117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07714677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lv-LV" b="1" dirty="0"/>
              <a:t>Draudzīgo attiecību pazīmes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Kopīga laika pavadīšana.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Savstarpēji pazīstami ģimenes locekļi un draugi.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Daudz kopīga.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Atklātība un godīgums.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Pozitīvas emocijas.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Savstarpēja sapratne un cieņa</a:t>
            </a:r>
          </a:p>
        </p:txBody>
      </p:sp>
    </p:spTree>
    <p:extLst>
      <p:ext uri="{BB962C8B-B14F-4D97-AF65-F5344CB8AC3E}">
        <p14:creationId xmlns:p14="http://schemas.microsoft.com/office/powerpoint/2010/main" val="86628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4C297D-B509-4579-8E3A-03E58623B773}"/>
              </a:ext>
            </a:extLst>
          </p:cNvPr>
          <p:cNvSpPr txBox="1"/>
          <p:nvPr/>
        </p:nvSpPr>
        <p:spPr>
          <a:xfrm>
            <a:off x="360849" y="308138"/>
            <a:ext cx="9939130" cy="55874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8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4. aktivitāte. Aptauja par draugiem un ģimeni</a:t>
            </a:r>
            <a:r>
              <a:rPr lang="lv-LV" sz="2800" b="1" dirty="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lv-LV" sz="28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“Manas vērtības</a:t>
            </a:r>
            <a:r>
              <a:rPr lang="lv-LV" sz="2800" b="1" dirty="0">
                <a:latin typeface="Calibri"/>
                <a:ea typeface="Times New Roman" panose="02020603050405020304" pitchFamily="18" charset="0"/>
                <a:cs typeface="Times New Roman"/>
              </a:rPr>
              <a:t>”</a:t>
            </a:r>
            <a:endParaRPr lang="en-GB" sz="28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1C1220-A6DC-4843-97C0-DD2C1C335B81}"/>
              </a:ext>
            </a:extLst>
          </p:cNvPr>
          <p:cNvSpPr txBox="1"/>
          <p:nvPr/>
        </p:nvSpPr>
        <p:spPr>
          <a:xfrm>
            <a:off x="106017" y="920621"/>
            <a:ext cx="8892072" cy="501675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Izveidojiet piecu jautājumu aptauju draugiem un ģimenei par viņu vērtībām attiecībās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! </a:t>
            </a:r>
            <a:endParaRPr lang="lv-LV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Rūpīgi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 izvēlieties</a:t>
            </a: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jautājumus un cilvēkus, kam šie jautājumi tiks uzdoti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Jautājumiem jārosina debates par to, kas veido veselīgas attiecības.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endParaRPr lang="lv-LV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Šī aptauja ir daļa no mājasdarba, tajā jāiesaista līdz desmit 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dalībnieku </a:t>
            </a: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un jāuzraksta īss rezultātu kopsavilkums, norādot biežāk minētās tēmas.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endParaRPr lang="en-GB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EEF395-8A72-42A1-8151-AA72E52C50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25078" y="2166400"/>
            <a:ext cx="2429508" cy="25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170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611079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3,&quot;OptionCount&quot;:4,&quot;WcOptionCount&quot;:10,&quot;HasMultipleSubmission&quot;:true,&quot;HasAutoStop&quot;:false,&quot;HasMinimizeMode&quot;:false,&quot;TimerValue&quot;:&quot;1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1:00&quot;,&quot;HasAutoStart&quot;:false,&quot;HasCorrectAnswers&quot;:false,&quot;McqAnswers&quot;:[],&quot;ActivityId&quot;:null,&quot;IaMcqCompetition&quot;:false,&quot;IsAnonymous&quot;:false,&quot;AutoAdvance&quot;:false,&quot;IsCompetitionMode&quot;:fals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6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5" ma:contentTypeDescription="Create a new document." ma:contentTypeScope="" ma:versionID="8d7fa565a935dd61f8bec0365e19953d">
  <xsd:schema xmlns:xsd="http://www.w3.org/2001/XMLSchema" xmlns:xs="http://www.w3.org/2001/XMLSchema" xmlns:p="http://schemas.microsoft.com/office/2006/metadata/properties" xmlns:ns2="bcd8bb90-b1cb-4fe5-8892-66ea2dba031d" xmlns:ns3="42849b6b-6ccc-423c-92da-67f4062e2063" targetNamespace="http://schemas.microsoft.com/office/2006/metadata/properties" ma:root="true" ma:fieldsID="286878b31f55ce3521883ba4f63f2fcd" ns2:_="" ns3:_="">
    <xsd:import namespace="bcd8bb90-b1cb-4fe5-8892-66ea2dba031d"/>
    <xsd:import namespace="42849b6b-6ccc-423c-92da-67f4062e20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49b6b-6ccc-423c-92da-67f4062e20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f785402-e8ca-4c71-ae72-366be4a03c8e}" ma:internalName="TaxCatchAll" ma:showField="CatchAllData" ma:web="42849b6b-6ccc-423c-92da-67f4062e20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d8bb90-b1cb-4fe5-8892-66ea2dba031d">
      <Terms xmlns="http://schemas.microsoft.com/office/infopath/2007/PartnerControls"/>
    </lcf76f155ced4ddcb4097134ff3c332f>
    <TaxCatchAll xmlns="42849b6b-6ccc-423c-92da-67f4062e2063" xsi:nil="true"/>
  </documentManagement>
</p:properties>
</file>

<file path=customXml/itemProps1.xml><?xml version="1.0" encoding="utf-8"?>
<ds:datastoreItem xmlns:ds="http://schemas.openxmlformats.org/officeDocument/2006/customXml" ds:itemID="{CEC871F8-039B-429C-86BC-70D6AB2AEF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C02ADC-EEFA-4B7C-B029-9899CE282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42849b6b-6ccc-423c-92da-67f4062e20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981ED3-9F9B-4D7E-8D15-F41E08E42A3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bcd8bb90-b1cb-4fe5-8892-66ea2dba031d"/>
    <ds:schemaRef ds:uri="42849b6b-6ccc-423c-92da-67f4062e206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608</Words>
  <Application>Microsoft Office PowerPoint</Application>
  <PresentationFormat>Platekrāna</PresentationFormat>
  <Paragraphs>64</Paragraphs>
  <Slides>10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 dizains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Manuel Joaquin Fernandez Gonzalez</cp:lastModifiedBy>
  <cp:revision>29</cp:revision>
  <dcterms:created xsi:type="dcterms:W3CDTF">2019-06-13T10:46:31Z</dcterms:created>
  <dcterms:modified xsi:type="dcterms:W3CDTF">2023-01-23T14:26:13Z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  <property fmtid="{D5CDD505-2E9C-101B-9397-08002B2CF9AE}" pid="3" name="MediaServiceImageTags">
    <vt:lpwstr/>
  </property>
</Properties>
</file>