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sldIdLst>
    <p:sldId id="311" r:id="rId5"/>
    <p:sldId id="312" r:id="rId6"/>
    <p:sldId id="314" r:id="rId7"/>
    <p:sldId id="315" r:id="rId8"/>
    <p:sldId id="316" r:id="rId9"/>
    <p:sldId id="317" r:id="rId10"/>
    <p:sldId id="318" r:id="rId11"/>
    <p:sldId id="319" r:id="rId12"/>
    <p:sldId id="321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BC4C3-2602-4238-9264-3A3DE8723B1A}" v="14" dt="2022-10-18T12:25:17.104"/>
    <p1510:client id="{825AF547-E847-4360-8E40-65FA3B1BCEFB}" v="22" dt="2021-10-07T09:00:15.124"/>
    <p1510:client id="{B28AD751-0AE9-45D9-841B-11CDCD37022C}" v="65" dt="2022-09-12T02:53:46.125"/>
    <p1510:client id="{C723CB3C-1A0B-44E4-97E8-AE28505958D8}" v="8" dt="2022-10-18T12:22:56.8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is Vējiņš" userId="S::rv16050@edu.lu.lv::c0b403c2-59c5-488a-98d9-2d0df3c5e392" providerId="AD" clId="Web-{7B5BC4C3-2602-4238-9264-3A3DE8723B1A}"/>
    <pc:docChg chg="modSld">
      <pc:chgData name="Reinis Vējiņš" userId="S::rv16050@edu.lu.lv::c0b403c2-59c5-488a-98d9-2d0df3c5e392" providerId="AD" clId="Web-{7B5BC4C3-2602-4238-9264-3A3DE8723B1A}" dt="2022-10-18T12:25:17.104" v="11" actId="20577"/>
      <pc:docMkLst>
        <pc:docMk/>
      </pc:docMkLst>
      <pc:sldChg chg="modSp">
        <pc:chgData name="Reinis Vējiņš" userId="S::rv16050@edu.lu.lv::c0b403c2-59c5-488a-98d9-2d0df3c5e392" providerId="AD" clId="Web-{7B5BC4C3-2602-4238-9264-3A3DE8723B1A}" dt="2022-10-18T12:25:17.104" v="11" actId="20577"/>
        <pc:sldMkLst>
          <pc:docMk/>
          <pc:sldMk cId="391800725" sldId="311"/>
        </pc:sldMkLst>
        <pc:spChg chg="mod">
          <ac:chgData name="Reinis Vējiņš" userId="S::rv16050@edu.lu.lv::c0b403c2-59c5-488a-98d9-2d0df3c5e392" providerId="AD" clId="Web-{7B5BC4C3-2602-4238-9264-3A3DE8723B1A}" dt="2022-10-18T12:25:17.104" v="11" actId="20577"/>
          <ac:spMkLst>
            <pc:docMk/>
            <pc:sldMk cId="391800725" sldId="311"/>
            <ac:spMk id="2" creationId="{00000000-0000-0000-0000-000000000000}"/>
          </ac:spMkLst>
        </pc:spChg>
      </pc:sldChg>
    </pc:docChg>
  </pc:docChgLst>
  <pc:docChgLst>
    <pc:chgData name="Manuel Joaquin Fernandez Gonzalez" userId="90e28fec-564e-43b0-9c13-1b12e1cad7dc" providerId="ADAL" clId="{825AF547-E847-4360-8E40-65FA3B1BCEFB}"/>
    <pc:docChg chg="undo redo custSel addSld delSld modSld delMainMaster">
      <pc:chgData name="Manuel Joaquin Fernandez Gonzalez" userId="90e28fec-564e-43b0-9c13-1b12e1cad7dc" providerId="ADAL" clId="{825AF547-E847-4360-8E40-65FA3B1BCEFB}" dt="2021-10-07T09:06:13.152" v="68" actId="14100"/>
      <pc:docMkLst>
        <pc:docMk/>
      </pc:docMkLst>
      <pc:sldChg chg="add">
        <pc:chgData name="Manuel Joaquin Fernandez Gonzalez" userId="90e28fec-564e-43b0-9c13-1b12e1cad7dc" providerId="ADAL" clId="{825AF547-E847-4360-8E40-65FA3B1BCEFB}" dt="2021-08-20T15:18:27.196" v="0"/>
        <pc:sldMkLst>
          <pc:docMk/>
          <pc:sldMk cId="591148582" sldId="258"/>
        </pc:sldMkLst>
      </pc:sldChg>
      <pc:sldChg chg="del">
        <pc:chgData name="Manuel Joaquin Fernandez Gonzalez" userId="90e28fec-564e-43b0-9c13-1b12e1cad7dc" providerId="ADAL" clId="{825AF547-E847-4360-8E40-65FA3B1BCEFB}" dt="2021-08-20T15:19:12.116" v="2" actId="47"/>
        <pc:sldMkLst>
          <pc:docMk/>
          <pc:sldMk cId="0" sldId="262"/>
        </pc:sldMkLst>
      </pc:sldChg>
      <pc:sldChg chg="addSp delSp modSp add mod setBg">
        <pc:chgData name="Manuel Joaquin Fernandez Gonzalez" userId="90e28fec-564e-43b0-9c13-1b12e1cad7dc" providerId="ADAL" clId="{825AF547-E847-4360-8E40-65FA3B1BCEFB}" dt="2021-08-20T15:25:38.766" v="18" actId="404"/>
        <pc:sldMkLst>
          <pc:docMk/>
          <pc:sldMk cId="391800725" sldId="311"/>
        </pc:sldMkLst>
        <pc:spChg chg="mod ord">
          <ac:chgData name="Manuel Joaquin Fernandez Gonzalez" userId="90e28fec-564e-43b0-9c13-1b12e1cad7dc" providerId="ADAL" clId="{825AF547-E847-4360-8E40-65FA3B1BCEFB}" dt="2021-08-20T15:25:38.766" v="18" actId="404"/>
          <ac:spMkLst>
            <pc:docMk/>
            <pc:sldMk cId="391800725" sldId="311"/>
            <ac:spMk id="2" creationId="{00000000-0000-0000-0000-000000000000}"/>
          </ac:spMkLst>
        </pc:spChg>
        <pc:spChg chg="add del">
          <ac:chgData name="Manuel Joaquin Fernandez Gonzalez" userId="90e28fec-564e-43b0-9c13-1b12e1cad7dc" providerId="ADAL" clId="{825AF547-E847-4360-8E40-65FA3B1BCEFB}" dt="2021-08-20T15:20:47.499" v="5"/>
          <ac:spMkLst>
            <pc:docMk/>
            <pc:sldMk cId="391800725" sldId="311"/>
            <ac:spMk id="3" creationId="{5FFED2C4-3040-4691-810A-91E6715A4786}"/>
          </ac:spMkLst>
        </pc:spChg>
        <pc:spChg chg="add del">
          <ac:chgData name="Manuel Joaquin Fernandez Gonzalez" userId="90e28fec-564e-43b0-9c13-1b12e1cad7dc" providerId="ADAL" clId="{825AF547-E847-4360-8E40-65FA3B1BCEFB}" dt="2021-08-20T15:20:47.499" v="5"/>
          <ac:spMkLst>
            <pc:docMk/>
            <pc:sldMk cId="391800725" sldId="311"/>
            <ac:spMk id="4" creationId="{FA129D97-60A3-4642-A785-7266CE494D0D}"/>
          </ac:spMkLst>
        </pc:spChg>
        <pc:spChg chg="add">
          <ac:chgData name="Manuel Joaquin Fernandez Gonzalez" userId="90e28fec-564e-43b0-9c13-1b12e1cad7dc" providerId="ADAL" clId="{825AF547-E847-4360-8E40-65FA3B1BCEFB}" dt="2021-08-20T15:25:09.969" v="14" actId="26606"/>
          <ac:spMkLst>
            <pc:docMk/>
            <pc:sldMk cId="391800725" sldId="311"/>
            <ac:spMk id="10" creationId="{E91DC736-0EF8-4F87-9146-EBF1D2EE4D3D}"/>
          </ac:spMkLst>
        </pc:spChg>
        <pc:spChg chg="add">
          <ac:chgData name="Manuel Joaquin Fernandez Gonzalez" userId="90e28fec-564e-43b0-9c13-1b12e1cad7dc" providerId="ADAL" clId="{825AF547-E847-4360-8E40-65FA3B1BCEFB}" dt="2021-08-20T15:25:09.969" v="14" actId="26606"/>
          <ac:spMkLst>
            <pc:docMk/>
            <pc:sldMk cId="391800725" sldId="311"/>
            <ac:spMk id="12" creationId="{097CD68E-23E3-4007-8847-CD0944C4F7BE}"/>
          </ac:spMkLst>
        </pc:spChg>
        <pc:spChg chg="add">
          <ac:chgData name="Manuel Joaquin Fernandez Gonzalez" userId="90e28fec-564e-43b0-9c13-1b12e1cad7dc" providerId="ADAL" clId="{825AF547-E847-4360-8E40-65FA3B1BCEFB}" dt="2021-08-20T15:25:09.969" v="14" actId="26606"/>
          <ac:spMkLst>
            <pc:docMk/>
            <pc:sldMk cId="391800725" sldId="311"/>
            <ac:spMk id="14" creationId="{AF2F604E-43BE-4DC3-B983-E071523364F8}"/>
          </ac:spMkLst>
        </pc:spChg>
        <pc:spChg chg="add">
          <ac:chgData name="Manuel Joaquin Fernandez Gonzalez" userId="90e28fec-564e-43b0-9c13-1b12e1cad7dc" providerId="ADAL" clId="{825AF547-E847-4360-8E40-65FA3B1BCEFB}" dt="2021-08-20T15:25:09.969" v="14" actId="26606"/>
          <ac:spMkLst>
            <pc:docMk/>
            <pc:sldMk cId="391800725" sldId="311"/>
            <ac:spMk id="16" creationId="{08C9B587-E65E-4B52-B37C-ABEBB6E87928}"/>
          </ac:spMkLst>
        </pc:spChg>
        <pc:picChg chg="add mod">
          <ac:chgData name="Manuel Joaquin Fernandez Gonzalez" userId="90e28fec-564e-43b0-9c13-1b12e1cad7dc" providerId="ADAL" clId="{825AF547-E847-4360-8E40-65FA3B1BCEFB}" dt="2021-08-20T15:25:09.969" v="14" actId="26606"/>
          <ac:picMkLst>
            <pc:docMk/>
            <pc:sldMk cId="391800725" sldId="311"/>
            <ac:picMk id="5" creationId="{83E1C778-2EEE-44C5-917D-EDF60F022B55}"/>
          </ac:picMkLst>
        </pc:picChg>
        <pc:picChg chg="add del">
          <ac:chgData name="Manuel Joaquin Fernandez Gonzalez" userId="90e28fec-564e-43b0-9c13-1b12e1cad7dc" providerId="ADAL" clId="{825AF547-E847-4360-8E40-65FA3B1BCEFB}" dt="2021-08-20T15:20:47.499" v="5"/>
          <ac:picMkLst>
            <pc:docMk/>
            <pc:sldMk cId="391800725" sldId="311"/>
            <ac:picMk id="2049" creationId="{A8C42E36-B045-43F9-A353-16117C277331}"/>
          </ac:picMkLst>
        </pc:picChg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2057272332" sldId="311"/>
        </pc:sldMkLst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445288992" sldId="312"/>
        </pc:sldMkLst>
      </pc:sldChg>
      <pc:sldChg chg="add">
        <pc:chgData name="Manuel Joaquin Fernandez Gonzalez" userId="90e28fec-564e-43b0-9c13-1b12e1cad7dc" providerId="ADAL" clId="{825AF547-E847-4360-8E40-65FA3B1BCEFB}" dt="2021-08-20T15:19:19.007" v="3"/>
        <pc:sldMkLst>
          <pc:docMk/>
          <pc:sldMk cId="4283038594" sldId="312"/>
        </pc:sldMkLst>
      </pc:sldChg>
      <pc:sldChg chg="add">
        <pc:chgData name="Manuel Joaquin Fernandez Gonzalez" userId="90e28fec-564e-43b0-9c13-1b12e1cad7dc" providerId="ADAL" clId="{825AF547-E847-4360-8E40-65FA3B1BCEFB}" dt="2021-08-20T15:19:19.007" v="3"/>
        <pc:sldMkLst>
          <pc:docMk/>
          <pc:sldMk cId="200263386" sldId="314"/>
        </pc:sldMkLst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3283297352" sldId="314"/>
        </pc:sldMkLst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3331367067" sldId="315"/>
        </pc:sldMkLst>
      </pc:sldChg>
      <pc:sldChg chg="modSp add mod">
        <pc:chgData name="Manuel Joaquin Fernandez Gonzalez" userId="90e28fec-564e-43b0-9c13-1b12e1cad7dc" providerId="ADAL" clId="{825AF547-E847-4360-8E40-65FA3B1BCEFB}" dt="2021-10-07T09:06:13.152" v="68" actId="14100"/>
        <pc:sldMkLst>
          <pc:docMk/>
          <pc:sldMk cId="3786652242" sldId="315"/>
        </pc:sldMkLst>
        <pc:picChg chg="mod">
          <ac:chgData name="Manuel Joaquin Fernandez Gonzalez" userId="90e28fec-564e-43b0-9c13-1b12e1cad7dc" providerId="ADAL" clId="{825AF547-E847-4360-8E40-65FA3B1BCEFB}" dt="2021-10-07T09:06:13.152" v="68" actId="14100"/>
          <ac:picMkLst>
            <pc:docMk/>
            <pc:sldMk cId="3786652242" sldId="315"/>
            <ac:picMk id="2" creationId="{BBF7C096-A27C-4ED3-8062-777773C34CE6}"/>
          </ac:picMkLst>
        </pc:picChg>
      </pc:sldChg>
      <pc:sldChg chg="modSp add mod">
        <pc:chgData name="Manuel Joaquin Fernandez Gonzalez" userId="90e28fec-564e-43b0-9c13-1b12e1cad7dc" providerId="ADAL" clId="{825AF547-E847-4360-8E40-65FA3B1BCEFB}" dt="2021-10-07T09:03:04.394" v="66" actId="20577"/>
        <pc:sldMkLst>
          <pc:docMk/>
          <pc:sldMk cId="2167973610" sldId="316"/>
        </pc:sldMkLst>
        <pc:spChg chg="mod">
          <ac:chgData name="Manuel Joaquin Fernandez Gonzalez" userId="90e28fec-564e-43b0-9c13-1b12e1cad7dc" providerId="ADAL" clId="{825AF547-E847-4360-8E40-65FA3B1BCEFB}" dt="2021-10-07T09:03:04.394" v="66" actId="20577"/>
          <ac:spMkLst>
            <pc:docMk/>
            <pc:sldMk cId="2167973610" sldId="316"/>
            <ac:spMk id="4" creationId="{10EF267C-A4B1-4F64-B41B-B3B9ED206C8E}"/>
          </ac:spMkLst>
        </pc:spChg>
        <pc:picChg chg="mod">
          <ac:chgData name="Manuel Joaquin Fernandez Gonzalez" userId="90e28fec-564e-43b0-9c13-1b12e1cad7dc" providerId="ADAL" clId="{825AF547-E847-4360-8E40-65FA3B1BCEFB}" dt="2021-10-07T09:02:18.378" v="44" actId="14826"/>
          <ac:picMkLst>
            <pc:docMk/>
            <pc:sldMk cId="2167973610" sldId="316"/>
            <ac:picMk id="6" creationId="{D4E82FAA-E22D-4169-8825-ECFD9CC446A5}"/>
          </ac:picMkLst>
        </pc:picChg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3091027442" sldId="316"/>
        </pc:sldMkLst>
      </pc:sldChg>
      <pc:sldChg chg="add">
        <pc:chgData name="Manuel Joaquin Fernandez Gonzalez" userId="90e28fec-564e-43b0-9c13-1b12e1cad7dc" providerId="ADAL" clId="{825AF547-E847-4360-8E40-65FA3B1BCEFB}" dt="2021-08-20T15:19:19.007" v="3"/>
        <pc:sldMkLst>
          <pc:docMk/>
          <pc:sldMk cId="476626395" sldId="317"/>
        </pc:sldMkLst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3498440588" sldId="317"/>
        </pc:sldMkLst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1937118194" sldId="318"/>
        </pc:sldMkLst>
      </pc:sldChg>
      <pc:sldChg chg="add">
        <pc:chgData name="Manuel Joaquin Fernandez Gonzalez" userId="90e28fec-564e-43b0-9c13-1b12e1cad7dc" providerId="ADAL" clId="{825AF547-E847-4360-8E40-65FA3B1BCEFB}" dt="2021-08-20T15:19:19.007" v="3"/>
        <pc:sldMkLst>
          <pc:docMk/>
          <pc:sldMk cId="4077345013" sldId="318"/>
        </pc:sldMkLst>
      </pc:sldChg>
      <pc:sldChg chg="modSp add mod">
        <pc:chgData name="Manuel Joaquin Fernandez Gonzalez" userId="90e28fec-564e-43b0-9c13-1b12e1cad7dc" providerId="ADAL" clId="{825AF547-E847-4360-8E40-65FA3B1BCEFB}" dt="2021-08-20T15:26:49.987" v="43" actId="6549"/>
        <pc:sldMkLst>
          <pc:docMk/>
          <pc:sldMk cId="3319708102" sldId="319"/>
        </pc:sldMkLst>
        <pc:spChg chg="mod">
          <ac:chgData name="Manuel Joaquin Fernandez Gonzalez" userId="90e28fec-564e-43b0-9c13-1b12e1cad7dc" providerId="ADAL" clId="{825AF547-E847-4360-8E40-65FA3B1BCEFB}" dt="2021-08-20T15:26:49.987" v="43" actId="6549"/>
          <ac:spMkLst>
            <pc:docMk/>
            <pc:sldMk cId="3319708102" sldId="319"/>
            <ac:spMk id="4" creationId="{91DF460F-76BF-4A50-B95B-51011FB56106}"/>
          </ac:spMkLst>
        </pc:spChg>
      </pc:sldChg>
      <pc:sldChg chg="del">
        <pc:chgData name="Manuel Joaquin Fernandez Gonzalez" userId="90e28fec-564e-43b0-9c13-1b12e1cad7dc" providerId="ADAL" clId="{825AF547-E847-4360-8E40-65FA3B1BCEFB}" dt="2021-08-20T15:18:45.990" v="1" actId="2696"/>
        <pc:sldMkLst>
          <pc:docMk/>
          <pc:sldMk cId="3578764781" sldId="319"/>
        </pc:sldMkLst>
      </pc:sldChg>
      <pc:sldMasterChg chg="del delSldLayout">
        <pc:chgData name="Manuel Joaquin Fernandez Gonzalez" userId="90e28fec-564e-43b0-9c13-1b12e1cad7dc" providerId="ADAL" clId="{825AF547-E847-4360-8E40-65FA3B1BCEFB}" dt="2021-08-20T15:19:12.116" v="2" actId="47"/>
        <pc:sldMasterMkLst>
          <pc:docMk/>
          <pc:sldMasterMk cId="2866832251" sldId="2147483648"/>
        </pc:sldMasterMkLst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89154146" sldId="2147483649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502160615" sldId="2147483650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3019949026" sldId="2147483651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258537790" sldId="2147483652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4126918320" sldId="2147483653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2892335307" sldId="2147483654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3123357097" sldId="2147483655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3017137220" sldId="2147483656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3780867408" sldId="2147483657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1121756415" sldId="2147483658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1620035424" sldId="2147483659"/>
          </pc:sldLayoutMkLst>
        </pc:sldLayoutChg>
        <pc:sldLayoutChg chg="del">
          <pc:chgData name="Manuel Joaquin Fernandez Gonzalez" userId="90e28fec-564e-43b0-9c13-1b12e1cad7dc" providerId="ADAL" clId="{825AF547-E847-4360-8E40-65FA3B1BCEFB}" dt="2021-08-20T15:19:12.116" v="2" actId="47"/>
          <pc:sldLayoutMkLst>
            <pc:docMk/>
            <pc:sldMasterMk cId="2866832251" sldId="2147483648"/>
            <pc:sldLayoutMk cId="0" sldId="2147483660"/>
          </pc:sldLayoutMkLst>
        </pc:sldLayoutChg>
      </pc:sldMasterChg>
    </pc:docChg>
  </pc:docChgLst>
  <pc:docChgLst>
    <pc:chgData name="Anna Sidorova" userId="S::as11279@edu.lu.lv::73380921-6f09-4386-adfe-9c1bb67e72a9" providerId="AD" clId="Web-{B28AD751-0AE9-45D9-841B-11CDCD37022C}"/>
    <pc:docChg chg="modSld">
      <pc:chgData name="Anna Sidorova" userId="S::as11279@edu.lu.lv::73380921-6f09-4386-adfe-9c1bb67e72a9" providerId="AD" clId="Web-{B28AD751-0AE9-45D9-841B-11CDCD37022C}" dt="2022-09-12T02:53:46.125" v="36" actId="20577"/>
      <pc:docMkLst>
        <pc:docMk/>
      </pc:docMkLst>
      <pc:sldChg chg="modSp">
        <pc:chgData name="Anna Sidorova" userId="S::as11279@edu.lu.lv::73380921-6f09-4386-adfe-9c1bb67e72a9" providerId="AD" clId="Web-{B28AD751-0AE9-45D9-841B-11CDCD37022C}" dt="2022-09-12T02:47:58.756" v="22" actId="20577"/>
        <pc:sldMkLst>
          <pc:docMk/>
          <pc:sldMk cId="200263386" sldId="314"/>
        </pc:sldMkLst>
        <pc:spChg chg="mod">
          <ac:chgData name="Anna Sidorova" userId="S::as11279@edu.lu.lv::73380921-6f09-4386-adfe-9c1bb67e72a9" providerId="AD" clId="Web-{B28AD751-0AE9-45D9-841B-11CDCD37022C}" dt="2022-09-12T02:47:58.756" v="22" actId="20577"/>
          <ac:spMkLst>
            <pc:docMk/>
            <pc:sldMk cId="200263386" sldId="314"/>
            <ac:spMk id="6" creationId="{58D6ACA1-1C8E-45A3-AA33-2B2C0E354AB0}"/>
          </ac:spMkLst>
        </pc:spChg>
      </pc:sldChg>
      <pc:sldChg chg="delSp modSp">
        <pc:chgData name="Anna Sidorova" userId="S::as11279@edu.lu.lv::73380921-6f09-4386-adfe-9c1bb67e72a9" providerId="AD" clId="Web-{B28AD751-0AE9-45D9-841B-11CDCD37022C}" dt="2022-09-12T02:50:21.543" v="33" actId="1076"/>
        <pc:sldMkLst>
          <pc:docMk/>
          <pc:sldMk cId="3786652242" sldId="315"/>
        </pc:sldMkLst>
        <pc:spChg chg="mod">
          <ac:chgData name="Anna Sidorova" userId="S::as11279@edu.lu.lv::73380921-6f09-4386-adfe-9c1bb67e72a9" providerId="AD" clId="Web-{B28AD751-0AE9-45D9-841B-11CDCD37022C}" dt="2022-09-12T02:49:59.355" v="28" actId="20577"/>
          <ac:spMkLst>
            <pc:docMk/>
            <pc:sldMk cId="3786652242" sldId="315"/>
            <ac:spMk id="6" creationId="{5CACE1DC-F5CA-4645-82D2-A948D355F578}"/>
          </ac:spMkLst>
        </pc:spChg>
        <pc:spChg chg="del">
          <ac:chgData name="Anna Sidorova" userId="S::as11279@edu.lu.lv::73380921-6f09-4386-adfe-9c1bb67e72a9" providerId="AD" clId="Web-{B28AD751-0AE9-45D9-841B-11CDCD37022C}" dt="2022-09-12T02:50:05.637" v="29"/>
          <ac:spMkLst>
            <pc:docMk/>
            <pc:sldMk cId="3786652242" sldId="315"/>
            <ac:spMk id="7" creationId="{4DA95030-7BC1-446A-BF57-6081EC444A88}"/>
          </ac:spMkLst>
        </pc:spChg>
        <pc:spChg chg="mod">
          <ac:chgData name="Anna Sidorova" userId="S::as11279@edu.lu.lv::73380921-6f09-4386-adfe-9c1bb67e72a9" providerId="AD" clId="Web-{B28AD751-0AE9-45D9-841B-11CDCD37022C}" dt="2022-09-12T02:50:21.543" v="33" actId="1076"/>
          <ac:spMkLst>
            <pc:docMk/>
            <pc:sldMk cId="3786652242" sldId="315"/>
            <ac:spMk id="8" creationId="{B2C62498-6680-4368-BBBF-601F5A7CB41E}"/>
          </ac:spMkLst>
        </pc:spChg>
      </pc:sldChg>
      <pc:sldChg chg="modSp">
        <pc:chgData name="Anna Sidorova" userId="S::as11279@edu.lu.lv::73380921-6f09-4386-adfe-9c1bb67e72a9" providerId="AD" clId="Web-{B28AD751-0AE9-45D9-841B-11CDCD37022C}" dt="2022-09-12T02:53:46.125" v="36" actId="20577"/>
        <pc:sldMkLst>
          <pc:docMk/>
          <pc:sldMk cId="3319708102" sldId="319"/>
        </pc:sldMkLst>
        <pc:spChg chg="mod">
          <ac:chgData name="Anna Sidorova" userId="S::as11279@edu.lu.lv::73380921-6f09-4386-adfe-9c1bb67e72a9" providerId="AD" clId="Web-{B28AD751-0AE9-45D9-841B-11CDCD37022C}" dt="2022-09-12T02:53:46.125" v="36" actId="20577"/>
          <ac:spMkLst>
            <pc:docMk/>
            <pc:sldMk cId="3319708102" sldId="319"/>
            <ac:spMk id="4" creationId="{91DF460F-76BF-4A50-B95B-51011FB56106}"/>
          </ac:spMkLst>
        </pc:spChg>
      </pc:sldChg>
    </pc:docChg>
  </pc:docChgLst>
  <pc:docChgLst>
    <pc:chgData name="Baiba Kaļķe" userId="S::baibak@edu.lu.lv::090b5955-d8cd-4512-94e7-80946276549e" providerId="AD" clId="Web-{0AA50D7B-321D-4D57-AFEE-FAD16E8281B7}"/>
    <pc:docChg chg="modSld">
      <pc:chgData name="Baiba Kaļķe" userId="S::baibak@edu.lu.lv::090b5955-d8cd-4512-94e7-80946276549e" providerId="AD" clId="Web-{0AA50D7B-321D-4D57-AFEE-FAD16E8281B7}" dt="2021-09-20T14:48:15.353" v="12" actId="20577"/>
      <pc:docMkLst>
        <pc:docMk/>
      </pc:docMkLst>
      <pc:sldChg chg="modSp">
        <pc:chgData name="Baiba Kaļķe" userId="S::baibak@edu.lu.lv::090b5955-d8cd-4512-94e7-80946276549e" providerId="AD" clId="Web-{0AA50D7B-321D-4D57-AFEE-FAD16E8281B7}" dt="2021-09-20T14:48:15.353" v="12" actId="20577"/>
        <pc:sldMkLst>
          <pc:docMk/>
          <pc:sldMk cId="2167973610" sldId="316"/>
        </pc:sldMkLst>
        <pc:spChg chg="mod">
          <ac:chgData name="Baiba Kaļķe" userId="S::baibak@edu.lu.lv::090b5955-d8cd-4512-94e7-80946276549e" providerId="AD" clId="Web-{0AA50D7B-321D-4D57-AFEE-FAD16E8281B7}" dt="2021-09-20T14:48:15.353" v="12" actId="20577"/>
          <ac:spMkLst>
            <pc:docMk/>
            <pc:sldMk cId="2167973610" sldId="316"/>
            <ac:spMk id="8" creationId="{504069CE-19EB-4581-977F-EB0EC42E08FF}"/>
          </ac:spMkLst>
        </pc:spChg>
      </pc:sldChg>
    </pc:docChg>
  </pc:docChgLst>
  <pc:docChgLst>
    <pc:chgData name="Reinis Vējiņš" userId="S::rv16050@edu.lu.lv::c0b403c2-59c5-488a-98d9-2d0df3c5e392" providerId="AD" clId="Web-{C723CB3C-1A0B-44E4-97E8-AE28505958D8}"/>
    <pc:docChg chg="modSld">
      <pc:chgData name="Reinis Vējiņš" userId="S::rv16050@edu.lu.lv::c0b403c2-59c5-488a-98d9-2d0df3c5e392" providerId="AD" clId="Web-{C723CB3C-1A0B-44E4-97E8-AE28505958D8}" dt="2022-10-18T12:22:53.887" v="6" actId="14100"/>
      <pc:docMkLst>
        <pc:docMk/>
      </pc:docMkLst>
      <pc:sldChg chg="modSp">
        <pc:chgData name="Reinis Vējiņš" userId="S::rv16050@edu.lu.lv::c0b403c2-59c5-488a-98d9-2d0df3c5e392" providerId="AD" clId="Web-{C723CB3C-1A0B-44E4-97E8-AE28505958D8}" dt="2022-10-18T12:22:53.887" v="6" actId="14100"/>
        <pc:sldMkLst>
          <pc:docMk/>
          <pc:sldMk cId="0" sldId="321"/>
        </pc:sldMkLst>
        <pc:spChg chg="mod">
          <ac:chgData name="Reinis Vējiņš" userId="S::rv16050@edu.lu.lv::c0b403c2-59c5-488a-98d9-2d0df3c5e392" providerId="AD" clId="Web-{C723CB3C-1A0B-44E4-97E8-AE28505958D8}" dt="2022-10-18T12:22:53.887" v="6" actId="14100"/>
          <ac:spMkLst>
            <pc:docMk/>
            <pc:sldMk cId="0" sldId="321"/>
            <ac:spMk id="4" creationId="{13A6F55A-93F3-44E7-9339-69136DD5BF5A}"/>
          </ac:spMkLst>
        </pc:spChg>
        <pc:spChg chg="mod">
          <ac:chgData name="Reinis Vējiņš" userId="S::rv16050@edu.lu.lv::c0b403c2-59c5-488a-98d9-2d0df3c5e392" providerId="AD" clId="Web-{C723CB3C-1A0B-44E4-97E8-AE28505958D8}" dt="2022-10-18T12:22:48.043" v="4" actId="14100"/>
          <ac:spMkLst>
            <pc:docMk/>
            <pc:sldMk cId="0" sldId="321"/>
            <ac:spMk id="5" creationId="{978E98D7-0704-4C63-A129-5D9F78E2784A}"/>
          </ac:spMkLst>
        </pc:spChg>
      </pc:sldChg>
    </pc:docChg>
  </pc:docChgLst>
  <pc:docChgLst>
    <pc:chgData clId="Web-{7B5BC4C3-2602-4238-9264-3A3DE8723B1A}"/>
    <pc:docChg chg="modSld">
      <pc:chgData name="" userId="" providerId="" clId="Web-{7B5BC4C3-2602-4238-9264-3A3DE8723B1A}" dt="2022-10-18T12:25:07.291" v="3" actId="20577"/>
      <pc:docMkLst>
        <pc:docMk/>
      </pc:docMkLst>
      <pc:sldChg chg="modSp">
        <pc:chgData name="" userId="" providerId="" clId="Web-{7B5BC4C3-2602-4238-9264-3A3DE8723B1A}" dt="2022-10-18T12:25:07.291" v="3" actId="20577"/>
        <pc:sldMkLst>
          <pc:docMk/>
          <pc:sldMk cId="391800725" sldId="311"/>
        </pc:sldMkLst>
        <pc:spChg chg="mod">
          <ac:chgData name="" userId="" providerId="" clId="Web-{7B5BC4C3-2602-4238-9264-3A3DE8723B1A}" dt="2022-10-18T12:25:07.291" v="3" actId="20577"/>
          <ac:spMkLst>
            <pc:docMk/>
            <pc:sldMk cId="391800725" sldId="311"/>
            <ac:spMk id="2" creationId="{00000000-0000-0000-0000-000000000000}"/>
          </ac:spMkLst>
        </pc:spChg>
      </pc:sldChg>
    </pc:docChg>
  </pc:docChgLst>
  <pc:docChgLst>
    <pc:chgData name="Baiba Kaļķe" userId="S::baibak@edu.lu.lv::090b5955-d8cd-4512-94e7-80946276549e" providerId="AD" clId="Web-{52A95CB3-6E4A-4E8C-B17A-C74046B075DB}"/>
    <pc:docChg chg="modSld">
      <pc:chgData name="Baiba Kaļķe" userId="S::baibak@edu.lu.lv::090b5955-d8cd-4512-94e7-80946276549e" providerId="AD" clId="Web-{52A95CB3-6E4A-4E8C-B17A-C74046B075DB}" dt="2021-09-20T14:44:30.361" v="194" actId="20577"/>
      <pc:docMkLst>
        <pc:docMk/>
      </pc:docMkLst>
      <pc:sldChg chg="modSp">
        <pc:chgData name="Baiba Kaļķe" userId="S::baibak@edu.lu.lv::090b5955-d8cd-4512-94e7-80946276549e" providerId="AD" clId="Web-{52A95CB3-6E4A-4E8C-B17A-C74046B075DB}" dt="2021-09-20T14:37:05.227" v="50" actId="20577"/>
        <pc:sldMkLst>
          <pc:docMk/>
          <pc:sldMk cId="4283038594" sldId="312"/>
        </pc:sldMkLst>
        <pc:spChg chg="mod">
          <ac:chgData name="Baiba Kaļķe" userId="S::baibak@edu.lu.lv::090b5955-d8cd-4512-94e7-80946276549e" providerId="AD" clId="Web-{52A95CB3-6E4A-4E8C-B17A-C74046B075DB}" dt="2021-09-20T14:37:05.227" v="50" actId="20577"/>
          <ac:spMkLst>
            <pc:docMk/>
            <pc:sldMk cId="4283038594" sldId="312"/>
            <ac:spMk id="4" creationId="{54A8C07F-2933-491F-BF6B-A463B7039377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38:13.338" v="78" actId="20577"/>
        <pc:sldMkLst>
          <pc:docMk/>
          <pc:sldMk cId="200263386" sldId="314"/>
        </pc:sldMkLst>
        <pc:spChg chg="mod">
          <ac:chgData name="Baiba Kaļķe" userId="S::baibak@edu.lu.lv::090b5955-d8cd-4512-94e7-80946276549e" providerId="AD" clId="Web-{52A95CB3-6E4A-4E8C-B17A-C74046B075DB}" dt="2021-09-20T14:38:13.338" v="78" actId="20577"/>
          <ac:spMkLst>
            <pc:docMk/>
            <pc:sldMk cId="200263386" sldId="314"/>
            <ac:spMk id="6" creationId="{58D6ACA1-1C8E-45A3-AA33-2B2C0E354AB0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38:50.010" v="85" actId="20577"/>
        <pc:sldMkLst>
          <pc:docMk/>
          <pc:sldMk cId="3786652242" sldId="315"/>
        </pc:sldMkLst>
        <pc:spChg chg="mod">
          <ac:chgData name="Baiba Kaļķe" userId="S::baibak@edu.lu.lv::090b5955-d8cd-4512-94e7-80946276549e" providerId="AD" clId="Web-{52A95CB3-6E4A-4E8C-B17A-C74046B075DB}" dt="2021-09-20T14:38:33.948" v="80" actId="20577"/>
          <ac:spMkLst>
            <pc:docMk/>
            <pc:sldMk cId="3786652242" sldId="315"/>
            <ac:spMk id="4" creationId="{CC11267F-1886-4DBD-AF7B-8CDC9D93854C}"/>
          </ac:spMkLst>
        </pc:spChg>
        <pc:spChg chg="mod">
          <ac:chgData name="Baiba Kaļķe" userId="S::baibak@edu.lu.lv::090b5955-d8cd-4512-94e7-80946276549e" providerId="AD" clId="Web-{52A95CB3-6E4A-4E8C-B17A-C74046B075DB}" dt="2021-09-20T14:38:50.010" v="85" actId="20577"/>
          <ac:spMkLst>
            <pc:docMk/>
            <pc:sldMk cId="3786652242" sldId="315"/>
            <ac:spMk id="6" creationId="{5CACE1DC-F5CA-4645-82D2-A948D355F578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41:36.686" v="94" actId="20577"/>
        <pc:sldMkLst>
          <pc:docMk/>
          <pc:sldMk cId="2167973610" sldId="316"/>
        </pc:sldMkLst>
        <pc:spChg chg="mod">
          <ac:chgData name="Baiba Kaļķe" userId="S::baibak@edu.lu.lv::090b5955-d8cd-4512-94e7-80946276549e" providerId="AD" clId="Web-{52A95CB3-6E4A-4E8C-B17A-C74046B075DB}" dt="2021-09-20T14:41:36.686" v="94" actId="20577"/>
          <ac:spMkLst>
            <pc:docMk/>
            <pc:sldMk cId="2167973610" sldId="316"/>
            <ac:spMk id="4" creationId="{10EF267C-A4B1-4F64-B41B-B3B9ED206C8E}"/>
          </ac:spMkLst>
        </pc:spChg>
        <pc:spChg chg="mod">
          <ac:chgData name="Baiba Kaļķe" userId="S::baibak@edu.lu.lv::090b5955-d8cd-4512-94e7-80946276549e" providerId="AD" clId="Web-{52A95CB3-6E4A-4E8C-B17A-C74046B075DB}" dt="2021-09-20T14:39:18.027" v="87" actId="20577"/>
          <ac:spMkLst>
            <pc:docMk/>
            <pc:sldMk cId="2167973610" sldId="316"/>
            <ac:spMk id="8" creationId="{504069CE-19EB-4581-977F-EB0EC42E08FF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42:02.983" v="103" actId="20577"/>
        <pc:sldMkLst>
          <pc:docMk/>
          <pc:sldMk cId="476626395" sldId="317"/>
        </pc:sldMkLst>
        <pc:spChg chg="mod">
          <ac:chgData name="Baiba Kaļķe" userId="S::baibak@edu.lu.lv::090b5955-d8cd-4512-94e7-80946276549e" providerId="AD" clId="Web-{52A95CB3-6E4A-4E8C-B17A-C74046B075DB}" dt="2021-09-20T14:42:02.983" v="103" actId="20577"/>
          <ac:spMkLst>
            <pc:docMk/>
            <pc:sldMk cId="476626395" sldId="317"/>
            <ac:spMk id="5" creationId="{D52468EB-99D4-445C-9862-70774EB0A592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43:49.235" v="183" actId="20577"/>
        <pc:sldMkLst>
          <pc:docMk/>
          <pc:sldMk cId="4077345013" sldId="318"/>
        </pc:sldMkLst>
        <pc:spChg chg="mod">
          <ac:chgData name="Baiba Kaļķe" userId="S::baibak@edu.lu.lv::090b5955-d8cd-4512-94e7-80946276549e" providerId="AD" clId="Web-{52A95CB3-6E4A-4E8C-B17A-C74046B075DB}" dt="2021-09-20T14:43:49.235" v="183" actId="20577"/>
          <ac:spMkLst>
            <pc:docMk/>
            <pc:sldMk cId="4077345013" sldId="318"/>
            <ac:spMk id="6" creationId="{FEE0ECDC-49B1-4E6D-85BD-0F0F5E67B47F}"/>
          </ac:spMkLst>
        </pc:spChg>
      </pc:sldChg>
      <pc:sldChg chg="modSp">
        <pc:chgData name="Baiba Kaļķe" userId="S::baibak@edu.lu.lv::090b5955-d8cd-4512-94e7-80946276549e" providerId="AD" clId="Web-{52A95CB3-6E4A-4E8C-B17A-C74046B075DB}" dt="2021-09-20T14:44:30.361" v="194" actId="20577"/>
        <pc:sldMkLst>
          <pc:docMk/>
          <pc:sldMk cId="3319708102" sldId="319"/>
        </pc:sldMkLst>
        <pc:spChg chg="mod">
          <ac:chgData name="Baiba Kaļķe" userId="S::baibak@edu.lu.lv::090b5955-d8cd-4512-94e7-80946276549e" providerId="AD" clId="Web-{52A95CB3-6E4A-4E8C-B17A-C74046B075DB}" dt="2021-09-20T14:44:30.361" v="194" actId="20577"/>
          <ac:spMkLst>
            <pc:docMk/>
            <pc:sldMk cId="3319708102" sldId="319"/>
            <ac:spMk id="4" creationId="{91DF460F-76BF-4A50-B95B-51011FB561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D9B73-82F0-43C6-A5A8-3F029AC7E99E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7943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/>
              <a:t>Tikumiskās audzināšanas programma «e-</a:t>
            </a:r>
            <a:r>
              <a:rPr lang="lv-LV" err="1"/>
              <a:t>TAP</a:t>
            </a:r>
            <a:r>
              <a:rPr lang="lv-LV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3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423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8095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93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089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648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670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862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6044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01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6473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936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23.01.2023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/>
              <a:t>E-</a:t>
            </a:r>
            <a:r>
              <a:rPr lang="lv-LV" err="1"/>
              <a:t>TAP</a:t>
            </a:r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1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classpoint.app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file:///C:\Program%20Files\Inknoe%20ClassPoint\Images\word_count_without%20result_default.png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file:///C:\Program%20Files\Inknoe%20ClassPoint\Images\short_answer_without%20result_default.png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file:///C:\Program%20Files\Inknoe%20ClassPoint\Images\multiple_choice_without%20result_default.p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VFPBf1AZOQg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character.org/survey/account/register#youth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file:///C:\Program%20Files\Inknoe%20ClassPoint\Images\word_count_without%20result_default.p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83E1C778-2EEE-44C5-917D-EDF60F022B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623" t="9091" r="149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6176819" cy="4617699"/>
          </a:xfrm>
        </p:spPr>
        <p:txBody>
          <a:bodyPr anchor="b">
            <a:normAutofit/>
          </a:bodyPr>
          <a:lstStyle/>
          <a:p>
            <a:pPr>
              <a:spcBef>
                <a:spcPts val="1000"/>
              </a:spcBef>
            </a:pPr>
            <a:r>
              <a:rPr lang="lv-LV" sz="3200" dirty="0"/>
              <a:t>8. klase</a:t>
            </a:r>
            <a:br>
              <a:rPr lang="lv-LV" sz="3200" dirty="0"/>
            </a:br>
            <a:r>
              <a:rPr lang="lv-LV" sz="3200" dirty="0"/>
              <a:t>Tēma: Tava nākotne, tava pasaule</a:t>
            </a:r>
            <a:br>
              <a:rPr lang="lv-LV" sz="3600" dirty="0"/>
            </a:br>
            <a:br>
              <a:rPr lang="lv-LV" sz="3600" dirty="0"/>
            </a:br>
            <a:r>
              <a:rPr lang="lv-LV" sz="3600" b="1" dirty="0"/>
              <a:t>1. nodarbība - Laba dzīve</a:t>
            </a:r>
            <a:br>
              <a:rPr lang="lv-LV" sz="3600" b="1" dirty="0"/>
            </a:br>
            <a:br>
              <a:rPr lang="lv-LV" sz="3600" b="1" dirty="0"/>
            </a:br>
            <a:br>
              <a:rPr lang="lv-LV" sz="3600" b="1" dirty="0"/>
            </a:br>
            <a:r>
              <a:rPr lang="lv-LV" sz="2000" dirty="0">
                <a:latin typeface="Calibri"/>
                <a:cs typeface="Calibri"/>
              </a:rPr>
              <a:t>Tikumiskās audzināšanas programma «e-TAP+»</a:t>
            </a:r>
            <a:endParaRPr lang="lv-LV" sz="2000" dirty="0">
              <a:ea typeface="+mj-lt"/>
              <a:cs typeface="+mj-lt"/>
            </a:endParaRPr>
          </a:p>
          <a:p>
            <a:pPr>
              <a:spcBef>
                <a:spcPts val="1000"/>
              </a:spcBef>
            </a:pPr>
            <a:r>
              <a:rPr lang="lv-LV" sz="2000" dirty="0">
                <a:latin typeface="Calibri"/>
                <a:cs typeface="Calibri"/>
              </a:rPr>
              <a:t>(</a:t>
            </a:r>
            <a:r>
              <a:rPr lang="lv-LV" sz="2000" dirty="0" err="1">
                <a:latin typeface="Calibri"/>
                <a:cs typeface="Calibri"/>
              </a:rPr>
              <a:t>digitalizēta</a:t>
            </a:r>
            <a:r>
              <a:rPr lang="lv-LV" sz="2000" dirty="0">
                <a:latin typeface="Calibri"/>
                <a:cs typeface="Calibri"/>
              </a:rPr>
              <a:t> prezentācija) </a:t>
            </a:r>
            <a:endParaRPr lang="lv-LV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Attēls 8">
            <a:extLst>
              <a:ext uri="{FF2B5EF4-FFF2-40B4-BE49-F238E27FC236}">
                <a16:creationId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5" y="5928476"/>
            <a:ext cx="2105522" cy="743831"/>
          </a:xfrm>
          <a:prstGeom prst="rect">
            <a:avLst/>
          </a:prstGeom>
        </p:spPr>
      </p:pic>
      <p:pic>
        <p:nvPicPr>
          <p:cNvPr id="9" name="Attēls 7">
            <a:extLst>
              <a:ext uri="{FF2B5EF4-FFF2-40B4-BE49-F238E27FC236}">
                <a16:creationId xmlns:a16="http://schemas.microsoft.com/office/drawing/2014/main" id="{AB3E88F5-45B7-4538-93B5-2715D014B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4706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22011" y="8478"/>
            <a:ext cx="1869989" cy="782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E17545-9204-0D18-493D-306C4EDEEDCE}"/>
              </a:ext>
            </a:extLst>
          </p:cNvPr>
          <p:cNvSpPr txBox="1"/>
          <p:nvPr/>
        </p:nvSpPr>
        <p:spPr>
          <a:xfrm>
            <a:off x="3204839" y="-22047"/>
            <a:ext cx="657456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Pieslēdzies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ClassPoint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vietnē 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www.classpoint.app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izmantojot šo «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</a:t>
            </a:r>
            <a:r>
              <a:rPr lang="lv-LV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vai QR kodu! 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4" name="Bultiņa: pa labi 3">
            <a:extLst>
              <a:ext uri="{FF2B5EF4-FFF2-40B4-BE49-F238E27FC236}">
                <a16:creationId xmlns:a16="http://schemas.microsoft.com/office/drawing/2014/main" id="{8AAC95FE-6DE5-C00A-50F9-A954E1FA2BA2}"/>
              </a:ext>
            </a:extLst>
          </p:cNvPr>
          <p:cNvSpPr/>
          <p:nvPr/>
        </p:nvSpPr>
        <p:spPr>
          <a:xfrm rot="20587076">
            <a:off x="9596988" y="326022"/>
            <a:ext cx="665825" cy="2219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metcaljm\AppData\Local\Microsoft\Windows\Temporary Internet Files\Content.IE5\ZN9G2V3N\2195191093_7a9b948755_z[1].jpg">
            <a:extLst>
              <a:ext uri="{FF2B5EF4-FFF2-40B4-BE49-F238E27FC236}">
                <a16:creationId xmlns:a16="http://schemas.microsoft.com/office/drawing/2014/main" id="{691398B6-4044-4582-8129-159F4777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95" y="1529629"/>
            <a:ext cx="3223374" cy="2417531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8C07F-2933-491F-BF6B-A463B7039377}"/>
              </a:ext>
            </a:extLst>
          </p:cNvPr>
          <p:cNvSpPr txBox="1"/>
          <p:nvPr/>
        </p:nvSpPr>
        <p:spPr>
          <a:xfrm>
            <a:off x="1020417" y="1479570"/>
            <a:ext cx="609600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lv-LV" sz="28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v-LV" sz="2800">
                <a:latin typeface="Calibri"/>
                <a:ea typeface="Times New Roman" panose="02020603050405020304" pitchFamily="18" charset="0"/>
                <a:cs typeface="Times New Roman"/>
              </a:rPr>
              <a:t>Nosauciet</a:t>
            </a:r>
            <a:r>
              <a:rPr lang="lv-LV" sz="28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800" err="1">
                <a:latin typeface="Calibri"/>
                <a:ea typeface="Times New Roman" panose="02020603050405020304" pitchFamily="18" charset="0"/>
                <a:cs typeface="Times New Roman"/>
              </a:rPr>
              <a:t>klasesbiedram</a:t>
            </a:r>
            <a:r>
              <a:rPr lang="lv-LV" sz="2800">
                <a:latin typeface="Calibri"/>
                <a:ea typeface="Times New Roman" panose="02020603050405020304" pitchFamily="18" charset="0"/>
                <a:cs typeface="Times New Roman"/>
              </a:rPr>
              <a:t> vienu</a:t>
            </a:r>
            <a:r>
              <a:rPr lang="lv-LV" sz="28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priekšmetu, ko ņemsiet līdzi uz </a:t>
            </a:r>
            <a:r>
              <a:rPr lang="lv-LV" sz="2800">
                <a:latin typeface="Calibri"/>
                <a:ea typeface="Times New Roman" panose="02020603050405020304" pitchFamily="18" charset="0"/>
                <a:cs typeface="Times New Roman"/>
              </a:rPr>
              <a:t>vientuļu</a:t>
            </a:r>
            <a:r>
              <a:rPr lang="lv-LV" sz="28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800">
                <a:latin typeface="Calibri"/>
                <a:ea typeface="Times New Roman" panose="02020603050405020304" pitchFamily="18" charset="0"/>
                <a:cs typeface="Times New Roman"/>
              </a:rPr>
              <a:t>salu</a:t>
            </a:r>
            <a:r>
              <a:rPr lang="lv-LV" sz="28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paskaidrojot</a:t>
            </a:r>
            <a:r>
              <a:rPr lang="lv-LV" sz="2800">
                <a:latin typeface="Calibri"/>
                <a:ea typeface="Times New Roman" panose="02020603050405020304" pitchFamily="18" charset="0"/>
                <a:cs typeface="Times New Roman"/>
              </a:rPr>
              <a:t>,</a:t>
            </a:r>
            <a:r>
              <a:rPr lang="lv-LV" sz="28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kāpēc</a:t>
            </a:r>
            <a:r>
              <a:rPr lang="lv-LV" sz="280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8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800">
              <a:cs typeface="Times New Roman"/>
            </a:endParaRPr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49117F3C-4F5E-4806-BD7C-E9EF1CCB07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395" y="4157226"/>
            <a:ext cx="3323699" cy="855803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37590B7F-A732-E901-9619-E262E157F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2487" y="5013029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3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F1AE13-B29A-4AC3-AE98-FAC17D1479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209" y="759716"/>
            <a:ext cx="3544023" cy="3913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74620-1780-40F8-AB0E-0A942CBD2EF7}"/>
              </a:ext>
            </a:extLst>
          </p:cNvPr>
          <p:cNvSpPr txBox="1"/>
          <p:nvPr/>
        </p:nvSpPr>
        <p:spPr>
          <a:xfrm>
            <a:off x="278295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aktivitāte. Kas ir laba dzīve?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D6ACA1-1C8E-45A3-AA33-2B2C0E354AB0}"/>
              </a:ext>
            </a:extLst>
          </p:cNvPr>
          <p:cNvSpPr txBox="1"/>
          <p:nvPr/>
        </p:nvSpPr>
        <p:spPr>
          <a:xfrm>
            <a:off x="4929809" y="1112468"/>
            <a:ext cx="6903382" cy="5597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lv-LV" sz="4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“</a:t>
            </a:r>
            <a:r>
              <a:rPr lang="lv-LV" sz="40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L</a:t>
            </a:r>
            <a:r>
              <a:rPr lang="lv-LV" sz="4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aba dzīve”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 dirty="0">
                <a:latin typeface="Calibri"/>
                <a:ea typeface="Times New Roman" panose="02020603050405020304" pitchFamily="18" charset="0"/>
                <a:cs typeface="Times New Roman"/>
              </a:rPr>
              <a:t>– </a:t>
            </a:r>
            <a:r>
              <a:rPr lang="lv-LV" sz="2400" b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ko tas nozīmē? Ko nozīmē, ja kāds ir nodzīvojis “labu dzīvi”?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999"/>
              </a:lnSpc>
              <a:spcAft>
                <a:spcPts val="1000"/>
              </a:spcAft>
            </a:pPr>
            <a:r>
              <a:rPr lang="en-GB" sz="2400" dirty="0" err="1">
                <a:latin typeface="Calibri"/>
                <a:ea typeface="Times New Roman" panose="02020603050405020304" pitchFamily="18" charset="0"/>
                <a:cs typeface="Times New Roman"/>
              </a:rPr>
              <a:t>Jautājumi</a:t>
            </a:r>
            <a:r>
              <a:rPr lang="en-GB" sz="2400" dirty="0"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2400" dirty="0" err="1">
                <a:latin typeface="Calibri"/>
                <a:ea typeface="Times New Roman" panose="02020603050405020304" pitchFamily="18" charset="0"/>
                <a:cs typeface="Times New Roman"/>
              </a:rPr>
              <a:t>pārdomām</a:t>
            </a:r>
            <a:r>
              <a:rPr lang="en-GB" sz="2400" dirty="0">
                <a:latin typeface="Calibri"/>
                <a:ea typeface="Times New Roman" panose="02020603050405020304" pitchFamily="18" charset="0"/>
                <a:cs typeface="Times New Roman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vari 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iedomāties kādu cilvēku, kurš, tavuprāt, nodzīvojis “labu dzīvi”? Kā tas izpaudās?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Kāpēc tu uzskati, ka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šī cilvēka dzīve bija laba? Kā,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tavuprāt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viņš veidoja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labu dzīvi?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tas notika nejauši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?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Vai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arī šis cilvēks pieņēma apzinātus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lēmumus, ieguva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paradumus, kas palīdzēja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veidot labu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dzīvi?</a:t>
            </a:r>
            <a:endParaRPr lang="en-GB" sz="2400" dirty="0">
              <a:latin typeface="Calibri"/>
              <a:cs typeface="Times New Roman"/>
            </a:endParaRPr>
          </a:p>
        </p:txBody>
      </p:sp>
      <p:pic>
        <p:nvPicPr>
          <p:cNvPr id="9" name="btnInknoeActivity">
            <a:extLst>
              <a:ext uri="{FF2B5EF4-FFF2-40B4-BE49-F238E27FC236}">
                <a16:creationId xmlns:a16="http://schemas.microsoft.com/office/drawing/2014/main" id="{C93A44F8-722B-45BA-849D-42E4626B1A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09" y="4672775"/>
            <a:ext cx="3548221" cy="913614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514A7069-D789-8663-DCEC-BD56B7C68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9463" y="5586389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F7C096-A27C-4ED3-8062-777773C34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1688" y="858769"/>
            <a:ext cx="3103213" cy="2215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11267F-1886-4DBD-AF7B-8CDC9D93854C}"/>
              </a:ext>
            </a:extLst>
          </p:cNvPr>
          <p:cNvSpPr txBox="1"/>
          <p:nvPr/>
        </p:nvSpPr>
        <p:spPr>
          <a:xfrm>
            <a:off x="185531" y="108721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2. aktivitāte. Labas dzīves pazīmes</a:t>
            </a:r>
            <a:endParaRPr lang="en-GB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CE1DC-F5CA-4645-82D2-A948D355F578}"/>
              </a:ext>
            </a:extLst>
          </p:cNvPr>
          <p:cNvSpPr txBox="1"/>
          <p:nvPr/>
        </p:nvSpPr>
        <p:spPr>
          <a:xfrm>
            <a:off x="357809" y="858769"/>
            <a:ext cx="7474226" cy="45173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4999"/>
              </a:lnSpc>
            </a:pPr>
            <a:r>
              <a:rPr lang="lv-LV" sz="2400" b="1" dirty="0">
                <a:latin typeface="Calibri"/>
                <a:ea typeface="Calibri"/>
                <a:cs typeface="Calibri"/>
              </a:rPr>
              <a:t>Ko jūs uzskatāt par svarīgām </a:t>
            </a:r>
            <a:r>
              <a:rPr lang="lv-LV" sz="2400" b="1" dirty="0">
                <a:effectLst/>
                <a:latin typeface="Calibri"/>
                <a:ea typeface="Calibri"/>
                <a:cs typeface="Calibri"/>
              </a:rPr>
              <a:t>labas dzīves </a:t>
            </a:r>
            <a:r>
              <a:rPr lang="lv-LV" sz="2400" b="1" dirty="0">
                <a:latin typeface="Calibri"/>
                <a:ea typeface="Calibri"/>
                <a:cs typeface="Calibri"/>
              </a:rPr>
              <a:t>sastāvdaļām? </a:t>
            </a: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"/>
            </a:pPr>
            <a:r>
              <a:rPr lang="lv-LV" sz="2400" dirty="0">
                <a:effectLst/>
                <a:latin typeface="Calibri"/>
                <a:ea typeface="Calibri"/>
                <a:cs typeface="Times New Roman"/>
              </a:rPr>
              <a:t>A. Liela alga</a:t>
            </a:r>
            <a:endParaRPr lang="en-GB" sz="2400" dirty="0">
              <a:effectLst/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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Ilgstošas attiecības ar vīru/sievu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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Daudz draugu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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Būt ietekmīgam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"/>
            </a:pPr>
            <a:r>
              <a:rPr lang="lv-LV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Būt radošam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C62498-6680-4368-BBBF-601F5A7CB41E}"/>
              </a:ext>
            </a:extLst>
          </p:cNvPr>
          <p:cNvSpPr txBox="1"/>
          <p:nvPr/>
        </p:nvSpPr>
        <p:spPr>
          <a:xfrm>
            <a:off x="3781046" y="4639797"/>
            <a:ext cx="46299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Esiet gatavi aizstāvēt savu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viedokli, uzklausīt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pretējus viedokļus un prasīt to pamatojumus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.!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0EAC8D19-71B4-2A56-675B-B61A21EA4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337" y="3903260"/>
            <a:ext cx="853514" cy="902286"/>
          </a:xfrm>
          <a:prstGeom prst="rect">
            <a:avLst/>
          </a:prstGeom>
        </p:spPr>
      </p:pic>
      <p:pic>
        <p:nvPicPr>
          <p:cNvPr id="7" name="btnInknoeActivity">
            <a:extLst>
              <a:ext uri="{FF2B5EF4-FFF2-40B4-BE49-F238E27FC236}">
                <a16:creationId xmlns:a16="http://schemas.microsoft.com/office/drawing/2014/main" id="{61EFDDEE-8DE2-EEEE-1D4E-A1DAA66B478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11" y="3081428"/>
            <a:ext cx="3191766" cy="82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52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EF267C-A4B1-4F64-B41B-B3B9ED206C8E}"/>
              </a:ext>
            </a:extLst>
          </p:cNvPr>
          <p:cNvSpPr txBox="1"/>
          <p:nvPr/>
        </p:nvSpPr>
        <p:spPr>
          <a:xfrm>
            <a:off x="139149" y="612831"/>
            <a:ext cx="7805530" cy="5144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Aristotelis: “Kas ir laba dzīve”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000" u="sng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https://www.youtube.com/watch?v=VFPBf1AZOQg</a:t>
            </a:r>
            <a:endParaRPr lang="lv-LV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Galvenie domāšanas virzieni: 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lv-LV" sz="2000" b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eksistenciālistiem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dzīvē nav citas nozīmes kā tā, ko tu pats dzīvei piešķir; </a:t>
            </a: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lv-LV" sz="2000" b="1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hēdonistiem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dzīves mērķis ir gūt baudu, 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savukārt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ticīgajiem cilvēkiem dzīvei jēgu piešķir augstākstāvoša būtne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 –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Dievs.</a:t>
            </a:r>
            <a:endParaRPr lang="lv-LV" sz="20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lv-LV" sz="2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Aristotelis 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labu dzīvi uzskatīja tādu dzīvi, kuras laikā cilvēks meklē veidus, kā kļūt tikumīgākam, attīstot tikumus.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Kurš no šiem uzskatiem šķiet vilinošāks? </a:t>
            </a:r>
            <a:endParaRPr lang="lv-LV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šiem uzskatiem ir kādi ierobežojumi? </a:t>
            </a:r>
            <a:endParaRPr lang="en-GB" sz="20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82FAA-E22D-4169-8825-ECFD9CC446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" b="130"/>
          <a:stretch/>
        </p:blipFill>
        <p:spPr>
          <a:xfrm>
            <a:off x="8150087" y="3193773"/>
            <a:ext cx="3896139" cy="1987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4069CE-19EB-4581-977F-EB0EC42E08FF}"/>
              </a:ext>
            </a:extLst>
          </p:cNvPr>
          <p:cNvSpPr txBox="1"/>
          <p:nvPr/>
        </p:nvSpPr>
        <p:spPr>
          <a:xfrm>
            <a:off x="145774" y="0"/>
            <a:ext cx="6096000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3. aktivitāte.</a:t>
            </a:r>
            <a:r>
              <a:rPr lang="lv-LV" sz="2400" b="1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“</a:t>
            </a:r>
            <a:r>
              <a:rPr lang="lv-LV" sz="2400" b="1">
                <a:latin typeface="Calibri"/>
                <a:ea typeface="Times New Roman" panose="02020603050405020304" pitchFamily="18" charset="0"/>
                <a:cs typeface="Times New Roman"/>
              </a:rPr>
              <a:t>Labas</a:t>
            </a: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b="1">
                <a:latin typeface="Calibri"/>
                <a:ea typeface="Times New Roman" panose="02020603050405020304" pitchFamily="18" charset="0"/>
                <a:cs typeface="Times New Roman"/>
              </a:rPr>
              <a:t>dzīves” izpratne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7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0D45A-664F-4120-8E16-27E1859134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6006" y="1824781"/>
            <a:ext cx="3433368" cy="25360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1C8B4-C5D5-4A9E-8DFF-158C9A043C7A}"/>
              </a:ext>
            </a:extLst>
          </p:cNvPr>
          <p:cNvSpPr txBox="1"/>
          <p:nvPr/>
        </p:nvSpPr>
        <p:spPr>
          <a:xfrm>
            <a:off x="8474627" y="4360791"/>
            <a:ext cx="259093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sz="1600"/>
              <a:t>Kopš 2003. gada Deivids </a:t>
            </a:r>
            <a:r>
              <a:rPr lang="lv-LV" sz="1600" err="1"/>
              <a:t>Brūkss</a:t>
            </a:r>
            <a:r>
              <a:rPr lang="lv-LV" sz="1600"/>
              <a:t> (augšā) ir rakstījis viedokļu rakstus laikrakstam </a:t>
            </a:r>
            <a:r>
              <a:rPr lang="lv-LV" sz="1600" err="1"/>
              <a:t>The</a:t>
            </a:r>
            <a:r>
              <a:rPr lang="lv-LV" sz="1600"/>
              <a:t> </a:t>
            </a:r>
            <a:r>
              <a:rPr lang="lv-LV" sz="1600" err="1"/>
              <a:t>New</a:t>
            </a:r>
            <a:r>
              <a:rPr lang="lv-LV" sz="1600"/>
              <a:t> </a:t>
            </a:r>
            <a:r>
              <a:rPr lang="lv-LV" sz="1600" err="1"/>
              <a:t>York</a:t>
            </a:r>
            <a:r>
              <a:rPr lang="lv-LV" sz="1600"/>
              <a:t> </a:t>
            </a:r>
            <a:r>
              <a:rPr lang="lv-LV" sz="1600" err="1"/>
              <a:t>Times</a:t>
            </a:r>
            <a:r>
              <a:rPr lang="lv-LV" sz="1600"/>
              <a:t>.</a:t>
            </a:r>
            <a:endParaRPr lang="en-GB" sz="1600" i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468EB-99D4-445C-9862-70774EB0A592}"/>
              </a:ext>
            </a:extLst>
          </p:cNvPr>
          <p:cNvSpPr txBox="1"/>
          <p:nvPr/>
        </p:nvSpPr>
        <p:spPr>
          <a:xfrm>
            <a:off x="682626" y="2004537"/>
            <a:ext cx="6096000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Deivids </a:t>
            </a:r>
            <a:r>
              <a:rPr lang="lv-LV" sz="240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Brukss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(</a:t>
            </a:r>
            <a:r>
              <a:rPr lang="lv-LV" sz="2400" i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David</a:t>
            </a:r>
            <a:r>
              <a:rPr lang="lv-LV" sz="2400" i="1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400" i="1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Brooks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) skaidro, ka ir divu veidu tikumi: dvēseles tikumi (tie, kuru dēļ mēs vēlētos, lai mūs atceras un uzslavē pēc mūsu nāves) un darba tikumi (ko mēs 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izmantojam</a:t>
            </a:r>
            <a:r>
              <a:rPr lang="lv-LV" sz="240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lai dzīvē virzītos uz priekšu).</a:t>
            </a:r>
            <a:r>
              <a:rPr lang="lv-LV" sz="2400" dirty="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savā dzīvē vari noteikt atšķirību starp šiem diviem? </a:t>
            </a:r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ir grūti to noteikt? </a:t>
            </a:r>
            <a:endParaRPr lang="lv-LV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lv-LV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tiem būtu jāatšķiras? 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D48D9-89EF-4250-9B69-79A6CD4F4EA0}"/>
              </a:ext>
            </a:extLst>
          </p:cNvPr>
          <p:cNvSpPr txBox="1"/>
          <p:nvPr/>
        </p:nvSpPr>
        <p:spPr>
          <a:xfrm>
            <a:off x="291546" y="161731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aktivitāte. Dvēseles vai darba tikumi?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2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5435AEC6-FA55-4C30-AECC-CDB8830907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2" t="18046" r="12500" b="40977"/>
          <a:stretch/>
        </p:blipFill>
        <p:spPr bwMode="auto">
          <a:xfrm rot="21158666">
            <a:off x="8281859" y="2210726"/>
            <a:ext cx="2955303" cy="2905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A0822A1-0C9C-47A9-B29C-0ACF2D1B4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6" t="18506" r="37845" b="38582"/>
          <a:stretch/>
        </p:blipFill>
        <p:spPr bwMode="auto">
          <a:xfrm rot="20938772">
            <a:off x="7929200" y="2280375"/>
            <a:ext cx="2862001" cy="2892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B1A05F9-528E-45E2-9782-35D929B26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16705" r="63103" b="32260"/>
          <a:stretch/>
        </p:blipFill>
        <p:spPr bwMode="auto">
          <a:xfrm rot="20701820">
            <a:off x="7803846" y="2363858"/>
            <a:ext cx="2454272" cy="29611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0ECDC-49B1-4E6D-85BD-0F0F5E67B47F}"/>
              </a:ext>
            </a:extLst>
          </p:cNvPr>
          <p:cNvSpPr txBox="1"/>
          <p:nvPr/>
        </p:nvSpPr>
        <p:spPr>
          <a:xfrm>
            <a:off x="174017" y="851371"/>
            <a:ext cx="7097402" cy="48626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Pārdomā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, kuri tikumi ir vissvarīgākie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Izpildi 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VIA aptauja, lai noteiktu sev visbūtiskākos tikumus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Īstā aptauja pieejama šeit (jāizvēlas latviešu valodu) 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https://www.viacharacter.org/survey/account/register#youth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0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Pārrunājiet testa rezultātus!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Kāpēc izvēlējāties šos tikumus?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 jūs esat izvēlējušies 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vienādus vai atšķirīgus 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tikumus?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endParaRPr lang="lv-LV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Vai</a:t>
            </a:r>
            <a:r>
              <a:rPr lang="lv-LV" sz="2000">
                <a:latin typeface="Calibri"/>
                <a:ea typeface="Times New Roman" panose="02020603050405020304" pitchFamily="18" charset="0"/>
                <a:cs typeface="Times New Roman"/>
              </a:rPr>
              <a:t> esat</a:t>
            </a:r>
            <a:r>
              <a:rPr lang="lv-LV" sz="20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izvēlējušies galvenokārt morālos, pilsoniskos, intelektuālos vai darbības tikumus?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lv-LV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Kuri tikumi ir attīstīti īpaši spēcīgi? </a:t>
            </a:r>
            <a:r>
              <a:rPr lang="lv-LV" sz="20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Kā to var zināt? </a:t>
            </a:r>
            <a:endParaRPr lang="lv-LV" sz="20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lv-LV" sz="2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Kuri tikumi vēl jāattīsta? Kā to var zināt? </a:t>
            </a:r>
            <a:endParaRPr lang="en-GB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A63AA-6733-4D3D-8270-3E35CA062F3E}"/>
              </a:ext>
            </a:extLst>
          </p:cNvPr>
          <p:cNvSpPr txBox="1"/>
          <p:nvPr/>
        </p:nvSpPr>
        <p:spPr>
          <a:xfrm>
            <a:off x="212035" y="0"/>
            <a:ext cx="609600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lv-LV" sz="2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 aktivitāte. VIA aptauja</a:t>
            </a:r>
            <a:endParaRPr lang="en-GB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345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BC56D-8277-4854-8603-66FE53B992E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2430" y="1320238"/>
            <a:ext cx="3103544" cy="3471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DF460F-76BF-4A50-B95B-51011FB56106}"/>
              </a:ext>
            </a:extLst>
          </p:cNvPr>
          <p:cNvSpPr txBox="1"/>
          <p:nvPr/>
        </p:nvSpPr>
        <p:spPr>
          <a:xfrm>
            <a:off x="1627028" y="2084017"/>
            <a:ext cx="6096000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No sešiem sev svarīgākajiem tikumiem 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izvēlies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vienu, kuru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 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vēlētos vēl attīstīt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!</a:t>
            </a:r>
            <a:endParaRPr lang="lv-LV" sz="2400">
              <a:effectLst/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/>
            <a:endParaRPr lang="lv-LV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v-LV" sz="2400"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algn="just"/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Un sagatavo </a:t>
            </a:r>
            <a:r>
              <a:rPr lang="lv-LV" sz="2400" b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rīcības </a:t>
            </a:r>
            <a:r>
              <a:rPr lang="lv-LV" sz="2400" b="1">
                <a:latin typeface="Calibri"/>
                <a:ea typeface="Times New Roman" panose="02020603050405020304" pitchFamily="18" charset="0"/>
                <a:cs typeface="Times New Roman"/>
              </a:rPr>
              <a:t>plānu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, </a:t>
            </a:r>
            <a:r>
              <a:rPr lang="lv-LV" sz="240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ko varētu darīt, lai praktizētu šo tikumu</a:t>
            </a:r>
            <a:r>
              <a:rPr lang="lv-LV" sz="2400">
                <a:latin typeface="Calibri"/>
                <a:ea typeface="Times New Roman" panose="02020603050405020304" pitchFamily="18" charset="0"/>
                <a:cs typeface="Times New Roman"/>
              </a:rPr>
              <a:t>! </a:t>
            </a:r>
            <a:endParaRPr lang="en-GB" sz="2400"/>
          </a:p>
        </p:txBody>
      </p:sp>
      <p:pic>
        <p:nvPicPr>
          <p:cNvPr id="8" name="btnInknoeActivity">
            <a:extLst>
              <a:ext uri="{FF2B5EF4-FFF2-40B4-BE49-F238E27FC236}">
                <a16:creationId xmlns:a16="http://schemas.microsoft.com/office/drawing/2014/main" id="{E1DBF3C0-CE84-47D4-A6E7-BBA9610959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r:link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0" y="4856252"/>
            <a:ext cx="3133156" cy="806741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322FBFB7-2CC3-72F7-ECF3-3464291BEB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445" y="5662993"/>
            <a:ext cx="853514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0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957339" cy="176702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/>
              <a:t>Tikumiskās audzināšanas programma «e-TAP+»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766662" y="2791832"/>
            <a:ext cx="10515600" cy="3066750"/>
          </a:xfrm>
          <a:prstGeom prst="rect">
            <a:avLst/>
          </a:prstGeom>
        </p:spPr>
        <p:txBody>
          <a:bodyPr lIns="91440" tIns="45720" rIns="91440" bIns="4572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lv-LV"/>
              <a:t>Resursi pieejami: </a:t>
            </a:r>
            <a:r>
              <a:rPr lang="lv-LV">
                <a:hlinkClick r:id="rId2"/>
              </a:rPr>
              <a:t>www.arete.lu.lv</a:t>
            </a:r>
            <a:endParaRPr lang="lv-LV">
              <a:ea typeface="+mn-lt"/>
              <a:cs typeface="+mn-lt"/>
            </a:endParaRPr>
          </a:p>
          <a:p>
            <a:pPr algn="just">
              <a:buNone/>
            </a:pPr>
            <a:r>
              <a:rPr lang="lv-LV"/>
              <a:t>Programmas administrators: Dr. Manuels </a:t>
            </a:r>
            <a:r>
              <a:rPr lang="lv-LV" err="1"/>
              <a:t>Fernandezs</a:t>
            </a:r>
            <a:r>
              <a:rPr lang="lv-LV"/>
              <a:t>. </a:t>
            </a:r>
            <a:r>
              <a:rPr lang="lv-LV">
                <a:hlinkClick r:id="rId3"/>
              </a:rPr>
              <a:t>manuels.fernandezs@lu.lv</a:t>
            </a:r>
            <a:r>
              <a:rPr lang="lv-LV"/>
              <a:t>, +371 26253625.</a:t>
            </a:r>
            <a:endParaRPr lang="lv-LV">
              <a:ea typeface="+mn-lt"/>
              <a:cs typeface="+mn-lt"/>
            </a:endParaRPr>
          </a:p>
          <a:p>
            <a:pPr algn="just">
              <a:buNone/>
              <a:defRPr/>
            </a:pPr>
            <a:r>
              <a:rPr lang="lv-LV"/>
              <a:t>Imantas 7. līnija 1, 223. telpa, Rīga, LV-1083, Latvija</a:t>
            </a:r>
            <a:endParaRPr lang="en-US">
              <a:ea typeface="+mn-lt"/>
              <a:cs typeface="+mn-lt"/>
            </a:endParaRPr>
          </a:p>
          <a:p>
            <a:pPr algn="just">
              <a:buNone/>
            </a:pPr>
            <a:r>
              <a:rPr lang="lv-LV"/>
              <a:t>Latvijas Universitātes Pedagoģijas, psiholoģijas un mākslas fakultātes Pedagoģijas zinātniskā institūta vadošais pētnieks</a:t>
            </a:r>
            <a:endParaRPr lang="lv-LV">
              <a:ea typeface="+mn-lt"/>
              <a:cs typeface="+mn-lt"/>
            </a:endParaRPr>
          </a:p>
          <a:p>
            <a:pPr algn="just">
              <a:buNone/>
            </a:pPr>
            <a:r>
              <a:rPr lang="lv-LV" i="1"/>
              <a:t>“Digitālas mācību programmas efektivitātes izpēte jauniešu tikumiskajai audzināšanai Latvijas izglītības iestādēs (no 1. līdz 12. klasei)” (03.01.2022-30.12.2024). Latvijas Zinātnes Padomes p</a:t>
            </a:r>
            <a:r>
              <a:rPr lang="lv-LV"/>
              <a:t>rojekta Nr. lzp-2021/1-0385; LU reģistrācijas </a:t>
            </a:r>
            <a:r>
              <a:rPr lang="lv-LV" err="1"/>
              <a:t>Nr</a:t>
            </a:r>
            <a:r>
              <a:rPr lang="lv-LV"/>
              <a:t>: LZP2021/119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774441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3,&quot;OptionCount&quot;:4,&quot;WcOptionCount&quot;:1,&quot;HasMultipleSubmission&quot;:true,&quot;HasAutoStop&quot;:true,&quot;HasMinimizeMode&quot;:false,&quot;TimerValue&quot;:&quot;01:00&quot;,&quot;HasAutoStart&quot;:tru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,&quot;HasMultipleSubmission&quot;:false,&quot;HasAutoStop&quot;:true,&quot;HasMinimizeMode&quot;:false,&quot;TimerValue&quot;:&quot;02:00&quot;,&quot;HasAutoStart&quot;:tru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5,&quot;WcOptionCount&quot;:1,&quot;HasMultipleSubmission&quot;:true,&quot;HasAutoStop&quot;:true,&quot;HasMinimizeMode&quot;:false,&quot;TimerValue&quot;:&quot;03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3,&quot;OptionCount&quot;:4,&quot;WcOptionCount&quot;:10,&quot;HasMultipleSubmission&quot;:true,&quot;HasAutoStop&quot;:true,&quot;HasMinimizeMode&quot;:false,&quot;TimerValue&quot;:&quot;01:00&quot;,&quot;HasAutoStart&quot;:tru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5" ma:contentTypeDescription="Create a new document." ma:contentTypeScope="" ma:versionID="8d7fa565a935dd61f8bec0365e19953d">
  <xsd:schema xmlns:xsd="http://www.w3.org/2001/XMLSchema" xmlns:xs="http://www.w3.org/2001/XMLSchema" xmlns:p="http://schemas.microsoft.com/office/2006/metadata/properties" xmlns:ns2="bcd8bb90-b1cb-4fe5-8892-66ea2dba031d" xmlns:ns3="42849b6b-6ccc-423c-92da-67f4062e2063" targetNamespace="http://schemas.microsoft.com/office/2006/metadata/properties" ma:root="true" ma:fieldsID="286878b31f55ce3521883ba4f63f2fcd" ns2:_="" ns3:_="">
    <xsd:import namespace="bcd8bb90-b1cb-4fe5-8892-66ea2dba031d"/>
    <xsd:import namespace="42849b6b-6ccc-423c-92da-67f4062e2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c0b185-4452-496b-8675-b05c282237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49b6b-6ccc-423c-92da-67f4062e2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85402-e8ca-4c71-ae72-366be4a03c8e}" ma:internalName="TaxCatchAll" ma:showField="CatchAllData" ma:web="42849b6b-6ccc-423c-92da-67f4062e20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d8bb90-b1cb-4fe5-8892-66ea2dba031d">
      <Terms xmlns="http://schemas.microsoft.com/office/infopath/2007/PartnerControls"/>
    </lcf76f155ced4ddcb4097134ff3c332f>
    <TaxCatchAll xmlns="42849b6b-6ccc-423c-92da-67f4062e206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E4B2CF-562A-4363-B1A8-55DF1D68557D}">
  <ds:schemaRefs>
    <ds:schemaRef ds:uri="42849b6b-6ccc-423c-92da-67f4062e2063"/>
    <ds:schemaRef ds:uri="bcd8bb90-b1cb-4fe5-8892-66ea2dba03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981ED3-9F9B-4D7E-8D15-F41E08E42A32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bcd8bb90-b1cb-4fe5-8892-66ea2dba031d"/>
    <ds:schemaRef ds:uri="http://purl.org/dc/terms/"/>
    <ds:schemaRef ds:uri="http://schemas.microsoft.com/office/2006/documentManagement/types"/>
    <ds:schemaRef ds:uri="42849b6b-6ccc-423c-92da-67f4062e206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EC871F8-039B-429C-86BC-70D6AB2AEF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640</Words>
  <Application>Microsoft Office PowerPoint</Application>
  <PresentationFormat>Platekrāna</PresentationFormat>
  <Paragraphs>58</Paragraphs>
  <Slides>9</Slides>
  <Notes>1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Times New Roman</vt:lpstr>
      <vt:lpstr>Wingdings</vt:lpstr>
      <vt:lpstr>Office dizains</vt:lpstr>
      <vt:lpstr>8. klase Tēma: Tava nākotne, tava pasaule  1. nodarbība - Laba dzīve   Tikumiskās audzināšanas programma «e-TAP+» (digitalizēta prezentācija) 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Manuel Joaquin Fernandez Gonzalez</cp:lastModifiedBy>
  <cp:revision>5</cp:revision>
  <dcterms:created xsi:type="dcterms:W3CDTF">2019-06-13T10:46:31Z</dcterms:created>
  <dcterms:modified xsi:type="dcterms:W3CDTF">2023-01-23T14:55:13Z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  <property fmtid="{D5CDD505-2E9C-101B-9397-08002B2CF9AE}" pid="3" name="MediaServiceImageTags">
    <vt:lpwstr/>
  </property>
</Properties>
</file>