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311" r:id="rId5"/>
    <p:sldId id="312" r:id="rId6"/>
    <p:sldId id="324" r:id="rId7"/>
    <p:sldId id="314" r:id="rId8"/>
    <p:sldId id="315" r:id="rId9"/>
    <p:sldId id="323" r:id="rId10"/>
    <p:sldId id="317" r:id="rId11"/>
    <p:sldId id="316" r:id="rId12"/>
    <p:sldId id="325" r:id="rId13"/>
    <p:sldId id="318" r:id="rId14"/>
    <p:sldId id="319" r:id="rId15"/>
    <p:sldId id="320" r:id="rId16"/>
    <p:sldId id="321" r:id="rId17"/>
    <p:sldId id="32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BC7D94-F2B9-1185-0BE8-AC6ABD04586A}" name="Manuel Joaquin Fernandez Gonzalez" initials="MG" userId="S::mf08052@edu.lu.lv::90e28fec-564e-43b0-9c13-1b12e1cad7dc" providerId="AD"/>
  <p188:author id="{AECC10D7-E571-80EE-68F8-CE3353AE698E}" name="Anna Sidorova" initials="AS" userId="S::as11279@edu.lu.lv::73380921-6f09-4386-adfe-9c1bb67e72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2" clrIdx="0">
    <p:extLst>
      <p:ext uri="{19B8F6BF-5375-455C-9EA6-DF929625EA0E}">
        <p15:presenceInfo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F74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76EA2-279E-44C6-A351-CC8D86F0226B}" v="15" dt="2022-12-07T04:21:59.728"/>
    <p1510:client id="{0DD7CD31-CC18-4225-A3E9-7492F141DC0F}" v="33" dt="2022-10-25T13:41:51.443"/>
    <p1510:client id="{27043999-608E-4453-9D52-17F4D286CB80}" v="184" dt="2022-12-06T13:27:12.053"/>
    <p1510:client id="{4A2E95C3-BDA2-46CD-9347-64F84C710C40}" v="9" dt="2022-10-18T12:23:24.542"/>
    <p1510:client id="{57A0440C-B71C-405C-AC0E-7B5DE8ACAAEE}" v="13" dt="2022-10-18T12:26:09.393"/>
    <p1510:client id="{80C7BDDF-CF2E-BDA0-8E2D-73DED23F6189}" v="45" dt="2021-09-22T11:12:47.373"/>
    <p1510:client id="{A38F7FEE-533C-29B6-F1B1-D71FA1740302}" v="4" dt="2021-09-22T11:21:01.957"/>
    <p1510:client id="{AA1B185F-5EC1-4EBF-B1BA-8484BCFF1063}" v="18" dt="2022-12-07T04:15:56.453"/>
    <p1510:client id="{E3161DC6-1D06-4A86-B81E-CD46D65E42B4}" v="10" dt="2022-09-12T03:10:36.558"/>
    <p1510:client id="{F605472F-3A35-491A-94A4-791A5D169451}" v="19" dt="2021-09-22T12:27:50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S::mf08052@edu.lu.lv::90e28fec-564e-43b0-9c13-1b12e1cad7dc" providerId="AD" clId="Web-{0DD7CD31-CC18-4225-A3E9-7492F141DC0F}"/>
    <pc:docChg chg="mod modSld">
      <pc:chgData name="Manuel Joaquin Fernandez Gonzalez" userId="S::mf08052@edu.lu.lv::90e28fec-564e-43b0-9c13-1b12e1cad7dc" providerId="AD" clId="Web-{0DD7CD31-CC18-4225-A3E9-7492F141DC0F}" dt="2022-10-25T13:41:51.443" v="31"/>
      <pc:docMkLst>
        <pc:docMk/>
      </pc:docMkLst>
      <pc:sldChg chg="modSp addCm modCm">
        <pc:chgData name="Manuel Joaquin Fernandez Gonzalez" userId="S::mf08052@edu.lu.lv::90e28fec-564e-43b0-9c13-1b12e1cad7dc" providerId="AD" clId="Web-{0DD7CD31-CC18-4225-A3E9-7492F141DC0F}" dt="2022-10-25T13:41:51.443" v="31"/>
        <pc:sldMkLst>
          <pc:docMk/>
          <pc:sldMk cId="3913188112" sldId="315"/>
        </pc:sldMkLst>
        <pc:spChg chg="mod">
          <ac:chgData name="Manuel Joaquin Fernandez Gonzalez" userId="S::mf08052@edu.lu.lv::90e28fec-564e-43b0-9c13-1b12e1cad7dc" providerId="AD" clId="Web-{0DD7CD31-CC18-4225-A3E9-7492F141DC0F}" dt="2022-10-25T13:41:21.365" v="30" actId="20577"/>
          <ac:spMkLst>
            <pc:docMk/>
            <pc:sldMk cId="3913188112" sldId="315"/>
            <ac:spMk id="4" creationId="{F2330D6D-912F-4C99-BB2B-9261D163C8CB}"/>
          </ac:spMkLst>
        </pc:spChg>
      </pc:sldChg>
    </pc:docChg>
  </pc:docChgLst>
  <pc:docChgLst>
    <pc:chgData name="Manuel Joaquin Fernandez Gonzalez" userId="90e28fec-564e-43b0-9c13-1b12e1cad7dc" providerId="ADAL" clId="{F605472F-3A35-491A-94A4-791A5D169451}"/>
    <pc:docChg chg="undo custSel addSld delSld modSld delMainMaster">
      <pc:chgData name="Manuel Joaquin Fernandez Gonzalez" userId="90e28fec-564e-43b0-9c13-1b12e1cad7dc" providerId="ADAL" clId="{F605472F-3A35-491A-94A4-791A5D169451}" dt="2021-09-22T12:41:21.305" v="371" actId="1592"/>
      <pc:docMkLst>
        <pc:docMk/>
      </pc:docMkLst>
      <pc:sldChg chg="add">
        <pc:chgData name="Manuel Joaquin Fernandez Gonzalez" userId="90e28fec-564e-43b0-9c13-1b12e1cad7dc" providerId="ADAL" clId="{F605472F-3A35-491A-94A4-791A5D169451}" dt="2021-08-20T15:27:41.089" v="0"/>
        <pc:sldMkLst>
          <pc:docMk/>
          <pc:sldMk cId="591148582" sldId="258"/>
        </pc:sldMkLst>
      </pc:sldChg>
      <pc:sldChg chg="del">
        <pc:chgData name="Manuel Joaquin Fernandez Gonzalez" userId="90e28fec-564e-43b0-9c13-1b12e1cad7dc" providerId="ADAL" clId="{F605472F-3A35-491A-94A4-791A5D169451}" dt="2021-08-20T15:27:50.098" v="2" actId="47"/>
        <pc:sldMkLst>
          <pc:docMk/>
          <pc:sldMk cId="0" sldId="262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057272332" sldId="311"/>
        </pc:sldMkLst>
      </pc:sldChg>
      <pc:sldChg chg="addSp delSp modSp add mod setBg addAnim">
        <pc:chgData name="Manuel Joaquin Fernandez Gonzalez" userId="90e28fec-564e-43b0-9c13-1b12e1cad7dc" providerId="ADAL" clId="{F605472F-3A35-491A-94A4-791A5D169451}" dt="2021-08-20T15:35:04.838" v="49" actId="14100"/>
        <pc:sldMkLst>
          <pc:docMk/>
          <pc:sldMk cId="3123609143" sldId="311"/>
        </pc:sldMkLst>
        <pc:spChg chg="mod ord">
          <ac:chgData name="Manuel Joaquin Fernandez Gonzalez" userId="90e28fec-564e-43b0-9c13-1b12e1cad7dc" providerId="ADAL" clId="{F605472F-3A35-491A-94A4-791A5D169451}" dt="2021-08-20T15:35:04.838" v="49" actId="14100"/>
          <ac:spMkLst>
            <pc:docMk/>
            <pc:sldMk cId="3123609143" sldId="311"/>
            <ac:spMk id="2" creationId="{00000000-0000-0000-0000-000000000000}"/>
          </ac:spMkLst>
        </pc:spChg>
        <pc:spChg chg="add del">
          <ac:chgData name="Manuel Joaquin Fernandez Gonzalez" userId="90e28fec-564e-43b0-9c13-1b12e1cad7dc" providerId="ADAL" clId="{F605472F-3A35-491A-94A4-791A5D169451}" dt="2021-08-20T15:30:47.230" v="15" actId="26606"/>
          <ac:spMkLst>
            <pc:docMk/>
            <pc:sldMk cId="3123609143" sldId="311"/>
            <ac:spMk id="8" creationId="{06DA9DF9-31F7-4056-B42E-878CC92417B8}"/>
          </ac:spMkLst>
        </pc:spChg>
        <pc:spChg chg="add">
          <ac:chgData name="Manuel Joaquin Fernandez Gonzalez" userId="90e28fec-564e-43b0-9c13-1b12e1cad7dc" providerId="ADAL" clId="{F605472F-3A35-491A-94A4-791A5D169451}" dt="2021-08-20T15:30:47.352" v="16" actId="26606"/>
          <ac:spMkLst>
            <pc:docMk/>
            <pc:sldMk cId="3123609143" sldId="311"/>
            <ac:spMk id="11" creationId="{87CC2527-562A-4F69-B487-4371E5B243E7}"/>
          </ac:spMkLst>
        </pc:spChg>
        <pc:picChg chg="add mod">
          <ac:chgData name="Manuel Joaquin Fernandez Gonzalez" userId="90e28fec-564e-43b0-9c13-1b12e1cad7dc" providerId="ADAL" clId="{F605472F-3A35-491A-94A4-791A5D169451}" dt="2021-08-20T15:32:01.301" v="31" actId="1076"/>
          <ac:picMkLst>
            <pc:docMk/>
            <pc:sldMk cId="3123609143" sldId="311"/>
            <ac:picMk id="3" creationId="{5B9A5031-85C2-4F19-AEDD-FB870234F176}"/>
          </ac:picMkLst>
        </pc:picChg>
        <pc:cxnChg chg="add">
          <ac:chgData name="Manuel Joaquin Fernandez Gonzalez" userId="90e28fec-564e-43b0-9c13-1b12e1cad7dc" providerId="ADAL" clId="{F605472F-3A35-491A-94A4-791A5D169451}" dt="2021-08-20T15:30:47.352" v="16" actId="26606"/>
          <ac:cxnSpMkLst>
            <pc:docMk/>
            <pc:sldMk cId="3123609143" sldId="311"/>
            <ac:cxnSpMk id="10" creationId="{BCDAEC91-5BCE-4B55-9CC0-43EF94CB734B}"/>
          </ac:cxnSpMkLst>
        </pc:cxn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445288992" sldId="312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2767998505" sldId="312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677282090" sldId="314"/>
        </pc:sldMkLst>
      </pc:sldChg>
      <pc:sldChg chg="modSp add mod delCm modCm">
        <pc:chgData name="Manuel Joaquin Fernandez Gonzalez" userId="90e28fec-564e-43b0-9c13-1b12e1cad7dc" providerId="ADAL" clId="{F605472F-3A35-491A-94A4-791A5D169451}" dt="2021-09-22T12:27:50.267" v="370"/>
        <pc:sldMkLst>
          <pc:docMk/>
          <pc:sldMk cId="2860171418" sldId="314"/>
        </pc:sldMkLst>
        <pc:spChg chg="mod">
          <ac:chgData name="Manuel Joaquin Fernandez Gonzalez" userId="90e28fec-564e-43b0-9c13-1b12e1cad7dc" providerId="ADAL" clId="{F605472F-3A35-491A-94A4-791A5D169451}" dt="2021-09-22T12:27:50.267" v="370"/>
          <ac:spMkLst>
            <pc:docMk/>
            <pc:sldMk cId="2860171418" sldId="314"/>
            <ac:spMk id="6" creationId="{43025C3D-A982-46EC-98EA-DFE9A5488F0B}"/>
          </ac:spMkLst>
        </pc:spChg>
        <pc:picChg chg="mod">
          <ac:chgData name="Manuel Joaquin Fernandez Gonzalez" userId="90e28fec-564e-43b0-9c13-1b12e1cad7dc" providerId="ADAL" clId="{F605472F-3A35-491A-94A4-791A5D169451}" dt="2021-09-22T12:25:33.296" v="323" actId="1076"/>
          <ac:picMkLst>
            <pc:docMk/>
            <pc:sldMk cId="2860171418" sldId="314"/>
            <ac:picMk id="2" creationId="{8A404927-6FBE-4FAD-A32A-3DA4E2907381}"/>
          </ac:picMkLst>
        </pc:pic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663102649" sldId="315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3913188112" sldId="315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1510058924" sldId="316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1900546406" sldId="316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2307835486" sldId="317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060975246" sldId="317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3053800676" sldId="318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3768775404" sldId="318"/>
        </pc:sldMkLst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2953077899" sldId="319"/>
        </pc:sldMkLst>
      </pc:sldChg>
      <pc:sldChg chg="add">
        <pc:chgData name="Manuel Joaquin Fernandez Gonzalez" userId="90e28fec-564e-43b0-9c13-1b12e1cad7dc" providerId="ADAL" clId="{F605472F-3A35-491A-94A4-791A5D169451}" dt="2021-08-20T15:27:55.989" v="3"/>
        <pc:sldMkLst>
          <pc:docMk/>
          <pc:sldMk cId="4122014225" sldId="319"/>
        </pc:sldMkLst>
      </pc:sldChg>
      <pc:sldChg chg="modSp add mod">
        <pc:chgData name="Manuel Joaquin Fernandez Gonzalez" userId="90e28fec-564e-43b0-9c13-1b12e1cad7dc" providerId="ADAL" clId="{F605472F-3A35-491A-94A4-791A5D169451}" dt="2021-08-20T15:35:44.478" v="58" actId="20577"/>
        <pc:sldMkLst>
          <pc:docMk/>
          <pc:sldMk cId="429558041" sldId="320"/>
        </pc:sldMkLst>
        <pc:spChg chg="mod">
          <ac:chgData name="Manuel Joaquin Fernandez Gonzalez" userId="90e28fec-564e-43b0-9c13-1b12e1cad7dc" providerId="ADAL" clId="{F605472F-3A35-491A-94A4-791A5D169451}" dt="2021-08-20T15:35:44.478" v="58" actId="20577"/>
          <ac:spMkLst>
            <pc:docMk/>
            <pc:sldMk cId="429558041" sldId="320"/>
            <ac:spMk id="4" creationId="{950622C3-37FB-48D1-9DB8-A960D9F13744}"/>
          </ac:spMkLst>
        </pc:spChg>
      </pc:sldChg>
      <pc:sldChg chg="del">
        <pc:chgData name="Manuel Joaquin Fernandez Gonzalez" userId="90e28fec-564e-43b0-9c13-1b12e1cad7dc" providerId="ADAL" clId="{F605472F-3A35-491A-94A4-791A5D169451}" dt="2021-08-20T15:27:48.466" v="1" actId="2696"/>
        <pc:sldMkLst>
          <pc:docMk/>
          <pc:sldMk cId="798424844" sldId="320"/>
        </pc:sldMkLst>
      </pc:sldChg>
      <pc:sldChg chg="delCm">
        <pc:chgData name="Manuel Joaquin Fernandez Gonzalez" userId="90e28fec-564e-43b0-9c13-1b12e1cad7dc" providerId="ADAL" clId="{F605472F-3A35-491A-94A4-791A5D169451}" dt="2021-09-22T12:41:21.305" v="371" actId="1592"/>
        <pc:sldMkLst>
          <pc:docMk/>
          <pc:sldMk cId="360701690" sldId="321"/>
        </pc:sldMkLst>
      </pc:sldChg>
      <pc:sldMasterChg chg="del delSldLayout">
        <pc:chgData name="Manuel Joaquin Fernandez Gonzalez" userId="90e28fec-564e-43b0-9c13-1b12e1cad7dc" providerId="ADAL" clId="{F605472F-3A35-491A-94A4-791A5D169451}" dt="2021-08-20T15:27:50.098" v="2" actId="47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F605472F-3A35-491A-94A4-791A5D169451}" dt="2021-08-20T15:27:50.098" v="2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Baiba Kaļķe" userId="S::baibak@edu.lu.lv::090b5955-d8cd-4512-94e7-80946276549e" providerId="AD" clId="Web-{9D247E3C-4B45-4AF6-95DF-11261431AF58}"/>
    <pc:docChg chg="modSld">
      <pc:chgData name="Baiba Kaļķe" userId="S::baibak@edu.lu.lv::090b5955-d8cd-4512-94e7-80946276549e" providerId="AD" clId="Web-{9D247E3C-4B45-4AF6-95DF-11261431AF58}" dt="2021-09-20T15:00:21.281" v="211" actId="20577"/>
      <pc:docMkLst>
        <pc:docMk/>
      </pc:docMkLst>
      <pc:sldChg chg="modSp">
        <pc:chgData name="Baiba Kaļķe" userId="S::baibak@edu.lu.lv::090b5955-d8cd-4512-94e7-80946276549e" providerId="AD" clId="Web-{9D247E3C-4B45-4AF6-95DF-11261431AF58}" dt="2021-09-20T14:49:20.978" v="27" actId="20577"/>
        <pc:sldMkLst>
          <pc:docMk/>
          <pc:sldMk cId="2767998505" sldId="312"/>
        </pc:sldMkLst>
        <pc:spChg chg="mod">
          <ac:chgData name="Baiba Kaļķe" userId="S::baibak@edu.lu.lv::090b5955-d8cd-4512-94e7-80946276549e" providerId="AD" clId="Web-{9D247E3C-4B45-4AF6-95DF-11261431AF58}" dt="2021-09-20T14:49:20.978" v="27" actId="20577"/>
          <ac:spMkLst>
            <pc:docMk/>
            <pc:sldMk cId="2767998505" sldId="312"/>
            <ac:spMk id="3" creationId="{BE4544A8-CC50-4078-926C-03CA7FA7E3D4}"/>
          </ac:spMkLst>
        </pc:spChg>
      </pc:sldChg>
      <pc:sldChg chg="modSp addCm">
        <pc:chgData name="Baiba Kaļķe" userId="S::baibak@edu.lu.lv::090b5955-d8cd-4512-94e7-80946276549e" providerId="AD" clId="Web-{9D247E3C-4B45-4AF6-95DF-11261431AF58}" dt="2021-09-20T14:51:12.328" v="55" actId="20577"/>
        <pc:sldMkLst>
          <pc:docMk/>
          <pc:sldMk cId="2860171418" sldId="314"/>
        </pc:sldMkLst>
        <pc:spChg chg="mod">
          <ac:chgData name="Baiba Kaļķe" userId="S::baibak@edu.lu.lv::090b5955-d8cd-4512-94e7-80946276549e" providerId="AD" clId="Web-{9D247E3C-4B45-4AF6-95DF-11261431AF58}" dt="2021-09-20T14:49:33.385" v="29" actId="20577"/>
          <ac:spMkLst>
            <pc:docMk/>
            <pc:sldMk cId="2860171418" sldId="314"/>
            <ac:spMk id="4" creationId="{D90F5A67-EF74-4477-9D5C-74593B070A25}"/>
          </ac:spMkLst>
        </pc:spChg>
        <pc:spChg chg="mod">
          <ac:chgData name="Baiba Kaļķe" userId="S::baibak@edu.lu.lv::090b5955-d8cd-4512-94e7-80946276549e" providerId="AD" clId="Web-{9D247E3C-4B45-4AF6-95DF-11261431AF58}" dt="2021-09-20T14:51:12.328" v="55" actId="20577"/>
          <ac:spMkLst>
            <pc:docMk/>
            <pc:sldMk cId="2860171418" sldId="314"/>
            <ac:spMk id="6" creationId="{43025C3D-A982-46EC-98EA-DFE9A5488F0B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2:40.505" v="105" actId="20577"/>
        <pc:sldMkLst>
          <pc:docMk/>
          <pc:sldMk cId="3913188112" sldId="315"/>
        </pc:sldMkLst>
        <pc:spChg chg="mod">
          <ac:chgData name="Baiba Kaļķe" userId="S::baibak@edu.lu.lv::090b5955-d8cd-4512-94e7-80946276549e" providerId="AD" clId="Web-{9D247E3C-4B45-4AF6-95DF-11261431AF58}" dt="2021-09-20T14:52:40.505" v="105" actId="20577"/>
          <ac:spMkLst>
            <pc:docMk/>
            <pc:sldMk cId="3913188112" sldId="315"/>
            <ac:spMk id="4" creationId="{F2330D6D-912F-4C99-BB2B-9261D163C8CB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3:50.603" v="127" actId="20577"/>
        <pc:sldMkLst>
          <pc:docMk/>
          <pc:sldMk cId="1510058924" sldId="316"/>
        </pc:sldMkLst>
        <pc:spChg chg="mod">
          <ac:chgData name="Baiba Kaļķe" userId="S::baibak@edu.lu.lv::090b5955-d8cd-4512-94e7-80946276549e" providerId="AD" clId="Web-{9D247E3C-4B45-4AF6-95DF-11261431AF58}" dt="2021-09-20T14:52:47.599" v="106" actId="20577"/>
          <ac:spMkLst>
            <pc:docMk/>
            <pc:sldMk cId="1510058924" sldId="316"/>
            <ac:spMk id="3" creationId="{FAC8CFA1-CF4C-4F36-890A-2361A97F64A2}"/>
          </ac:spMkLst>
        </pc:spChg>
        <pc:spChg chg="mod">
          <ac:chgData name="Baiba Kaļķe" userId="S::baibak@edu.lu.lv::090b5955-d8cd-4512-94e7-80946276549e" providerId="AD" clId="Web-{9D247E3C-4B45-4AF6-95DF-11261431AF58}" dt="2021-09-20T14:53:50.603" v="127" actId="20577"/>
          <ac:spMkLst>
            <pc:docMk/>
            <pc:sldMk cId="1510058924" sldId="316"/>
            <ac:spMk id="5" creationId="{6F4CBA3C-012E-4B86-9F44-78DF4783456D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5:37.140" v="174" actId="20577"/>
        <pc:sldMkLst>
          <pc:docMk/>
          <pc:sldMk cId="2307835486" sldId="317"/>
        </pc:sldMkLst>
        <pc:spChg chg="mod">
          <ac:chgData name="Baiba Kaļķe" userId="S::baibak@edu.lu.lv::090b5955-d8cd-4512-94e7-80946276549e" providerId="AD" clId="Web-{9D247E3C-4B45-4AF6-95DF-11261431AF58}" dt="2021-09-20T14:55:37.140" v="174" actId="20577"/>
          <ac:spMkLst>
            <pc:docMk/>
            <pc:sldMk cId="2307835486" sldId="317"/>
            <ac:spMk id="5" creationId="{ABD7E9C2-0588-46F6-95B7-22B041108A1A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5:23.452" v="171" actId="20577"/>
        <pc:sldMkLst>
          <pc:docMk/>
          <pc:sldMk cId="3053800676" sldId="318"/>
        </pc:sldMkLst>
        <pc:spChg chg="mod">
          <ac:chgData name="Baiba Kaļķe" userId="S::baibak@edu.lu.lv::090b5955-d8cd-4512-94e7-80946276549e" providerId="AD" clId="Web-{9D247E3C-4B45-4AF6-95DF-11261431AF58}" dt="2021-09-20T14:53:57.994" v="128" actId="20577"/>
          <ac:spMkLst>
            <pc:docMk/>
            <pc:sldMk cId="3053800676" sldId="318"/>
            <ac:spMk id="4" creationId="{CF97E1F0-9C09-40E4-B9D2-26C7CD2653EB}"/>
          </ac:spMkLst>
        </pc:spChg>
        <pc:spChg chg="mod">
          <ac:chgData name="Baiba Kaļķe" userId="S::baibak@edu.lu.lv::090b5955-d8cd-4512-94e7-80946276549e" providerId="AD" clId="Web-{9D247E3C-4B45-4AF6-95DF-11261431AF58}" dt="2021-09-20T14:55:23.452" v="171" actId="20577"/>
          <ac:spMkLst>
            <pc:docMk/>
            <pc:sldMk cId="3053800676" sldId="318"/>
            <ac:spMk id="6" creationId="{1A3DE58F-E994-44A4-B14D-64A38F77718C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4:58:13.727" v="198" actId="20577"/>
        <pc:sldMkLst>
          <pc:docMk/>
          <pc:sldMk cId="4122014225" sldId="319"/>
        </pc:sldMkLst>
        <pc:spChg chg="mod">
          <ac:chgData name="Baiba Kaļķe" userId="S::baibak@edu.lu.lv::090b5955-d8cd-4512-94e7-80946276549e" providerId="AD" clId="Web-{9D247E3C-4B45-4AF6-95DF-11261431AF58}" dt="2021-09-20T14:56:47.269" v="184" actId="20577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Baiba Kaļķe" userId="S::baibak@edu.lu.lv::090b5955-d8cd-4512-94e7-80946276549e" providerId="AD" clId="Web-{9D247E3C-4B45-4AF6-95DF-11261431AF58}" dt="2021-09-20T14:58:13.727" v="198" actId="20577"/>
          <ac:spMkLst>
            <pc:docMk/>
            <pc:sldMk cId="4122014225" sldId="319"/>
            <ac:spMk id="9" creationId="{955398EB-E455-4446-BACE-39BE9111DF40}"/>
          </ac:spMkLst>
        </pc:spChg>
      </pc:sldChg>
      <pc:sldChg chg="modSp">
        <pc:chgData name="Baiba Kaļķe" userId="S::baibak@edu.lu.lv::090b5955-d8cd-4512-94e7-80946276549e" providerId="AD" clId="Web-{9D247E3C-4B45-4AF6-95DF-11261431AF58}" dt="2021-09-20T15:00:21.281" v="211" actId="20577"/>
        <pc:sldMkLst>
          <pc:docMk/>
          <pc:sldMk cId="429558041" sldId="320"/>
        </pc:sldMkLst>
        <pc:spChg chg="mod">
          <ac:chgData name="Baiba Kaļķe" userId="S::baibak@edu.lu.lv::090b5955-d8cd-4512-94e7-80946276549e" providerId="AD" clId="Web-{9D247E3C-4B45-4AF6-95DF-11261431AF58}" dt="2021-09-20T15:00:21.281" v="211" actId="20577"/>
          <ac:spMkLst>
            <pc:docMk/>
            <pc:sldMk cId="429558041" sldId="320"/>
            <ac:spMk id="4" creationId="{950622C3-37FB-48D1-9DB8-A960D9F13744}"/>
          </ac:spMkLst>
        </pc:spChg>
        <pc:spChg chg="mod">
          <ac:chgData name="Baiba Kaļķe" userId="S::baibak@edu.lu.lv::090b5955-d8cd-4512-94e7-80946276549e" providerId="AD" clId="Web-{9D247E3C-4B45-4AF6-95DF-11261431AF58}" dt="2021-09-20T14:58:19.930" v="199" actId="20577"/>
          <ac:spMkLst>
            <pc:docMk/>
            <pc:sldMk cId="429558041" sldId="320"/>
            <ac:spMk id="5" creationId="{AAE57156-2901-4650-AAE6-609EA0F1D063}"/>
          </ac:spMkLst>
        </pc:spChg>
      </pc:sldChg>
      <pc:sldChg chg="modSp addCm">
        <pc:chgData name="Baiba Kaļķe" userId="S::baibak@edu.lu.lv::090b5955-d8cd-4512-94e7-80946276549e" providerId="AD" clId="Web-{9D247E3C-4B45-4AF6-95DF-11261431AF58}" dt="2021-09-20T14:59:54.264" v="200"/>
        <pc:sldMkLst>
          <pc:docMk/>
          <pc:sldMk cId="360701690" sldId="321"/>
        </pc:sldMkLst>
        <pc:spChg chg="mod">
          <ac:chgData name="Baiba Kaļķe" userId="S::baibak@edu.lu.lv::090b5955-d8cd-4512-94e7-80946276549e" providerId="AD" clId="Web-{9D247E3C-4B45-4AF6-95DF-11261431AF58}" dt="2021-09-20T14:56:01.094" v="176" actId="20577"/>
          <ac:spMkLst>
            <pc:docMk/>
            <pc:sldMk cId="360701690" sldId="321"/>
            <ac:spMk id="4" creationId="{1F3A176F-FA3D-48FD-89E1-414D15C448A1}"/>
          </ac:spMkLst>
        </pc:spChg>
        <pc:spChg chg="mod">
          <ac:chgData name="Baiba Kaļķe" userId="S::baibak@edu.lu.lv::090b5955-d8cd-4512-94e7-80946276549e" providerId="AD" clId="Web-{9D247E3C-4B45-4AF6-95DF-11261431AF58}" dt="2021-09-20T14:56:06.345" v="177" actId="20577"/>
          <ac:spMkLst>
            <pc:docMk/>
            <pc:sldMk cId="360701690" sldId="321"/>
            <ac:spMk id="6" creationId="{23D6BD3B-8C01-406A-AE2C-2045F0BDBD25}"/>
          </ac:spMkLst>
        </pc:spChg>
        <pc:spChg chg="mod">
          <ac:chgData name="Baiba Kaļķe" userId="S::baibak@edu.lu.lv::090b5955-d8cd-4512-94e7-80946276549e" providerId="AD" clId="Web-{9D247E3C-4B45-4AF6-95DF-11261431AF58}" dt="2021-09-20T14:56:24.689" v="179" actId="20577"/>
          <ac:spMkLst>
            <pc:docMk/>
            <pc:sldMk cId="360701690" sldId="321"/>
            <ac:spMk id="9" creationId="{955398EB-E455-4446-BACE-39BE9111DF40}"/>
          </ac:spMkLst>
        </pc:spChg>
      </pc:sldChg>
    </pc:docChg>
  </pc:docChgLst>
  <pc:docChgLst>
    <pc:chgData name="Anna Sidorova" userId="S::as11279@edu.lu.lv::73380921-6f09-4386-adfe-9c1bb67e72a9" providerId="AD" clId="Web-{AA1B185F-5EC1-4EBF-B1BA-8484BCFF1063}"/>
    <pc:docChg chg="modSld">
      <pc:chgData name="Anna Sidorova" userId="S::as11279@edu.lu.lv::73380921-6f09-4386-adfe-9c1bb67e72a9" providerId="AD" clId="Web-{AA1B185F-5EC1-4EBF-B1BA-8484BCFF1063}" dt="2022-12-07T04:15:54.078" v="13" actId="20577"/>
      <pc:docMkLst>
        <pc:docMk/>
      </pc:docMkLst>
      <pc:sldChg chg="addSp delSp modSp">
        <pc:chgData name="Anna Sidorova" userId="S::as11279@edu.lu.lv::73380921-6f09-4386-adfe-9c1bb67e72a9" providerId="AD" clId="Web-{AA1B185F-5EC1-4EBF-B1BA-8484BCFF1063}" dt="2022-12-07T04:15:18.744" v="8" actId="1076"/>
        <pc:sldMkLst>
          <pc:docMk/>
          <pc:sldMk cId="2860171418" sldId="314"/>
        </pc:sldMkLst>
        <pc:picChg chg="del">
          <ac:chgData name="Anna Sidorova" userId="S::as11279@edu.lu.lv::73380921-6f09-4386-adfe-9c1bb67e72a9" providerId="AD" clId="Web-{AA1B185F-5EC1-4EBF-B1BA-8484BCFF1063}" dt="2022-12-07T04:14:36.650" v="0"/>
          <ac:picMkLst>
            <pc:docMk/>
            <pc:sldMk cId="2860171418" sldId="314"/>
            <ac:picMk id="2" creationId="{8A404927-6FBE-4FAD-A32A-3DA4E2907381}"/>
          </ac:picMkLst>
        </pc:picChg>
        <pc:picChg chg="add del mod">
          <ac:chgData name="Anna Sidorova" userId="S::as11279@edu.lu.lv::73380921-6f09-4386-adfe-9c1bb67e72a9" providerId="AD" clId="Web-{AA1B185F-5EC1-4EBF-B1BA-8484BCFF1063}" dt="2022-12-07T04:15:10.634" v="4"/>
          <ac:picMkLst>
            <pc:docMk/>
            <pc:sldMk cId="2860171418" sldId="314"/>
            <ac:picMk id="3" creationId="{3E595772-5F8D-E5C3-47AF-FC1B2148658F}"/>
          </ac:picMkLst>
        </pc:picChg>
        <pc:picChg chg="add mod">
          <ac:chgData name="Anna Sidorova" userId="S::as11279@edu.lu.lv::73380921-6f09-4386-adfe-9c1bb67e72a9" providerId="AD" clId="Web-{AA1B185F-5EC1-4EBF-B1BA-8484BCFF1063}" dt="2022-12-07T04:15:18.744" v="8" actId="1076"/>
          <ac:picMkLst>
            <pc:docMk/>
            <pc:sldMk cId="2860171418" sldId="314"/>
            <ac:picMk id="5" creationId="{371A7B88-DC7E-93C8-C8B1-CDB129B260C7}"/>
          </ac:picMkLst>
        </pc:picChg>
      </pc:sldChg>
      <pc:sldChg chg="addSp delSp">
        <pc:chgData name="Anna Sidorova" userId="S::as11279@edu.lu.lv::73380921-6f09-4386-adfe-9c1bb67e72a9" providerId="AD" clId="Web-{AA1B185F-5EC1-4EBF-B1BA-8484BCFF1063}" dt="2022-12-07T04:15:23.449" v="10"/>
        <pc:sldMkLst>
          <pc:docMk/>
          <pc:sldMk cId="3913188112" sldId="315"/>
        </pc:sldMkLst>
        <pc:picChg chg="add">
          <ac:chgData name="Anna Sidorova" userId="S::as11279@edu.lu.lv::73380921-6f09-4386-adfe-9c1bb67e72a9" providerId="AD" clId="Web-{AA1B185F-5EC1-4EBF-B1BA-8484BCFF1063}" dt="2022-12-07T04:15:23.449" v="10"/>
          <ac:picMkLst>
            <pc:docMk/>
            <pc:sldMk cId="3913188112" sldId="315"/>
            <ac:picMk id="3" creationId="{AD74177C-C2D3-6146-5ADE-494EBE35C38B}"/>
          </ac:picMkLst>
        </pc:picChg>
        <pc:picChg chg="del">
          <ac:chgData name="Anna Sidorova" userId="S::as11279@edu.lu.lv::73380921-6f09-4386-adfe-9c1bb67e72a9" providerId="AD" clId="Web-{AA1B185F-5EC1-4EBF-B1BA-8484BCFF1063}" dt="2022-12-07T04:15:23.089" v="9"/>
          <ac:picMkLst>
            <pc:docMk/>
            <pc:sldMk cId="3913188112" sldId="315"/>
            <ac:picMk id="6" creationId="{62874CA6-30F7-405A-9723-C70DF04A651D}"/>
          </ac:picMkLst>
        </pc:picChg>
      </pc:sldChg>
      <pc:sldChg chg="modSp modCm">
        <pc:chgData name="Anna Sidorova" userId="S::as11279@edu.lu.lv::73380921-6f09-4386-adfe-9c1bb67e72a9" providerId="AD" clId="Web-{AA1B185F-5EC1-4EBF-B1BA-8484BCFF1063}" dt="2022-12-07T04:15:54.078" v="13" actId="20577"/>
        <pc:sldMkLst>
          <pc:docMk/>
          <pc:sldMk cId="360701690" sldId="321"/>
        </pc:sldMkLst>
        <pc:spChg chg="mod">
          <ac:chgData name="Anna Sidorova" userId="S::as11279@edu.lu.lv::73380921-6f09-4386-adfe-9c1bb67e72a9" providerId="AD" clId="Web-{AA1B185F-5EC1-4EBF-B1BA-8484BCFF1063}" dt="2022-12-07T04:15:54.078" v="13" actId="20577"/>
          <ac:spMkLst>
            <pc:docMk/>
            <pc:sldMk cId="360701690" sldId="321"/>
            <ac:spMk id="4" creationId="{1F3A176F-FA3D-48FD-89E1-414D15C448A1}"/>
          </ac:spMkLst>
        </pc:spChg>
      </pc:sldChg>
    </pc:docChg>
  </pc:docChgLst>
  <pc:docChgLst>
    <pc:chgData name="Reinis Vējiņš" userId="S::rv16050@edu.lu.lv::c0b403c2-59c5-488a-98d9-2d0df3c5e392" providerId="AD" clId="Web-{4A2E95C3-BDA2-46CD-9347-64F84C710C40}"/>
    <pc:docChg chg="modSld">
      <pc:chgData name="Reinis Vējiņš" userId="S::rv16050@edu.lu.lv::c0b403c2-59c5-488a-98d9-2d0df3c5e392" providerId="AD" clId="Web-{4A2E95C3-BDA2-46CD-9347-64F84C710C40}" dt="2022-10-18T12:23:23.042" v="7" actId="14100"/>
      <pc:docMkLst>
        <pc:docMk/>
      </pc:docMkLst>
      <pc:sldChg chg="modSp">
        <pc:chgData name="Reinis Vējiņš" userId="S::rv16050@edu.lu.lv::c0b403c2-59c5-488a-98d9-2d0df3c5e392" providerId="AD" clId="Web-{4A2E95C3-BDA2-46CD-9347-64F84C710C40}" dt="2022-10-18T12:23:23.042" v="7" actId="14100"/>
        <pc:sldMkLst>
          <pc:docMk/>
          <pc:sldMk cId="0" sldId="322"/>
        </pc:sldMkLst>
        <pc:spChg chg="mod">
          <ac:chgData name="Reinis Vējiņš" userId="S::rv16050@edu.lu.lv::c0b403c2-59c5-488a-98d9-2d0df3c5e392" providerId="AD" clId="Web-{4A2E95C3-BDA2-46CD-9347-64F84C710C40}" dt="2022-10-18T12:23:23.042" v="7" actId="14100"/>
          <ac:spMkLst>
            <pc:docMk/>
            <pc:sldMk cId="0" sldId="322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4A2E95C3-BDA2-46CD-9347-64F84C710C40}" dt="2022-10-18T12:23:19.136" v="5" actId="14100"/>
          <ac:spMkLst>
            <pc:docMk/>
            <pc:sldMk cId="0" sldId="322"/>
            <ac:spMk id="5" creationId="{978E98D7-0704-4C63-A129-5D9F78E2784A}"/>
          </ac:spMkLst>
        </pc:spChg>
      </pc:sldChg>
    </pc:docChg>
  </pc:docChgLst>
  <pc:docChgLst>
    <pc:chgData name="Anna Sidorova" userId="S::as11279@edu.lu.lv::73380921-6f09-4386-adfe-9c1bb67e72a9" providerId="AD" clId="Web-{27043999-608E-4453-9D52-17F4D286CB80}"/>
    <pc:docChg chg="addSld modSld sldOrd">
      <pc:chgData name="Anna Sidorova" userId="S::as11279@edu.lu.lv::73380921-6f09-4386-adfe-9c1bb67e72a9" providerId="AD" clId="Web-{27043999-608E-4453-9D52-17F4D286CB80}" dt="2022-12-06T13:27:12.053" v="169"/>
      <pc:docMkLst>
        <pc:docMk/>
      </pc:docMkLst>
      <pc:sldChg chg="modSp">
        <pc:chgData name="Anna Sidorova" userId="S::as11279@edu.lu.lv::73380921-6f09-4386-adfe-9c1bb67e72a9" providerId="AD" clId="Web-{27043999-608E-4453-9D52-17F4D286CB80}" dt="2022-12-06T13:21:54.394" v="19" actId="1076"/>
        <pc:sldMkLst>
          <pc:docMk/>
          <pc:sldMk cId="2767998505" sldId="312"/>
        </pc:sldMkLst>
        <pc:spChg chg="mod">
          <ac:chgData name="Anna Sidorova" userId="S::as11279@edu.lu.lv::73380921-6f09-4386-adfe-9c1bb67e72a9" providerId="AD" clId="Web-{27043999-608E-4453-9D52-17F4D286CB80}" dt="2022-12-06T13:21:54.394" v="19" actId="1076"/>
          <ac:spMkLst>
            <pc:docMk/>
            <pc:sldMk cId="2767998505" sldId="312"/>
            <ac:spMk id="3" creationId="{BE4544A8-CC50-4078-926C-03CA7FA7E3D4}"/>
          </ac:spMkLst>
        </pc:spChg>
      </pc:sldChg>
      <pc:sldChg chg="modSp modCm">
        <pc:chgData name="Anna Sidorova" userId="S::as11279@edu.lu.lv::73380921-6f09-4386-adfe-9c1bb67e72a9" providerId="AD" clId="Web-{27043999-608E-4453-9D52-17F4D286CB80}" dt="2022-12-06T13:25:48.990" v="168"/>
        <pc:sldMkLst>
          <pc:docMk/>
          <pc:sldMk cId="3913188112" sldId="315"/>
        </pc:sldMkLst>
        <pc:spChg chg="mod">
          <ac:chgData name="Anna Sidorova" userId="S::as11279@edu.lu.lv::73380921-6f09-4386-adfe-9c1bb67e72a9" providerId="AD" clId="Web-{27043999-608E-4453-9D52-17F4D286CB80}" dt="2022-12-06T13:25:12.505" v="167" actId="20577"/>
          <ac:spMkLst>
            <pc:docMk/>
            <pc:sldMk cId="3913188112" sldId="315"/>
            <ac:spMk id="4" creationId="{F2330D6D-912F-4C99-BB2B-9261D163C8CB}"/>
          </ac:spMkLst>
        </pc:spChg>
        <pc:picChg chg="mod">
          <ac:chgData name="Anna Sidorova" userId="S::as11279@edu.lu.lv::73380921-6f09-4386-adfe-9c1bb67e72a9" providerId="AD" clId="Web-{27043999-608E-4453-9D52-17F4D286CB80}" dt="2022-12-06T13:24:24.677" v="152" actId="1076"/>
          <ac:picMkLst>
            <pc:docMk/>
            <pc:sldMk cId="3913188112" sldId="315"/>
            <ac:picMk id="7" creationId="{CBA4283A-97D6-49E3-B9CD-90C626FA931C}"/>
          </ac:picMkLst>
        </pc:picChg>
      </pc:sldChg>
      <pc:sldChg chg="ord">
        <pc:chgData name="Anna Sidorova" userId="S::as11279@edu.lu.lv::73380921-6f09-4386-adfe-9c1bb67e72a9" providerId="AD" clId="Web-{27043999-608E-4453-9D52-17F4D286CB80}" dt="2022-12-06T13:27:12.053" v="169"/>
        <pc:sldMkLst>
          <pc:docMk/>
          <pc:sldMk cId="360701690" sldId="321"/>
        </pc:sldMkLst>
      </pc:sldChg>
      <pc:sldChg chg="delSp modSp add replId">
        <pc:chgData name="Anna Sidorova" userId="S::as11279@edu.lu.lv::73380921-6f09-4386-adfe-9c1bb67e72a9" providerId="AD" clId="Web-{27043999-608E-4453-9D52-17F4D286CB80}" dt="2022-12-06T13:23:56.661" v="149"/>
        <pc:sldMkLst>
          <pc:docMk/>
          <pc:sldMk cId="2093228033" sldId="324"/>
        </pc:sldMkLst>
        <pc:spChg chg="mod">
          <ac:chgData name="Anna Sidorova" userId="S::as11279@edu.lu.lv::73380921-6f09-4386-adfe-9c1bb67e72a9" providerId="AD" clId="Web-{27043999-608E-4453-9D52-17F4D286CB80}" dt="2022-12-06T13:23:52.848" v="148" actId="20577"/>
          <ac:spMkLst>
            <pc:docMk/>
            <pc:sldMk cId="2093228033" sldId="324"/>
            <ac:spMk id="3" creationId="{BE4544A8-CC50-4078-926C-03CA7FA7E3D4}"/>
          </ac:spMkLst>
        </pc:spChg>
        <pc:picChg chg="del">
          <ac:chgData name="Anna Sidorova" userId="S::as11279@edu.lu.lv::73380921-6f09-4386-adfe-9c1bb67e72a9" providerId="AD" clId="Web-{27043999-608E-4453-9D52-17F4D286CB80}" dt="2022-12-06T13:23:56.661" v="149"/>
          <ac:picMkLst>
            <pc:docMk/>
            <pc:sldMk cId="2093228033" sldId="324"/>
            <ac:picMk id="6" creationId="{894305B3-5899-488F-8F34-5D525562FF45}"/>
          </ac:picMkLst>
        </pc:picChg>
      </pc:sldChg>
    </pc:docChg>
  </pc:docChgLst>
  <pc:docChgLst>
    <pc:chgData name="Reinis Vējiņš" userId="S::rv16050@edu.lu.lv::c0b403c2-59c5-488a-98d9-2d0df3c5e392" providerId="AD" clId="Web-{57A0440C-B71C-405C-AC0E-7B5DE8ACAAEE}"/>
    <pc:docChg chg="modSld">
      <pc:chgData name="Reinis Vējiņš" userId="S::rv16050@edu.lu.lv::c0b403c2-59c5-488a-98d9-2d0df3c5e392" providerId="AD" clId="Web-{57A0440C-B71C-405C-AC0E-7B5DE8ACAAEE}" dt="2022-10-18T12:26:09.393" v="13" actId="1076"/>
      <pc:docMkLst>
        <pc:docMk/>
      </pc:docMkLst>
      <pc:sldChg chg="modSp">
        <pc:chgData name="Reinis Vējiņš" userId="S::rv16050@edu.lu.lv::c0b403c2-59c5-488a-98d9-2d0df3c5e392" providerId="AD" clId="Web-{57A0440C-B71C-405C-AC0E-7B5DE8ACAAEE}" dt="2022-10-18T12:26:09.393" v="13" actId="1076"/>
        <pc:sldMkLst>
          <pc:docMk/>
          <pc:sldMk cId="3123609143" sldId="311"/>
        </pc:sldMkLst>
        <pc:spChg chg="mod">
          <ac:chgData name="Reinis Vējiņš" userId="S::rv16050@edu.lu.lv::c0b403c2-59c5-488a-98d9-2d0df3c5e392" providerId="AD" clId="Web-{57A0440C-B71C-405C-AC0E-7B5DE8ACAAEE}" dt="2022-10-18T12:26:09.393" v="13" actId="1076"/>
          <ac:spMkLst>
            <pc:docMk/>
            <pc:sldMk cId="3123609143" sldId="311"/>
            <ac:spMk id="2" creationId="{00000000-0000-0000-0000-000000000000}"/>
          </ac:spMkLst>
        </pc:spChg>
      </pc:sldChg>
    </pc:docChg>
  </pc:docChgLst>
  <pc:docChgLst>
    <pc:chgData name="Anna Sidorova" userId="S::as11279@edu.lu.lv::73380921-6f09-4386-adfe-9c1bb67e72a9" providerId="AD" clId="Web-{03B76EA2-279E-44C6-A351-CC8D86F0226B}"/>
    <pc:docChg chg="modSld">
      <pc:chgData name="Anna Sidorova" userId="S::as11279@edu.lu.lv::73380921-6f09-4386-adfe-9c1bb67e72a9" providerId="AD" clId="Web-{03B76EA2-279E-44C6-A351-CC8D86F0226B}" dt="2022-12-07T04:21:59.728" v="11" actId="20577"/>
      <pc:docMkLst>
        <pc:docMk/>
      </pc:docMkLst>
      <pc:sldChg chg="delSp modSp">
        <pc:chgData name="Anna Sidorova" userId="S::as11279@edu.lu.lv::73380921-6f09-4386-adfe-9c1bb67e72a9" providerId="AD" clId="Web-{03B76EA2-279E-44C6-A351-CC8D86F0226B}" dt="2022-12-07T04:21:28.463" v="8"/>
        <pc:sldMkLst>
          <pc:docMk/>
          <pc:sldMk cId="4122014225" sldId="319"/>
        </pc:sldMkLst>
        <pc:spChg chg="mod">
          <ac:chgData name="Anna Sidorova" userId="S::as11279@edu.lu.lv::73380921-6f09-4386-adfe-9c1bb67e72a9" providerId="AD" clId="Web-{03B76EA2-279E-44C6-A351-CC8D86F0226B}" dt="2022-12-07T04:21:26.681" v="7" actId="1076"/>
          <ac:spMkLst>
            <pc:docMk/>
            <pc:sldMk cId="4122014225" sldId="319"/>
            <ac:spMk id="9" creationId="{955398EB-E455-4446-BACE-39BE9111DF40}"/>
          </ac:spMkLst>
        </pc:spChg>
        <pc:picChg chg="del">
          <ac:chgData name="Anna Sidorova" userId="S::as11279@edu.lu.lv::73380921-6f09-4386-adfe-9c1bb67e72a9" providerId="AD" clId="Web-{03B76EA2-279E-44C6-A351-CC8D86F0226B}" dt="2022-12-07T04:21:28.463" v="8"/>
          <ac:picMkLst>
            <pc:docMk/>
            <pc:sldMk cId="4122014225" sldId="319"/>
            <ac:picMk id="5" creationId="{8D260B05-4332-4F0D-B44C-286DA7A9E3B4}"/>
          </ac:picMkLst>
        </pc:picChg>
      </pc:sldChg>
      <pc:sldChg chg="modSp">
        <pc:chgData name="Anna Sidorova" userId="S::as11279@edu.lu.lv::73380921-6f09-4386-adfe-9c1bb67e72a9" providerId="AD" clId="Web-{03B76EA2-279E-44C6-A351-CC8D86F0226B}" dt="2022-12-07T04:21:59.728" v="11" actId="20577"/>
        <pc:sldMkLst>
          <pc:docMk/>
          <pc:sldMk cId="429558041" sldId="320"/>
        </pc:sldMkLst>
        <pc:spChg chg="mod">
          <ac:chgData name="Anna Sidorova" userId="S::as11279@edu.lu.lv::73380921-6f09-4386-adfe-9c1bb67e72a9" providerId="AD" clId="Web-{03B76EA2-279E-44C6-A351-CC8D86F0226B}" dt="2022-12-07T04:21:59.728" v="11" actId="20577"/>
          <ac:spMkLst>
            <pc:docMk/>
            <pc:sldMk cId="429558041" sldId="320"/>
            <ac:spMk id="4" creationId="{950622C3-37FB-48D1-9DB8-A960D9F13744}"/>
          </ac:spMkLst>
        </pc:spChg>
      </pc:sldChg>
    </pc:docChg>
  </pc:docChgLst>
  <pc:docChgLst>
    <pc:chgData name="Andrejs Mūrnieks" userId="S::murnieks@edu.lu.lv::3e8de971-bca6-4a40-98d7-345a6aeb0e19" providerId="AD" clId="Web-{12260FFE-3284-4569-93C1-710DF54493A4}"/>
    <pc:docChg chg="addSld modSld sldOrd">
      <pc:chgData name="Andrejs Mūrnieks" userId="S::murnieks@edu.lu.lv::3e8de971-bca6-4a40-98d7-345a6aeb0e19" providerId="AD" clId="Web-{12260FFE-3284-4569-93C1-710DF54493A4}" dt="2021-08-25T13:06:19.616" v="139" actId="1076"/>
      <pc:docMkLst>
        <pc:docMk/>
      </pc:docMkLst>
      <pc:sldChg chg="addSp delSp modSp">
        <pc:chgData name="Andrejs Mūrnieks" userId="S::murnieks@edu.lu.lv::3e8de971-bca6-4a40-98d7-345a6aeb0e19" providerId="AD" clId="Web-{12260FFE-3284-4569-93C1-710DF54493A4}" dt="2021-08-25T13:03:42.816" v="135" actId="14100"/>
        <pc:sldMkLst>
          <pc:docMk/>
          <pc:sldMk cId="4122014225" sldId="319"/>
        </pc:sldMkLst>
        <pc:spChg chg="mod">
          <ac:chgData name="Andrejs Mūrnieks" userId="S::murnieks@edu.lu.lv::3e8de971-bca6-4a40-98d7-345a6aeb0e19" providerId="AD" clId="Web-{12260FFE-3284-4569-93C1-710DF54493A4}" dt="2021-08-25T12:53:37.741" v="15" actId="14100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Andrejs Mūrnieks" userId="S::murnieks@edu.lu.lv::3e8de971-bca6-4a40-98d7-345a6aeb0e19" providerId="AD" clId="Web-{12260FFE-3284-4569-93C1-710DF54493A4}" dt="2021-08-25T13:03:42.816" v="135" actId="14100"/>
          <ac:spMkLst>
            <pc:docMk/>
            <pc:sldMk cId="4122014225" sldId="319"/>
            <ac:spMk id="6" creationId="{23D6BD3B-8C01-406A-AE2C-2045F0BDBD25}"/>
          </ac:spMkLst>
        </pc:spChg>
        <pc:spChg chg="mod">
          <ac:chgData name="Andrejs Mūrnieks" userId="S::murnieks@edu.lu.lv::3e8de971-bca6-4a40-98d7-345a6aeb0e19" providerId="AD" clId="Web-{12260FFE-3284-4569-93C1-710DF54493A4}" dt="2021-08-25T13:03:27.566" v="130" actId="20577"/>
          <ac:spMkLst>
            <pc:docMk/>
            <pc:sldMk cId="4122014225" sldId="319"/>
            <ac:spMk id="9" creationId="{955398EB-E455-4446-BACE-39BE9111DF40}"/>
          </ac:spMkLst>
        </pc:spChg>
        <pc:picChg chg="add mod">
          <ac:chgData name="Andrejs Mūrnieks" userId="S::murnieks@edu.lu.lv::3e8de971-bca6-4a40-98d7-345a6aeb0e19" providerId="AD" clId="Web-{12260FFE-3284-4569-93C1-710DF54493A4}" dt="2021-08-25T13:03:33.566" v="132" actId="1076"/>
          <ac:picMkLst>
            <pc:docMk/>
            <pc:sldMk cId="4122014225" sldId="319"/>
            <ac:picMk id="2" creationId="{73C5958C-4B12-40AC-BBAE-3F37FD4D1938}"/>
          </ac:picMkLst>
        </pc:picChg>
        <pc:picChg chg="del">
          <ac:chgData name="Andrejs Mūrnieks" userId="S::murnieks@edu.lu.lv::3e8de971-bca6-4a40-98d7-345a6aeb0e19" providerId="AD" clId="Web-{12260FFE-3284-4569-93C1-710DF54493A4}" dt="2021-08-25T12:53:42.616" v="16"/>
          <ac:picMkLst>
            <pc:docMk/>
            <pc:sldMk cId="4122014225" sldId="319"/>
            <ac:picMk id="7" creationId="{128F3A52-9A4D-4A66-9548-01EB66EA5FFD}"/>
          </ac:picMkLst>
        </pc:picChg>
      </pc:sldChg>
      <pc:sldChg chg="modSp">
        <pc:chgData name="Andrejs Mūrnieks" userId="S::murnieks@edu.lu.lv::3e8de971-bca6-4a40-98d7-345a6aeb0e19" providerId="AD" clId="Web-{12260FFE-3284-4569-93C1-710DF54493A4}" dt="2021-08-25T13:01:45.267" v="118" actId="14100"/>
        <pc:sldMkLst>
          <pc:docMk/>
          <pc:sldMk cId="429558041" sldId="320"/>
        </pc:sldMkLst>
        <pc:spChg chg="mod">
          <ac:chgData name="Andrejs Mūrnieks" userId="S::murnieks@edu.lu.lv::3e8de971-bca6-4a40-98d7-345a6aeb0e19" providerId="AD" clId="Web-{12260FFE-3284-4569-93C1-710DF54493A4}" dt="2021-08-25T13:01:45.267" v="118" actId="14100"/>
          <ac:spMkLst>
            <pc:docMk/>
            <pc:sldMk cId="429558041" sldId="320"/>
            <ac:spMk id="4" creationId="{950622C3-37FB-48D1-9DB8-A960D9F13744}"/>
          </ac:spMkLst>
        </pc:spChg>
      </pc:sldChg>
      <pc:sldChg chg="addSp delSp modSp add ord replId">
        <pc:chgData name="Andrejs Mūrnieks" userId="S::murnieks@edu.lu.lv::3e8de971-bca6-4a40-98d7-345a6aeb0e19" providerId="AD" clId="Web-{12260FFE-3284-4569-93C1-710DF54493A4}" dt="2021-08-25T13:06:19.616" v="139" actId="1076"/>
        <pc:sldMkLst>
          <pc:docMk/>
          <pc:sldMk cId="360701690" sldId="321"/>
        </pc:sldMkLst>
        <pc:picChg chg="add mod">
          <ac:chgData name="Andrejs Mūrnieks" userId="S::murnieks@edu.lu.lv::3e8de971-bca6-4a40-98d7-345a6aeb0e19" providerId="AD" clId="Web-{12260FFE-3284-4569-93C1-710DF54493A4}" dt="2021-08-25T13:06:19.616" v="139" actId="1076"/>
          <ac:picMkLst>
            <pc:docMk/>
            <pc:sldMk cId="360701690" sldId="321"/>
            <ac:picMk id="2" creationId="{66BA8F0D-5699-4A94-A71D-7DE2D7408CE4}"/>
          </ac:picMkLst>
        </pc:picChg>
        <pc:picChg chg="del">
          <ac:chgData name="Andrejs Mūrnieks" userId="S::murnieks@edu.lu.lv::3e8de971-bca6-4a40-98d7-345a6aeb0e19" providerId="AD" clId="Web-{12260FFE-3284-4569-93C1-710DF54493A4}" dt="2021-08-25T12:52:27.270" v="1"/>
          <ac:picMkLst>
            <pc:docMk/>
            <pc:sldMk cId="360701690" sldId="321"/>
            <ac:picMk id="7" creationId="{128F3A52-9A4D-4A66-9548-01EB66EA5FFD}"/>
          </ac:picMkLst>
        </pc:picChg>
      </pc:sldChg>
    </pc:docChg>
  </pc:docChgLst>
  <pc:docChgLst>
    <pc:chgData name="Anna Sidorova" userId="S::as11279@edu.lu.lv::73380921-6f09-4386-adfe-9c1bb67e72a9" providerId="AD" clId="Web-{E3161DC6-1D06-4A86-B81E-CD46D65E42B4}"/>
    <pc:docChg chg="mod modSld">
      <pc:chgData name="Anna Sidorova" userId="S::as11279@edu.lu.lv::73380921-6f09-4386-adfe-9c1bb67e72a9" providerId="AD" clId="Web-{E3161DC6-1D06-4A86-B81E-CD46D65E42B4}" dt="2022-09-12T03:10:36.558" v="4"/>
      <pc:docMkLst>
        <pc:docMk/>
      </pc:docMkLst>
      <pc:sldChg chg="modSp">
        <pc:chgData name="Anna Sidorova" userId="S::as11279@edu.lu.lv::73380921-6f09-4386-adfe-9c1bb67e72a9" providerId="AD" clId="Web-{E3161DC6-1D06-4A86-B81E-CD46D65E42B4}" dt="2022-09-12T03:01:59.791" v="2" actId="20577"/>
        <pc:sldMkLst>
          <pc:docMk/>
          <pc:sldMk cId="429558041" sldId="320"/>
        </pc:sldMkLst>
        <pc:spChg chg="mod">
          <ac:chgData name="Anna Sidorova" userId="S::as11279@edu.lu.lv::73380921-6f09-4386-adfe-9c1bb67e72a9" providerId="AD" clId="Web-{E3161DC6-1D06-4A86-B81E-CD46D65E42B4}" dt="2022-09-12T03:01:59.791" v="2" actId="20577"/>
          <ac:spMkLst>
            <pc:docMk/>
            <pc:sldMk cId="429558041" sldId="320"/>
            <ac:spMk id="4" creationId="{950622C3-37FB-48D1-9DB8-A960D9F13744}"/>
          </ac:spMkLst>
        </pc:spChg>
      </pc:sldChg>
      <pc:sldChg chg="addCm">
        <pc:chgData name="Anna Sidorova" userId="S::as11279@edu.lu.lv::73380921-6f09-4386-adfe-9c1bb67e72a9" providerId="AD" clId="Web-{E3161DC6-1D06-4A86-B81E-CD46D65E42B4}" dt="2022-09-12T03:10:36.558" v="4"/>
        <pc:sldMkLst>
          <pc:docMk/>
          <pc:sldMk cId="360701690" sldId="321"/>
        </pc:sldMkLst>
      </pc:sldChg>
    </pc:docChg>
  </pc:docChgLst>
  <pc:docChgLst>
    <pc:chgData name="Manuel Joaquin Fernandez Gonzalez" userId="S::mf08052@edu.lu.lv::90e28fec-564e-43b0-9c13-1b12e1cad7dc" providerId="AD" clId="Web-{80C7BDDF-CF2E-BDA0-8E2D-73DED23F6189}"/>
    <pc:docChg chg="modSld">
      <pc:chgData name="Manuel Joaquin Fernandez Gonzalez" userId="S::mf08052@edu.lu.lv::90e28fec-564e-43b0-9c13-1b12e1cad7dc" providerId="AD" clId="Web-{80C7BDDF-CF2E-BDA0-8E2D-73DED23F6189}" dt="2021-09-22T11:12:47.373" v="20" actId="20577"/>
      <pc:docMkLst>
        <pc:docMk/>
      </pc:docMkLst>
      <pc:sldChg chg="modSp">
        <pc:chgData name="Manuel Joaquin Fernandez Gonzalez" userId="S::mf08052@edu.lu.lv::90e28fec-564e-43b0-9c13-1b12e1cad7dc" providerId="AD" clId="Web-{80C7BDDF-CF2E-BDA0-8E2D-73DED23F6189}" dt="2021-09-22T11:12:47.373" v="20" actId="20577"/>
        <pc:sldMkLst>
          <pc:docMk/>
          <pc:sldMk cId="4122014225" sldId="319"/>
        </pc:sldMkLst>
        <pc:spChg chg="mod">
          <ac:chgData name="Manuel Joaquin Fernandez Gonzalez" userId="S::mf08052@edu.lu.lv::90e28fec-564e-43b0-9c13-1b12e1cad7dc" providerId="AD" clId="Web-{80C7BDDF-CF2E-BDA0-8E2D-73DED23F6189}" dt="2021-09-22T11:12:15.794" v="17" actId="20577"/>
          <ac:spMkLst>
            <pc:docMk/>
            <pc:sldMk cId="4122014225" sldId="319"/>
            <ac:spMk id="4" creationId="{1F3A176F-FA3D-48FD-89E1-414D15C448A1}"/>
          </ac:spMkLst>
        </pc:spChg>
        <pc:spChg chg="mod">
          <ac:chgData name="Manuel Joaquin Fernandez Gonzalez" userId="S::mf08052@edu.lu.lv::90e28fec-564e-43b0-9c13-1b12e1cad7dc" providerId="AD" clId="Web-{80C7BDDF-CF2E-BDA0-8E2D-73DED23F6189}" dt="2021-09-22T11:12:22.450" v="18" actId="20577"/>
          <ac:spMkLst>
            <pc:docMk/>
            <pc:sldMk cId="4122014225" sldId="319"/>
            <ac:spMk id="6" creationId="{23D6BD3B-8C01-406A-AE2C-2045F0BDBD25}"/>
          </ac:spMkLst>
        </pc:spChg>
        <pc:spChg chg="mod">
          <ac:chgData name="Manuel Joaquin Fernandez Gonzalez" userId="S::mf08052@edu.lu.lv::90e28fec-564e-43b0-9c13-1b12e1cad7dc" providerId="AD" clId="Web-{80C7BDDF-CF2E-BDA0-8E2D-73DED23F6189}" dt="2021-09-22T11:12:47.373" v="20" actId="20577"/>
          <ac:spMkLst>
            <pc:docMk/>
            <pc:sldMk cId="4122014225" sldId="319"/>
            <ac:spMk id="9" creationId="{955398EB-E455-4446-BACE-39BE9111DF40}"/>
          </ac:spMkLst>
        </pc:spChg>
      </pc:sldChg>
      <pc:sldChg chg="modSp">
        <pc:chgData name="Manuel Joaquin Fernandez Gonzalez" userId="S::mf08052@edu.lu.lv::90e28fec-564e-43b0-9c13-1b12e1cad7dc" providerId="AD" clId="Web-{80C7BDDF-CF2E-BDA0-8E2D-73DED23F6189}" dt="2021-09-22T11:10:38.964" v="2" actId="20577"/>
        <pc:sldMkLst>
          <pc:docMk/>
          <pc:sldMk cId="360701690" sldId="321"/>
        </pc:sldMkLst>
        <pc:spChg chg="mod">
          <ac:chgData name="Manuel Joaquin Fernandez Gonzalez" userId="S::mf08052@edu.lu.lv::90e28fec-564e-43b0-9c13-1b12e1cad7dc" providerId="AD" clId="Web-{80C7BDDF-CF2E-BDA0-8E2D-73DED23F6189}" dt="2021-09-22T11:10:38.964" v="2" actId="20577"/>
          <ac:spMkLst>
            <pc:docMk/>
            <pc:sldMk cId="360701690" sldId="321"/>
            <ac:spMk id="9" creationId="{955398EB-E455-4446-BACE-39BE9111DF40}"/>
          </ac:spMkLst>
        </pc:spChg>
      </pc:sldChg>
    </pc:docChg>
  </pc:docChgLst>
  <pc:docChgLst>
    <pc:chgData name="Manuel Joaquin Fernandez Gonzalez" userId="S::mf08052@edu.lu.lv::90e28fec-564e-43b0-9c13-1b12e1cad7dc" providerId="AD" clId="Web-{A38F7FEE-533C-29B6-F1B1-D71FA1740302}"/>
    <pc:docChg chg="modSld">
      <pc:chgData name="Manuel Joaquin Fernandez Gonzalez" userId="S::mf08052@edu.lu.lv::90e28fec-564e-43b0-9c13-1b12e1cad7dc" providerId="AD" clId="Web-{A38F7FEE-533C-29B6-F1B1-D71FA1740302}" dt="2021-09-22T11:21:01.957" v="2" actId="20577"/>
      <pc:docMkLst>
        <pc:docMk/>
      </pc:docMkLst>
      <pc:sldChg chg="modSp">
        <pc:chgData name="Manuel Joaquin Fernandez Gonzalez" userId="S::mf08052@edu.lu.lv::90e28fec-564e-43b0-9c13-1b12e1cad7dc" providerId="AD" clId="Web-{A38F7FEE-533C-29B6-F1B1-D71FA1740302}" dt="2021-09-22T11:21:01.957" v="2" actId="20577"/>
        <pc:sldMkLst>
          <pc:docMk/>
          <pc:sldMk cId="2860171418" sldId="314"/>
        </pc:sldMkLst>
        <pc:spChg chg="mod">
          <ac:chgData name="Manuel Joaquin Fernandez Gonzalez" userId="S::mf08052@edu.lu.lv::90e28fec-564e-43b0-9c13-1b12e1cad7dc" providerId="AD" clId="Web-{A38F7FEE-533C-29B6-F1B1-D71FA1740302}" dt="2021-09-22T11:21:01.957" v="2" actId="20577"/>
          <ac:spMkLst>
            <pc:docMk/>
            <pc:sldMk cId="2860171418" sldId="314"/>
            <ac:spMk id="6" creationId="{43025C3D-A982-46EC-98EA-DFE9A5488F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78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713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294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0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0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14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2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70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173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862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30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70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26.01.2023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lasspoint.app/" TargetMode="Externa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5B9A5031-85C2-4F19-AEDD-FB870234F1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22" r="-1" b="-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3999" y="2884217"/>
            <a:ext cx="3672790" cy="3368538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lv-LV" sz="2400"/>
              <a:t>8. klase</a:t>
            </a:r>
            <a:br>
              <a:rPr lang="lv-LV" sz="2400"/>
            </a:br>
            <a:r>
              <a:rPr lang="lv-LV" sz="2400"/>
              <a:t>Tēma: Tava nākotne, tava pasaule</a:t>
            </a:r>
            <a:br>
              <a:rPr lang="lv-LV" sz="2400"/>
            </a:br>
            <a:br>
              <a:rPr lang="lv-LV" sz="2400"/>
            </a:br>
            <a:r>
              <a:rPr lang="lv-LV" sz="3200" b="1"/>
              <a:t>2. nodarbība - Kas tevi dzīvē sagaida?</a:t>
            </a:r>
            <a:br>
              <a:rPr lang="lv-LV" sz="3200" b="1"/>
            </a:br>
            <a:br>
              <a:rPr lang="lv-LV" sz="3200" b="1"/>
            </a:br>
            <a:r>
              <a:rPr lang="lv-LV" sz="1800">
                <a:latin typeface="Calibri"/>
                <a:cs typeface="Calibri"/>
              </a:rPr>
              <a:t>Tikumiskās audzināšanas programma «e-TAP+»</a:t>
            </a:r>
            <a:endParaRPr lang="lv-LV" sz="180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lv-LV" sz="1800">
                <a:latin typeface="Calibri"/>
                <a:cs typeface="Calibri"/>
              </a:rPr>
              <a:t>(</a:t>
            </a:r>
            <a:r>
              <a:rPr lang="lv-LV" sz="1800" err="1">
                <a:latin typeface="Calibri"/>
                <a:cs typeface="Calibri"/>
              </a:rPr>
              <a:t>digitalizēta</a:t>
            </a:r>
            <a:r>
              <a:rPr lang="lv-LV" sz="1800">
                <a:latin typeface="Calibri"/>
                <a:cs typeface="Calibri"/>
              </a:rPr>
              <a:t> prezentācija) </a:t>
            </a:r>
            <a:endParaRPr lang="lv-LV" sz="1800">
              <a:cs typeface="Calibr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90882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-tap_ma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248E9-6546-F203-73E7-0A1C0D70D4E1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3F6ECE90-E2BE-921E-1A08-5A41D3DC4A36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0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7650D-82F1-4994-9D52-E629CACAF9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8668" y="751344"/>
            <a:ext cx="2170871" cy="2232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7E1F0-9C09-40E4-B9D2-26C7CD2653EB}"/>
              </a:ext>
            </a:extLst>
          </p:cNvPr>
          <p:cNvSpPr txBox="1"/>
          <p:nvPr/>
        </p:nvSpPr>
        <p:spPr>
          <a:xfrm>
            <a:off x="119270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Prom nākotnē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643C8-B89D-2D65-A3DE-FCCA8093BF0D}"/>
              </a:ext>
            </a:extLst>
          </p:cNvPr>
          <p:cNvSpPr txBox="1"/>
          <p:nvPr/>
        </p:nvSpPr>
        <p:spPr>
          <a:xfrm>
            <a:off x="252518" y="751344"/>
            <a:ext cx="9549208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Izvēlieties jomu, par kuru vēlies parunāties klasē!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studiju pabeigšana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darba vieta iegūšana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laulība un ģimenes dibināšana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mītnes iegāde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604FDE3B-B941-AA7C-F62E-4D71FC8E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33" y="4238099"/>
            <a:ext cx="2903306" cy="747558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5EB60007-2CBD-0865-49CF-90C8EADFC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1129" y="4985657"/>
            <a:ext cx="853514" cy="902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D8B55A-E652-3E3E-0FF2-0B48957D6AC7}"/>
              </a:ext>
            </a:extLst>
          </p:cNvPr>
          <p:cNvSpPr txBox="1"/>
          <p:nvPr/>
        </p:nvSpPr>
        <p:spPr>
          <a:xfrm>
            <a:off x="453190" y="3948951"/>
            <a:ext cx="85143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Kas </a:t>
            </a:r>
            <a:r>
              <a:rPr lang="en-GB" sz="4000" dirty="0" err="1"/>
              <a:t>ir</a:t>
            </a:r>
            <a:r>
              <a:rPr lang="en-GB" sz="4000" dirty="0"/>
              <a:t> </a:t>
            </a:r>
            <a:r>
              <a:rPr lang="en-GB" sz="4000" dirty="0" err="1"/>
              <a:t>nepieciešams</a:t>
            </a:r>
            <a:r>
              <a:rPr lang="en-GB" sz="4000" dirty="0"/>
              <a:t>, </a:t>
            </a:r>
            <a:r>
              <a:rPr lang="en-GB" sz="4000" dirty="0" err="1"/>
              <a:t>lai</a:t>
            </a:r>
            <a:r>
              <a:rPr lang="en-GB" sz="4000" dirty="0"/>
              <a:t> </a:t>
            </a:r>
            <a:r>
              <a:rPr lang="en-GB" sz="4000" dirty="0" err="1"/>
              <a:t>sasniegtu</a:t>
            </a:r>
            <a:r>
              <a:rPr lang="en-GB" sz="4000" dirty="0"/>
              <a:t> to, ko </a:t>
            </a:r>
            <a:r>
              <a:rPr lang="en-GB" sz="4000" dirty="0" err="1"/>
              <a:t>vēlos</a:t>
            </a:r>
            <a:r>
              <a:rPr lang="en-GB" sz="4000" dirty="0"/>
              <a:t> </a:t>
            </a:r>
            <a:r>
              <a:rPr lang="en-GB" sz="4000" dirty="0" err="1"/>
              <a:t>sasniegt</a:t>
            </a:r>
            <a:r>
              <a:rPr lang="lv-LV" sz="4000" dirty="0"/>
              <a:t> šajā jomā</a:t>
            </a:r>
            <a:r>
              <a:rPr lang="en-GB" sz="4000" dirty="0"/>
              <a:t>?</a:t>
            </a:r>
          </a:p>
          <a:p>
            <a:r>
              <a:rPr lang="en-GB" sz="4000" dirty="0"/>
              <a:t>Un </a:t>
            </a:r>
            <a:r>
              <a:rPr lang="en-GB" sz="4000" dirty="0" err="1"/>
              <a:t>kādi</a:t>
            </a:r>
            <a:r>
              <a:rPr lang="en-GB" sz="4000" dirty="0"/>
              <a:t> </a:t>
            </a:r>
            <a:r>
              <a:rPr lang="en-GB" sz="4000" dirty="0" err="1"/>
              <a:t>tikumi</a:t>
            </a:r>
            <a:r>
              <a:rPr lang="en-GB" sz="4000" dirty="0"/>
              <a:t> </a:t>
            </a:r>
            <a:r>
              <a:rPr lang="en-GB" sz="4000" dirty="0" err="1"/>
              <a:t>būs</a:t>
            </a:r>
            <a:r>
              <a:rPr lang="en-GB" sz="4000" dirty="0"/>
              <a:t> </a:t>
            </a:r>
            <a:r>
              <a:rPr lang="en-GB" sz="4000" dirty="0" err="1"/>
              <a:t>jāizmanto</a:t>
            </a:r>
            <a:r>
              <a:rPr lang="en-GB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80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A176F-FA3D-48FD-89E1-414D15C448A1}"/>
              </a:ext>
            </a:extLst>
          </p:cNvPr>
          <p:cNvSpPr txBox="1"/>
          <p:nvPr/>
        </p:nvSpPr>
        <p:spPr>
          <a:xfrm>
            <a:off x="159026" y="108721"/>
            <a:ext cx="692063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</a:t>
            </a: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 aktivitāte.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Apstākļi un dzīve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BD3B-8C01-406A-AE2C-2045F0BDBD25}"/>
              </a:ext>
            </a:extLst>
          </p:cNvPr>
          <p:cNvSpPr txBox="1"/>
          <p:nvPr/>
        </p:nvSpPr>
        <p:spPr>
          <a:xfrm>
            <a:off x="8835570" y="4509429"/>
            <a:ext cx="3227902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b="1">
                <a:latin typeface="Caslon Doric Web"/>
              </a:rPr>
              <a:t>Raimonds Pauls</a:t>
            </a:r>
            <a:r>
              <a:rPr lang="lv-LV">
                <a:latin typeface="Caslon Doric Web"/>
              </a:rPr>
              <a:t> </a:t>
            </a:r>
            <a:r>
              <a:rPr lang="lv">
                <a:ea typeface="+mn-lt"/>
                <a:cs typeface="+mn-lt"/>
              </a:rPr>
              <a:t>– slavenākais latviešu populārās mūzikas komponists, pianists, vairāku Saeimas </a:t>
            </a:r>
            <a:r>
              <a:rPr lang="lv" err="1">
                <a:ea typeface="+mn-lt"/>
                <a:cs typeface="+mn-lt"/>
              </a:rPr>
              <a:t>sasaukumu</a:t>
            </a:r>
            <a:r>
              <a:rPr lang="lv">
                <a:ea typeface="+mn-lt"/>
                <a:cs typeface="+mn-lt"/>
              </a:rPr>
              <a:t> deputāts, bijis Latvijas kultūras ministrs</a:t>
            </a:r>
            <a:r>
              <a:rPr lang="lv-LV" b="0" i="0">
                <a:effectLst/>
                <a:latin typeface="Caslon Doric Web"/>
              </a:rPr>
              <a:t>.</a:t>
            </a:r>
            <a:endParaRPr lang="en-GB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398EB-E455-4446-BACE-39BE9111DF40}"/>
              </a:ext>
            </a:extLst>
          </p:cNvPr>
          <p:cNvSpPr txBox="1"/>
          <p:nvPr/>
        </p:nvSpPr>
        <p:spPr>
          <a:xfrm>
            <a:off x="468889" y="1283588"/>
            <a:ext cx="8546774" cy="48676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</a:t>
            </a:r>
            <a:r>
              <a:rPr lang="lv-LV" sz="2800" dirty="0">
                <a:effectLst/>
                <a:ea typeface="+mn-lt"/>
                <a:cs typeface="+mn-lt"/>
              </a:rPr>
              <a:t>Kādi </a:t>
            </a:r>
            <a:r>
              <a:rPr lang="lv-LV" sz="2800" dirty="0">
                <a:ea typeface="+mn-lt"/>
                <a:cs typeface="+mn-lt"/>
              </a:rPr>
              <a:t>bija Raimonda Paula dzīves apstākļi bērnībā? </a:t>
            </a:r>
            <a:endParaRPr lang="lv-LV" sz="2800" dirty="0"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Kas  izraisīja krīzi viņa dzīvē slavas uzplaukuma sākumā? </a:t>
            </a:r>
            <a:endParaRPr lang="lv-LV" sz="2800" dirty="0"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Kādi populāras personas </a:t>
            </a:r>
            <a:r>
              <a:rPr lang="lv-LV" sz="2800" dirty="0">
                <a:effectLst/>
                <a:ea typeface="+mn-lt"/>
                <a:cs typeface="+mn-lt"/>
              </a:rPr>
              <a:t>dzīves </a:t>
            </a:r>
            <a:r>
              <a:rPr lang="lv-LV" sz="2800" dirty="0">
                <a:ea typeface="+mn-lt"/>
                <a:cs typeface="+mn-lt"/>
              </a:rPr>
              <a:t>apstākļi bija izaicinājums un radīja problēmas viņa dzīvē</a:t>
            </a:r>
            <a:r>
              <a:rPr lang="lv-LV" sz="2800" dirty="0">
                <a:effectLst/>
                <a:ea typeface="+mn-lt"/>
                <a:cs typeface="+mn-lt"/>
              </a:rPr>
              <a:t>?</a:t>
            </a:r>
            <a:r>
              <a:rPr lang="lv-LV" sz="2800" dirty="0">
                <a:ea typeface="+mn-lt"/>
                <a:cs typeface="+mn-lt"/>
              </a:rPr>
              <a:t> </a:t>
            </a:r>
          </a:p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Kuri hobiji palīdzējuši Raimondam saglabāt labu veselību visā mūzā ilgumā</a:t>
            </a:r>
            <a:r>
              <a:rPr lang="lv-LV" sz="2800" dirty="0">
                <a:effectLst/>
                <a:ea typeface="+mn-lt"/>
                <a:cs typeface="+mn-lt"/>
              </a:rPr>
              <a:t>?</a:t>
            </a:r>
            <a:r>
              <a:rPr lang="lv-LV" sz="2800" dirty="0">
                <a:ea typeface="+mn-lt"/>
                <a:cs typeface="+mn-lt"/>
              </a:rPr>
              <a:t> </a:t>
            </a:r>
          </a:p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</a:t>
            </a:r>
            <a:r>
              <a:rPr lang="lv-LV" sz="2800" dirty="0">
                <a:effectLst/>
                <a:ea typeface="+mn-lt"/>
                <a:cs typeface="+mn-lt"/>
              </a:rPr>
              <a:t>Kādi tikumi</a:t>
            </a:r>
            <a:r>
              <a:rPr lang="lv-LV" sz="2800" dirty="0">
                <a:ea typeface="+mn-lt"/>
                <a:cs typeface="+mn-lt"/>
              </a:rPr>
              <a:t> Raimondam </a:t>
            </a:r>
            <a:r>
              <a:rPr lang="lv-LV" sz="2800" dirty="0">
                <a:effectLst/>
                <a:ea typeface="+mn-lt"/>
                <a:cs typeface="+mn-lt"/>
              </a:rPr>
              <a:t>varētu būt bijuši nepieciešami dažādos dzīves posmos?</a:t>
            </a:r>
            <a:r>
              <a:rPr lang="lv-LV" sz="2800" dirty="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  <a:buChar char="•"/>
            </a:pPr>
            <a:r>
              <a:rPr lang="lv-LV" sz="2800" dirty="0">
                <a:ea typeface="+mn-lt"/>
                <a:cs typeface="+mn-lt"/>
              </a:rPr>
              <a:t> </a:t>
            </a:r>
            <a:r>
              <a:rPr lang="lv-LV" sz="2800" dirty="0">
                <a:effectLst/>
                <a:ea typeface="+mn-lt"/>
                <a:cs typeface="+mn-lt"/>
              </a:rPr>
              <a:t>Cik lielā mērā apstākļi </a:t>
            </a:r>
            <a:r>
              <a:rPr lang="lv-LV" sz="2800" dirty="0">
                <a:ea typeface="+mn-lt"/>
                <a:cs typeface="+mn-lt"/>
              </a:rPr>
              <a:t>Raimonda dzīvē</a:t>
            </a:r>
            <a:r>
              <a:rPr lang="lv-LV" sz="2800" dirty="0">
                <a:effectLst/>
                <a:ea typeface="+mn-lt"/>
                <a:cs typeface="+mn-lt"/>
              </a:rPr>
              <a:t> ietekmē veidu, kā </a:t>
            </a:r>
            <a:r>
              <a:rPr lang="lv-LV" sz="2800" dirty="0">
                <a:ea typeface="+mn-lt"/>
                <a:cs typeface="+mn-lt"/>
              </a:rPr>
              <a:t>viņš </a:t>
            </a:r>
            <a:r>
              <a:rPr lang="lv-LV" sz="2800" dirty="0">
                <a:effectLst/>
                <a:ea typeface="+mn-lt"/>
                <a:cs typeface="+mn-lt"/>
              </a:rPr>
              <a:t>dzīvo?</a:t>
            </a:r>
            <a:r>
              <a:rPr lang="lv-LV" sz="2800" dirty="0">
                <a:ea typeface="+mn-lt"/>
                <a:cs typeface="+mn-lt"/>
              </a:rPr>
              <a:t> </a:t>
            </a:r>
            <a:endParaRPr lang="lv-LV" sz="2800" dirty="0"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Pārdomā, kādi ir tavas dzīves apstākļi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8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3C5958C-4B12-40AC-BBAE-3F37FD4D1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5083" y="998235"/>
            <a:ext cx="2409174" cy="33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0C6A8-C15D-48A0-8B9D-CD6552B6F6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7165" y="2104053"/>
            <a:ext cx="3175804" cy="2669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622C3-37FB-48D1-9DB8-A960D9F13744}"/>
              </a:ext>
            </a:extLst>
          </p:cNvPr>
          <p:cNvSpPr txBox="1"/>
          <p:nvPr/>
        </p:nvSpPr>
        <p:spPr>
          <a:xfrm>
            <a:off x="781877" y="1533436"/>
            <a:ext cx="7223133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Mūsu d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zīve ir atšķirīga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no </a:t>
            </a:r>
            <a:r>
              <a:rPr lang="lv-LV" sz="2400" dirty="0">
                <a:solidFill>
                  <a:srgbClr val="C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Raimonda Paula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 dzīves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tomēr ikviens no mums piedzīvo pacēlumus un kritumus, kas veido mūsu personību.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Padomā!</a:t>
            </a:r>
          </a:p>
          <a:p>
            <a:pPr algn="just"/>
            <a:r>
              <a:rPr lang="lv-LV" sz="2800" b="1" dirty="0">
                <a:latin typeface="Calibri"/>
                <a:ea typeface="Times New Roman" panose="02020603050405020304" pitchFamily="18" charset="0"/>
                <a:cs typeface="Calibri"/>
              </a:rPr>
              <a:t>Kas palīdz </a:t>
            </a: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veidot savu nākotnes personību?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lv-LV" sz="2000" dirty="0">
              <a:latin typeface="Calibri"/>
              <a:cs typeface="Calibri"/>
            </a:endParaRPr>
          </a:p>
          <a:p>
            <a:pPr algn="just"/>
            <a:br>
              <a:rPr lang="en-US" dirty="0"/>
            </a:br>
            <a:endParaRPr lang="en-US" dirty="0"/>
          </a:p>
          <a:p>
            <a:pPr algn="just"/>
            <a:endParaRPr lang="lv-LV" sz="2400" b="1" dirty="0"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57156-2901-4650-AAE6-609EA0F1D063}"/>
              </a:ext>
            </a:extLst>
          </p:cNvPr>
          <p:cNvSpPr txBox="1"/>
          <p:nvPr/>
        </p:nvSpPr>
        <p:spPr>
          <a:xfrm>
            <a:off x="781877" y="496105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Refleksija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46E087A1-D27C-4BD7-8BD6-A386F4695B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3" y="4580424"/>
            <a:ext cx="3040804" cy="782962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FA9FD5B6-5BE8-334E-C48F-2FF936663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98" y="5363386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A176F-FA3D-48FD-89E1-414D15C448A1}"/>
              </a:ext>
            </a:extLst>
          </p:cNvPr>
          <p:cNvSpPr txBox="1"/>
          <p:nvPr/>
        </p:nvSpPr>
        <p:spPr>
          <a:xfrm>
            <a:off x="159026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PAPILDUS: 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Apstākļi un dzīve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6BD3B-8C01-406A-AE2C-2045F0BDBD25}"/>
              </a:ext>
            </a:extLst>
          </p:cNvPr>
          <p:cNvSpPr txBox="1"/>
          <p:nvPr/>
        </p:nvSpPr>
        <p:spPr>
          <a:xfrm>
            <a:off x="8772939" y="4394608"/>
            <a:ext cx="320702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b="1" i="0" err="1">
                <a:solidFill>
                  <a:srgbClr val="000000"/>
                </a:solidFill>
                <a:effectLst/>
                <a:latin typeface="Caslon Doric Web"/>
              </a:rPr>
              <a:t>Opra</a:t>
            </a:r>
            <a:r>
              <a:rPr lang="lv-LV" b="1" i="0">
                <a:solidFill>
                  <a:srgbClr val="000000"/>
                </a:solidFill>
                <a:effectLst/>
                <a:latin typeface="Caslon Doric Web"/>
              </a:rPr>
              <a:t> </a:t>
            </a:r>
            <a:r>
              <a:rPr lang="lv-LV" b="1" i="0" err="1">
                <a:solidFill>
                  <a:srgbClr val="000000"/>
                </a:solidFill>
                <a:effectLst/>
                <a:latin typeface="Caslon Doric Web"/>
              </a:rPr>
              <a:t>Vinfrija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 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(</a:t>
            </a:r>
            <a:r>
              <a:rPr lang="lv-LV" b="0" i="1" err="1">
                <a:solidFill>
                  <a:srgbClr val="000000"/>
                </a:solidFill>
                <a:effectLst/>
                <a:latin typeface="Caslon Doric Web"/>
              </a:rPr>
              <a:t>Oprah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 </a:t>
            </a:r>
            <a:r>
              <a:rPr lang="lv-LV" b="0" i="1" err="1">
                <a:solidFill>
                  <a:srgbClr val="000000"/>
                </a:solidFill>
                <a:effectLst/>
                <a:latin typeface="Caslon Doric Web"/>
              </a:rPr>
              <a:t>Winfrey</a:t>
            </a:r>
            <a:r>
              <a:rPr lang="lv-LV" b="0" i="1">
                <a:solidFill>
                  <a:srgbClr val="000000"/>
                </a:solidFill>
                <a:effectLst/>
                <a:latin typeface="Caslon Doric Web"/>
              </a:rPr>
              <a:t>)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, amerikāņu televīzijas šovu vadītāja, veidotāja un </a:t>
            </a:r>
            <a:r>
              <a:rPr lang="lv-LV" b="0" i="0" err="1">
                <a:solidFill>
                  <a:srgbClr val="000000"/>
                </a:solidFill>
                <a:effectLst/>
                <a:latin typeface="Caslon Doric Web"/>
              </a:rPr>
              <a:t>filantrope</a:t>
            </a:r>
            <a:r>
              <a:rPr lang="lv-LV" b="0" i="0">
                <a:solidFill>
                  <a:srgbClr val="000000"/>
                </a:solidFill>
                <a:effectLst/>
                <a:latin typeface="Caslon Doric Web"/>
              </a:rPr>
              <a:t>.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398EB-E455-4446-BACE-39BE9111DF40}"/>
              </a:ext>
            </a:extLst>
          </p:cNvPr>
          <p:cNvSpPr txBox="1"/>
          <p:nvPr/>
        </p:nvSpPr>
        <p:spPr>
          <a:xfrm>
            <a:off x="374040" y="687375"/>
            <a:ext cx="7964556" cy="52473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/>
              <a:buChar char="•"/>
            </a:pPr>
            <a:r>
              <a:rPr lang="lv-LV" sz="20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Kādi ir daži no </a:t>
            </a:r>
            <a:r>
              <a:rPr lang="lv-LV" sz="2000" b="1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Opras</a:t>
            </a:r>
            <a:r>
              <a:rPr lang="lv-LV" sz="20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b="1" err="1">
                <a:ea typeface="+mn-lt"/>
                <a:cs typeface="+mn-lt"/>
              </a:rPr>
              <a:t>Vinfrijas</a:t>
            </a:r>
            <a:r>
              <a:rPr lang="lv-LV" sz="2000" b="1">
                <a:ea typeface="+mn-lt"/>
                <a:cs typeface="+mn-lt"/>
              </a:rPr>
              <a:t> </a:t>
            </a:r>
            <a:r>
              <a:rPr lang="lv-LV" sz="20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dzīves apstākļiem?</a:t>
            </a:r>
            <a:r>
              <a:rPr lang="lv-LV" sz="2000" b="1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US" b="1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tie varētu būt ietekmējuši veidu, kā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dzīvo savu dzīvi?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Kādi tikumi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Oprai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varētu būt bijuši nepieciešami dažādos dzīves posmos?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ir labs?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Kādā veidā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dara labu sev un citiem?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tu domā, vai labais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ir noticis nejauši?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tas radās, pieņemot noteiktus lēmumus?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cilvēks var izvēlēties nodzīvot labu dzīvi?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Cik lielā mērā apstākļi </a:t>
            </a:r>
            <a:r>
              <a:rPr lang="lv-LV" sz="20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Opras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ietekmē veidu, kā viņa dzīvo?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Pārdomā, kādi ir tavas dzīves apstākļi</a:t>
            </a:r>
            <a:r>
              <a:rPr lang="lv-LV" sz="2000" b="1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000" b="1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6BA8F0D-5699-4A94-A71D-7DE2D7408C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0537" y="2084681"/>
            <a:ext cx="3223364" cy="20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913165" cy="17670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32434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>
                <a:cs typeface="Calibri"/>
              </a:rPr>
              <a:t>Resursi pieejami: </a:t>
            </a:r>
            <a:r>
              <a:rPr lang="lv-LV">
                <a:cs typeface="Calibri"/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>
                <a:cs typeface="Calibri"/>
              </a:rPr>
              <a:t>Programmas administrators: Dr. Manuels </a:t>
            </a:r>
            <a:r>
              <a:rPr lang="lv-LV" err="1">
                <a:cs typeface="Calibri"/>
              </a:rPr>
              <a:t>Fernandezs</a:t>
            </a:r>
            <a:r>
              <a:rPr lang="lv-LV">
                <a:cs typeface="Calibri"/>
              </a:rPr>
              <a:t>. </a:t>
            </a:r>
            <a:r>
              <a:rPr lang="lv-LV">
                <a:cs typeface="Calibri"/>
                <a:hlinkClick r:id="rId3"/>
              </a:rPr>
              <a:t>manuels.fernandezs@lu.lv</a:t>
            </a:r>
            <a:r>
              <a:rPr lang="lv-LV">
                <a:cs typeface="Calibri"/>
              </a:rPr>
              <a:t>, +371 26253625.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>
                <a:cs typeface="Calibri"/>
              </a:rPr>
              <a:t>Imantas 7. līnija 1, 223. telpa, Rīga, LV-1083, Latvija</a:t>
            </a:r>
            <a:endParaRPr lang="en-US">
              <a:ea typeface="+mn-lt"/>
              <a:cs typeface="+mn-lt"/>
            </a:endParaRPr>
          </a:p>
          <a:p>
            <a:pPr algn="just">
              <a:buNone/>
            </a:pPr>
            <a:r>
              <a:rPr lang="lv-LV">
                <a:cs typeface="Calibri"/>
              </a:rPr>
              <a:t>Latvijas Universitātes Pedagoģijas, psiholoģijas un mākslas fakultātes Pedagoģijas zinātniskā institūta vadošais pētnieks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i="1">
                <a:cs typeface="Calibri"/>
              </a:rPr>
              <a:t>“Digitālas mācību programmas efektivitātes izpēte jauniešu tikumiskajai audzināšanai Latvijas izglītības iestādēs (no 1. līdz 12. klasei)” (03.01.2022-30.12.2024). Latvijas Zinātnes Padomes p</a:t>
            </a:r>
            <a:r>
              <a:rPr lang="lv-LV">
                <a:cs typeface="Calibri"/>
              </a:rPr>
              <a:t>rojekta Nr. lzp-2021/1-0385; LU reģistrācijas </a:t>
            </a:r>
            <a:r>
              <a:rPr lang="lv-LV" err="1">
                <a:cs typeface="Calibri"/>
              </a:rPr>
              <a:t>Nr</a:t>
            </a:r>
            <a:r>
              <a:rPr lang="lv-LV">
                <a:cs typeface="Calibri"/>
              </a:rPr>
              <a:t>: LZP2021/119</a:t>
            </a:r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4544A8-CC50-4078-926C-03CA7FA7E3D4}"/>
              </a:ext>
            </a:extLst>
          </p:cNvPr>
          <p:cNvSpPr txBox="1"/>
          <p:nvPr/>
        </p:nvSpPr>
        <p:spPr>
          <a:xfrm>
            <a:off x="671075" y="2781590"/>
            <a:ext cx="7366000" cy="12977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4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4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nozīmē dzīvot “labu dzīvi”?</a:t>
            </a:r>
            <a:r>
              <a:rPr lang="lv-LV" sz="4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US" sz="4000">
              <a:cs typeface="Calibri"/>
            </a:endParaRPr>
          </a:p>
          <a:p>
            <a:pPr algn="just"/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2F6B7-F761-4E22-8997-CA55C0CBEF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3356" y="2146771"/>
            <a:ext cx="2733478" cy="2533599"/>
          </a:xfrm>
          <a:prstGeom prst="rect">
            <a:avLst/>
          </a:prstGeom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894305B3-5899-488F-8F34-5D525562FF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13" y="4770022"/>
            <a:ext cx="2739930" cy="705491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6E4EC5AF-DE04-D977-8F35-6F15AC0D1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221" y="5475513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4544A8-CC50-4078-926C-03CA7FA7E3D4}"/>
              </a:ext>
            </a:extLst>
          </p:cNvPr>
          <p:cNvSpPr txBox="1"/>
          <p:nvPr/>
        </p:nvSpPr>
        <p:spPr>
          <a:xfrm>
            <a:off x="967407" y="1532757"/>
            <a:ext cx="7663245" cy="387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Diskusija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Kuru tikumu dēļ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 tu</a:t>
            </a: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vēlētos, lai</a:t>
            </a: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 tevi</a:t>
            </a:r>
            <a:r>
              <a:rPr lang="lv-LV" sz="3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atceras (darba tikumi vai dvēseles tikumi)?</a:t>
            </a:r>
            <a:endParaRPr lang="lv-LV" sz="2400" dirty="0">
              <a:ea typeface="+mn-lt"/>
              <a:cs typeface="+mn-lt"/>
            </a:endParaRPr>
          </a:p>
          <a:p>
            <a:pPr marL="342900" indent="-342900" algn="just">
              <a:lnSpc>
                <a:spcPct val="114999"/>
              </a:lnSpc>
              <a:spcAft>
                <a:spcPts val="1000"/>
              </a:spcAft>
              <a:buFontTx/>
              <a:buChar char="-"/>
            </a:pPr>
            <a:r>
              <a:rPr lang="lv" sz="3200" dirty="0">
                <a:ea typeface="+mn-lt"/>
                <a:cs typeface="+mn-lt"/>
              </a:rPr>
              <a:t>Kuri tikumi tev ir vissvarīgākie (VIA aptauja)?</a:t>
            </a:r>
            <a:endParaRPr lang="en-US" sz="2400" dirty="0"/>
          </a:p>
          <a:p>
            <a:pPr algn="just"/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2F6B7-F761-4E22-8997-CA55C0CBEF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3798" y="2291150"/>
            <a:ext cx="2733478" cy="2533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55AB7-EF8E-267D-47ED-481746BE7F65}"/>
              </a:ext>
            </a:extLst>
          </p:cNvPr>
          <p:cNvSpPr txBox="1"/>
          <p:nvPr/>
        </p:nvSpPr>
        <p:spPr>
          <a:xfrm>
            <a:off x="2959768" y="5325243"/>
            <a:ext cx="6599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 </a:t>
            </a:r>
            <a:r>
              <a:rPr lang="en-GB" sz="3200" b="1" dirty="0" err="1"/>
              <a:t>Pārrunājiet</a:t>
            </a:r>
            <a:r>
              <a:rPr lang="en-GB" sz="3200" b="1" dirty="0"/>
              <a:t> </a:t>
            </a:r>
            <a:r>
              <a:rPr lang="en-GB" sz="3200" b="1" dirty="0" err="1"/>
              <a:t>pāros</a:t>
            </a:r>
            <a:r>
              <a:rPr lang="en-GB" sz="3200" b="1" dirty="0"/>
              <a:t> </a:t>
            </a:r>
            <a:r>
              <a:rPr lang="en-GB" sz="3200" b="1" dirty="0" err="1"/>
              <a:t>ar</a:t>
            </a:r>
            <a:r>
              <a:rPr lang="en-GB" sz="3200" b="1" dirty="0"/>
              <a:t> klasesbiedru un </a:t>
            </a:r>
            <a:r>
              <a:rPr lang="en-GB" sz="3200" b="1" dirty="0" err="1"/>
              <a:t>dalieties</a:t>
            </a:r>
            <a:r>
              <a:rPr lang="en-GB" sz="3200" b="1" dirty="0"/>
              <a:t> </a:t>
            </a:r>
            <a:r>
              <a:rPr lang="en-GB" sz="3200" b="1" dirty="0" err="1"/>
              <a:t>ar</a:t>
            </a:r>
            <a:r>
              <a:rPr lang="en-GB" sz="3200" b="1" dirty="0"/>
              <a:t> </a:t>
            </a:r>
            <a:r>
              <a:rPr lang="en-GB" sz="3200" b="1" dirty="0" err="1"/>
              <a:t>savām</a:t>
            </a:r>
            <a:r>
              <a:rPr lang="en-GB" sz="3200" b="1" dirty="0"/>
              <a:t> </a:t>
            </a:r>
            <a:r>
              <a:rPr lang="en-GB" sz="3200" b="1" dirty="0" err="1"/>
              <a:t>idejām</a:t>
            </a:r>
            <a:r>
              <a:rPr lang="en-GB" sz="3200" b="1" dirty="0"/>
              <a:t> </a:t>
            </a:r>
            <a:r>
              <a:rPr lang="en-GB" sz="3200" b="1" dirty="0" err="1"/>
              <a:t>klasē</a:t>
            </a:r>
            <a:r>
              <a:rPr lang="en-GB" sz="32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09322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F5A67-EF74-4477-9D5C-74593B070A25}"/>
              </a:ext>
            </a:extLst>
          </p:cNvPr>
          <p:cNvSpPr txBox="1"/>
          <p:nvPr/>
        </p:nvSpPr>
        <p:spPr>
          <a:xfrm>
            <a:off x="251792" y="148478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 Dzīves ritējums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25C3D-A982-46EC-98EA-DFE9A5488F0B}"/>
              </a:ext>
            </a:extLst>
          </p:cNvPr>
          <p:cNvSpPr txBox="1"/>
          <p:nvPr/>
        </p:nvSpPr>
        <p:spPr>
          <a:xfrm>
            <a:off x="159324" y="776576"/>
            <a:ext cx="5779139" cy="49959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Aktivitātes mērķis ir noteikt, kādā dzīves punktā tu atrodies šobrīd un kas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Tev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ir būtisks.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Pie 1. riteņa sektoriem p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ieraksti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astoņas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Tev nozīmīgas dzīves sastāvdaļas (piemēram, ģimene, draugi, skola, darbs, atpūta… ) un iekrāso attiecīgā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sektora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segmentus atbilstoši tam, cik tā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dzīve sastāvdaļa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tev ir svarīga - jo svarīgāka, jo vairāk segmentus. Daži sektori var būt vienādi!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katies piemēru šajā slaidā.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71A7B88-DC7E-93C8-C8B1-CDB129B26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8722" y="1226382"/>
            <a:ext cx="5927271" cy="45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30D6D-912F-4C99-BB2B-9261D163C8CB}"/>
              </a:ext>
            </a:extLst>
          </p:cNvPr>
          <p:cNvSpPr txBox="1"/>
          <p:nvPr/>
        </p:nvSpPr>
        <p:spPr>
          <a:xfrm>
            <a:off x="251792" y="3130820"/>
            <a:ext cx="5572070" cy="27751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Sadali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et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riteni tik daudz segmentos, cik vajadzīgs, lai ierakstītu </a:t>
            </a:r>
            <a:r>
              <a:rPr lang="lv-LV" sz="2000" dirty="0">
                <a:ea typeface="+mn-lt"/>
                <a:cs typeface="+mn-lt"/>
              </a:rPr>
              <a:t>izvēlētos </a:t>
            </a:r>
            <a:r>
              <a:rPr lang="lv-LV" sz="2000" dirty="0">
                <a:effectLst/>
                <a:ea typeface="+mn-lt"/>
                <a:cs typeface="+mn-lt"/>
              </a:rPr>
              <a:t>tikumus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lv-LV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,Sans-Serif" panose="020B0604020202020204" pitchFamily="34" charset="0"/>
              <a:buChar char="•"/>
            </a:pPr>
            <a:r>
              <a:rPr lang="lv-LV" sz="2000" b="1" dirty="0">
                <a:latin typeface="Calibri"/>
                <a:ea typeface="+mn-lt"/>
                <a:cs typeface="Calibri"/>
              </a:rPr>
              <a:t>2. Ritenī (tikumu ritenī) pierakstiet tikumus, kas patlaban jums piemīt vai ir būtiski!</a:t>
            </a:r>
            <a:endParaRPr lang="ru-RU" sz="2000" dirty="0">
              <a:ea typeface="+mn-lt"/>
              <a:cs typeface="+mn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Novērtējiet</a:t>
            </a:r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cik lielā mērā katrs tikums ir attīstīts: </a:t>
            </a:r>
            <a:r>
              <a:rPr lang="lv-LV" sz="2000" dirty="0">
                <a:ea typeface="+mn-lt"/>
                <a:cs typeface="+mn-lt"/>
              </a:rPr>
              <a:t>iekrāso attiecīgā sektora segmentus atbilstoši tam, cik šis tikums Tev ir attīstīts – jo attīstītāks,</a:t>
            </a:r>
            <a:r>
              <a:rPr lang="lv-LV" sz="2000" dirty="0">
                <a:effectLst/>
                <a:ea typeface="+mn-lt"/>
                <a:cs typeface="+mn-lt"/>
              </a:rPr>
              <a:t> </a:t>
            </a:r>
            <a:r>
              <a:rPr lang="lv-LV" sz="2000" dirty="0">
                <a:ea typeface="+mn-lt"/>
                <a:cs typeface="+mn-lt"/>
              </a:rPr>
              <a:t>jo vairāk segmentus tā aptvers!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9DD44-228B-4FAC-8D41-F691CBCE77FC}"/>
              </a:ext>
            </a:extLst>
          </p:cNvPr>
          <p:cNvSpPr txBox="1"/>
          <p:nvPr/>
        </p:nvSpPr>
        <p:spPr>
          <a:xfrm>
            <a:off x="251792" y="148478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Dzīves ritējums.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CBA4283A-97D6-49E3-B9CD-90C626FA93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36" y="412587"/>
            <a:ext cx="2383401" cy="61369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D74177C-C2D3-6146-5ADE-494EBE35C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2545523"/>
            <a:ext cx="4592290" cy="336041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FB10C801-1F2B-6D02-1021-FFA477FBA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879" y="1026277"/>
            <a:ext cx="853514" cy="90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053A8-E37E-F80C-DDD2-BD7434DEE1E0}"/>
              </a:ext>
            </a:extLst>
          </p:cNvPr>
          <p:cNvSpPr txBox="1"/>
          <p:nvPr/>
        </p:nvSpPr>
        <p:spPr>
          <a:xfrm>
            <a:off x="399715" y="1123477"/>
            <a:ext cx="6803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Kādus tikumus tu vari nosaukt?</a:t>
            </a:r>
            <a:endParaRPr lang="en-GB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8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0E102-3F88-4021-970D-082FC9B81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5773" y="1520577"/>
            <a:ext cx="4231373" cy="2662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30D6D-912F-4C99-BB2B-9261D163C8CB}"/>
              </a:ext>
            </a:extLst>
          </p:cNvPr>
          <p:cNvSpPr txBox="1"/>
          <p:nvPr/>
        </p:nvSpPr>
        <p:spPr>
          <a:xfrm>
            <a:off x="349650" y="1520577"/>
            <a:ext cx="7030619" cy="26756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Ietverto informāciju pārrunā ar </a:t>
            </a:r>
            <a:r>
              <a:rPr lang="lv-LV" sz="240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Kāpēc izvēlētas tieši šādas prioritātes? </a:t>
            </a:r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Ja labi pazīsti savu </a:t>
            </a:r>
            <a:r>
              <a:rPr lang="lv-LV" sz="240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– vai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ritenī ierakstītais atbilst tam, ko esi ievērojis?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lv-LV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Kādas ir līdzības un atšķirības starp jūsu riteņiem?</a:t>
            </a:r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9DD44-228B-4FAC-8D41-F691CBCE77FC}"/>
              </a:ext>
            </a:extLst>
          </p:cNvPr>
          <p:cNvSpPr txBox="1"/>
          <p:nvPr/>
        </p:nvSpPr>
        <p:spPr>
          <a:xfrm>
            <a:off x="251792" y="148478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Dzīves ritējums.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695CB-7787-41FF-8372-58470AB2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1" t="17677" r="979" b="5680"/>
          <a:stretch/>
        </p:blipFill>
        <p:spPr>
          <a:xfrm>
            <a:off x="303347" y="697004"/>
            <a:ext cx="11579799" cy="5078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A6E41-9486-31F3-4848-D290F65B4A0B}"/>
              </a:ext>
            </a:extLst>
          </p:cNvPr>
          <p:cNvSpPr txBox="1"/>
          <p:nvPr/>
        </p:nvSpPr>
        <p:spPr>
          <a:xfrm>
            <a:off x="145774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Prom nākotnē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83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C8CFA1-CF4C-4F36-890A-2361A97F64A2}"/>
              </a:ext>
            </a:extLst>
          </p:cNvPr>
          <p:cNvSpPr txBox="1"/>
          <p:nvPr/>
        </p:nvSpPr>
        <p:spPr>
          <a:xfrm>
            <a:off x="145774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Prom nākotnē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CBA3C-012E-4B86-9F44-78DF4783456D}"/>
              </a:ext>
            </a:extLst>
          </p:cNvPr>
          <p:cNvSpPr txBox="1"/>
          <p:nvPr/>
        </p:nvSpPr>
        <p:spPr>
          <a:xfrm>
            <a:off x="339327" y="1193388"/>
            <a:ext cx="11852673" cy="5464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Iztēlojies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savas nākotnes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karti!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Šajā uzdevumā svarīgāk ir likt lietā </a:t>
            </a:r>
            <a:r>
              <a:rPr lang="lv-LV" sz="2800" b="1" dirty="0">
                <a:solidFill>
                  <a:srgbClr val="25AAE1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iztēli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nevis </a:t>
            </a:r>
            <a:r>
              <a:rPr lang="lv-LV" sz="2800" b="1" dirty="0">
                <a:solidFill>
                  <a:srgbClr val="F74137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plānot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Šis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uzdevums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ir radošs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tāpēc apzinies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ka dzīvē ir pacēlumi un kritumi un ka dzīves ceļš parasti ir līkumains, nevis taisns!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Kurp dzīve </a:t>
            </a: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varētu virzīties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nevis kurp tā </a:t>
            </a: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virzīsies</a:t>
            </a: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Kartes sākums ir pašreizējā “atrašanās vieta” (par pamatu izmantojiet 1. aktivitātes refleksiju). Tas jāattēlo lapas kreisajā augšējā stūrī.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Mērķis atradīsies lapas labajā apakšējā stūrī.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Uzzīmē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savas dzīves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ceļu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līdz brieduma gadiem (apmēram 40 gadu vecumam), nosakot galvenos sasniegumus un notikumus, kas dzīves ceļā būs nozīmīgi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! – </a:t>
            </a:r>
            <a:b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</a:b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		(piemēram, studiju pabeigšana, darba vieta iegūšana,</a:t>
            </a:r>
            <a:b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</a:b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		laulība un ģimenes dibināšana, mītnes iegāde…)</a:t>
            </a:r>
            <a:endParaRPr lang="en-GB" sz="24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FBE12E-DD2A-4C2C-8786-17449DD248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3370" y="3582104"/>
            <a:ext cx="2949303" cy="133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05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A76AF3A-5A2A-9EB4-A869-8F15947F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Tikumi dzīves ceļam</a:t>
            </a:r>
            <a:endParaRPr lang="en-GB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C3DD20F6-B490-6708-9FDC-67967635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06" y="1690688"/>
            <a:ext cx="78737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b="1" dirty="0"/>
              <a:t>Kas ir nepieciešams, lai sasniegtu to, </a:t>
            </a:r>
            <a:br>
              <a:rPr lang="lv-LV" sz="3200" b="1" dirty="0"/>
            </a:br>
            <a:r>
              <a:rPr lang="lv-LV" sz="3200" b="1" dirty="0"/>
              <a:t>ko vēlas sasniegt?</a:t>
            </a:r>
            <a:br>
              <a:rPr lang="lv-LV" sz="3200" b="1" dirty="0"/>
            </a:br>
            <a:endParaRPr lang="lv-LV" sz="3200" b="1" dirty="0"/>
          </a:p>
          <a:p>
            <a:r>
              <a:rPr lang="lv-LV" dirty="0"/>
              <a:t>Aizpildi tabulu!</a:t>
            </a:r>
          </a:p>
          <a:p>
            <a:pPr lvl="1"/>
            <a:r>
              <a:rPr lang="lv-LV" dirty="0"/>
              <a:t>Vienā kolonna pierakstīt dzīves notikumu jeb sasniedzamo mērķi (studiju pabeigšana, darba vieta iegūšana, laulība un ģimenes dibināšana, mītnes iegāde, …)</a:t>
            </a:r>
          </a:p>
          <a:p>
            <a:pPr lvl="1"/>
            <a:r>
              <a:rPr lang="lv-LV" dirty="0"/>
              <a:t>otrajā, pretī – nepieciešamos tikumus šo mērķu sasniegšanai!</a:t>
            </a:r>
            <a:endParaRPr lang="en-GB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3A528C50-04AA-E170-DAE2-FC26140B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394">
            <a:off x="8483913" y="1344343"/>
            <a:ext cx="2823278" cy="39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9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2470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42849b6b-6ccc-423c-92da-67f4062e2063"/>
    <ds:schemaRef ds:uri="bcd8bb90-b1cb-4fe5-8892-66ea2dba03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A834B7-CC12-487B-AA9E-A4A041C3746E}">
  <ds:schemaRefs>
    <ds:schemaRef ds:uri="42849b6b-6ccc-423c-92da-67f4062e2063"/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912</Words>
  <Application>Microsoft Office PowerPoint</Application>
  <PresentationFormat>Platekrāna</PresentationFormat>
  <Paragraphs>78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Caslon Doric Web</vt:lpstr>
      <vt:lpstr>Office dizains</vt:lpstr>
      <vt:lpstr>8. klase Tēma: Tava nākotne, tava pasaule  2. nodarbība - Kas tevi dzīvē sagaida?  Tikumiskās audzināšanas programma «e-TAP+» (digitalizēta prezentācija) 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Tikumi dzīves ceļam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6</cp:revision>
  <dcterms:created xsi:type="dcterms:W3CDTF">2019-06-13T10:46:31Z</dcterms:created>
  <dcterms:modified xsi:type="dcterms:W3CDTF">2023-01-26T12:34:35Z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