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11" r:id="rId5"/>
    <p:sldId id="321" r:id="rId6"/>
    <p:sldId id="312" r:id="rId7"/>
    <p:sldId id="313" r:id="rId8"/>
    <p:sldId id="317" r:id="rId9"/>
    <p:sldId id="314" r:id="rId10"/>
    <p:sldId id="320" r:id="rId11"/>
    <p:sldId id="315" r:id="rId12"/>
    <p:sldId id="316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3D879B-F360-F781-B7EA-8A834E2D4E8C}" name="Manuel Joaquin Fernandez Gonzalez" initials="MJFG" userId="Manuel Joaquin Fernandez Gonzalez" providerId="None"/>
  <p188:author id="{1029B8B6-0A79-3F23-F41B-B7CA515C1FC7}" name="Reinis Vējiņš" initials="RV" userId="S::rv16050@edu.lu.lv::c0b403c2-59c5-488a-98d9-2d0df3c5e3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1"/>
    <a:srgbClr val="8D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12E05-6F4F-4D75-8F84-4E1BF328C2DE}" v="1" dt="2022-09-20T09:59:10.264"/>
    <p1510:client id="{3AD29F08-A800-48F4-95CE-1500D34BCBCB}" v="6" dt="2022-09-20T12:25:24.717"/>
    <p1510:client id="{6F45DD45-E91D-4BA2-A4AF-25A17A177B6A}" v="96" dt="2022-10-18T12:11:34.660"/>
    <p1510:client id="{CD6F1F49-6048-4584-A8F3-A23A5D2D0596}" v="21" dt="2022-12-16T13:35:45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Kovaļevska" userId="94b10c40-3d0b-4f4c-a565-a700e4df880e" providerId="ADAL" clId="{8AC41F62-CF75-5C49-A132-2F4D8F44BB72}"/>
    <pc:docChg chg="custSel addSld delSld modSld modMainMaster">
      <pc:chgData name="Linda Kovaļevska" userId="94b10c40-3d0b-4f4c-a565-a700e4df880e" providerId="ADAL" clId="{8AC41F62-CF75-5C49-A132-2F4D8F44BB72}" dt="2021-08-29T15:05:55.015" v="144" actId="1076"/>
      <pc:docMkLst>
        <pc:docMk/>
      </pc:docMkLst>
      <pc:sldChg chg="del">
        <pc:chgData name="Linda Kovaļevska" userId="94b10c40-3d0b-4f4c-a565-a700e4df880e" providerId="ADAL" clId="{8AC41F62-CF75-5C49-A132-2F4D8F44BB72}" dt="2021-08-29T15:03:13.651" v="93" actId="2696"/>
        <pc:sldMkLst>
          <pc:docMk/>
          <pc:sldMk cId="0" sldId="262"/>
        </pc:sldMkLst>
      </pc:sldChg>
      <pc:sldChg chg="addSp delSp modSp mod modNotesTx">
        <pc:chgData name="Linda Kovaļevska" userId="94b10c40-3d0b-4f4c-a565-a700e4df880e" providerId="ADAL" clId="{8AC41F62-CF75-5C49-A132-2F4D8F44BB72}" dt="2021-08-29T15:04:19.537" v="114" actId="1076"/>
        <pc:sldMkLst>
          <pc:docMk/>
          <pc:sldMk cId="2057272332" sldId="311"/>
        </pc:sldMkLst>
        <pc:spChg chg="del mod">
          <ac:chgData name="Linda Kovaļevska" userId="94b10c40-3d0b-4f4c-a565-a700e4df880e" providerId="ADAL" clId="{8AC41F62-CF75-5C49-A132-2F4D8F44BB72}" dt="2021-08-29T14:59:41.569" v="1" actId="478"/>
          <ac:spMkLst>
            <pc:docMk/>
            <pc:sldMk cId="2057272332" sldId="311"/>
            <ac:spMk id="2" creationId="{00000000-0000-0000-0000-000000000000}"/>
          </ac:spMkLst>
        </pc:spChg>
        <pc:spChg chg="add mod">
          <ac:chgData name="Linda Kovaļevska" userId="94b10c40-3d0b-4f4c-a565-a700e4df880e" providerId="ADAL" clId="{8AC41F62-CF75-5C49-A132-2F4D8F44BB72}" dt="2021-08-29T15:02:59.661" v="87" actId="1076"/>
          <ac:spMkLst>
            <pc:docMk/>
            <pc:sldMk cId="2057272332" sldId="311"/>
            <ac:spMk id="3" creationId="{2A08C22F-150F-2740-9559-B984C97BF121}"/>
          </ac:spMkLst>
        </pc:spChg>
        <pc:spChg chg="add mod">
          <ac:chgData name="Linda Kovaļevska" userId="94b10c40-3d0b-4f4c-a565-a700e4df880e" providerId="ADAL" clId="{8AC41F62-CF75-5C49-A132-2F4D8F44BB72}" dt="2021-08-29T15:03:02.241" v="88" actId="1076"/>
          <ac:spMkLst>
            <pc:docMk/>
            <pc:sldMk cId="2057272332" sldId="311"/>
            <ac:spMk id="4" creationId="{92F9E303-2F1A-A844-80C8-FE898FB5786B}"/>
          </ac:spMkLst>
        </pc:spChg>
        <pc:picChg chg="add mod">
          <ac:chgData name="Linda Kovaļevska" userId="94b10c40-3d0b-4f4c-a565-a700e4df880e" providerId="ADAL" clId="{8AC41F62-CF75-5C49-A132-2F4D8F44BB72}" dt="2021-08-29T15:04:19.537" v="114" actId="1076"/>
          <ac:picMkLst>
            <pc:docMk/>
            <pc:sldMk cId="2057272332" sldId="311"/>
            <ac:picMk id="6" creationId="{9858E7BE-73E1-F248-9B3A-C74C81AFB1B7}"/>
          </ac:picMkLst>
        </pc:picChg>
        <pc:picChg chg="add mod">
          <ac:chgData name="Linda Kovaļevska" userId="94b10c40-3d0b-4f4c-a565-a700e4df880e" providerId="ADAL" clId="{8AC41F62-CF75-5C49-A132-2F4D8F44BB72}" dt="2021-08-29T15:03:05.857" v="91" actId="1076"/>
          <ac:picMkLst>
            <pc:docMk/>
            <pc:sldMk cId="2057272332" sldId="311"/>
            <ac:picMk id="8" creationId="{57F411A2-1F88-184D-A5F0-09F109548FAC}"/>
          </ac:picMkLst>
        </pc:picChg>
        <pc:picChg chg="add mod">
          <ac:chgData name="Linda Kovaļevska" userId="94b10c40-3d0b-4f4c-a565-a700e4df880e" providerId="ADAL" clId="{8AC41F62-CF75-5C49-A132-2F4D8F44BB72}" dt="2021-08-29T15:02:57.830" v="86" actId="1076"/>
          <ac:picMkLst>
            <pc:docMk/>
            <pc:sldMk cId="2057272332" sldId="311"/>
            <ac:picMk id="10" creationId="{D0450EF5-2C22-C84F-8B5D-2EC7C8395724}"/>
          </ac:picMkLst>
        </pc:picChg>
        <pc:picChg chg="add mod">
          <ac:chgData name="Linda Kovaļevska" userId="94b10c40-3d0b-4f4c-a565-a700e4df880e" providerId="ADAL" clId="{8AC41F62-CF75-5C49-A132-2F4D8F44BB72}" dt="2021-08-29T15:02:17.388" v="52" actId="1076"/>
          <ac:picMkLst>
            <pc:docMk/>
            <pc:sldMk cId="2057272332" sldId="311"/>
            <ac:picMk id="1026" creationId="{3B627A8C-17F4-0F4C-8FDA-3044186D99A1}"/>
          </ac:picMkLst>
        </pc:picChg>
      </pc:sldChg>
      <pc:sldChg chg="modSp mod">
        <pc:chgData name="Linda Kovaļevska" userId="94b10c40-3d0b-4f4c-a565-a700e4df880e" providerId="ADAL" clId="{8AC41F62-CF75-5C49-A132-2F4D8F44BB72}" dt="2021-08-29T15:04:51.154" v="124" actId="1076"/>
        <pc:sldMkLst>
          <pc:docMk/>
          <pc:sldMk cId="445288992" sldId="312"/>
        </pc:sldMkLst>
        <pc:spChg chg="mod">
          <ac:chgData name="Linda Kovaļevska" userId="94b10c40-3d0b-4f4c-a565-a700e4df880e" providerId="ADAL" clId="{8AC41F62-CF75-5C49-A132-2F4D8F44BB72}" dt="2021-08-29T15:04:48.931" v="123" actId="1076"/>
          <ac:spMkLst>
            <pc:docMk/>
            <pc:sldMk cId="445288992" sldId="312"/>
            <ac:spMk id="4" creationId="{B27DD1E1-F65F-4C1F-8186-DE7F50D809E2}"/>
          </ac:spMkLst>
        </pc:spChg>
        <pc:picChg chg="mod">
          <ac:chgData name="Linda Kovaļevska" userId="94b10c40-3d0b-4f4c-a565-a700e4df880e" providerId="ADAL" clId="{8AC41F62-CF75-5C49-A132-2F4D8F44BB72}" dt="2021-08-29T15:04:51.154" v="124" actId="1076"/>
          <ac:picMkLst>
            <pc:docMk/>
            <pc:sldMk cId="445288992" sldId="312"/>
            <ac:picMk id="2" creationId="{8AEA96BB-DBE1-4E94-9659-6AB8FB9E59CD}"/>
          </ac:picMkLst>
        </pc:picChg>
      </pc:sldChg>
      <pc:sldChg chg="modSp mod">
        <pc:chgData name="Linda Kovaļevska" userId="94b10c40-3d0b-4f4c-a565-a700e4df880e" providerId="ADAL" clId="{8AC41F62-CF75-5C49-A132-2F4D8F44BB72}" dt="2021-08-29T15:04:57.402" v="126" actId="1076"/>
        <pc:sldMkLst>
          <pc:docMk/>
          <pc:sldMk cId="92015023" sldId="313"/>
        </pc:sldMkLst>
        <pc:spChg chg="mod">
          <ac:chgData name="Linda Kovaļevska" userId="94b10c40-3d0b-4f4c-a565-a700e4df880e" providerId="ADAL" clId="{8AC41F62-CF75-5C49-A132-2F4D8F44BB72}" dt="2021-08-29T15:04:57.402" v="126" actId="1076"/>
          <ac:spMkLst>
            <pc:docMk/>
            <pc:sldMk cId="92015023" sldId="313"/>
            <ac:spMk id="10" creationId="{0999752D-47A2-4F2B-869A-A92F0E163102}"/>
          </ac:spMkLst>
        </pc:spChg>
        <pc:picChg chg="mod">
          <ac:chgData name="Linda Kovaļevska" userId="94b10c40-3d0b-4f4c-a565-a700e4df880e" providerId="ADAL" clId="{8AC41F62-CF75-5C49-A132-2F4D8F44BB72}" dt="2021-08-29T15:04:54.825" v="125" actId="1076"/>
          <ac:picMkLst>
            <pc:docMk/>
            <pc:sldMk cId="92015023" sldId="313"/>
            <ac:picMk id="1026" creationId="{698E02F1-BD28-4BB9-84CA-05FCD55B7B59}"/>
          </ac:picMkLst>
        </pc:picChg>
      </pc:sldChg>
      <pc:sldChg chg="modSp mod">
        <pc:chgData name="Linda Kovaļevska" userId="94b10c40-3d0b-4f4c-a565-a700e4df880e" providerId="ADAL" clId="{8AC41F62-CF75-5C49-A132-2F4D8F44BB72}" dt="2021-08-29T15:05:31.287" v="138" actId="1076"/>
        <pc:sldMkLst>
          <pc:docMk/>
          <pc:sldMk cId="1807030268" sldId="314"/>
        </pc:sldMkLst>
        <pc:spChg chg="mod">
          <ac:chgData name="Linda Kovaļevska" userId="94b10c40-3d0b-4f4c-a565-a700e4df880e" providerId="ADAL" clId="{8AC41F62-CF75-5C49-A132-2F4D8F44BB72}" dt="2021-08-29T15:05:20.899" v="133" actId="1076"/>
          <ac:spMkLst>
            <pc:docMk/>
            <pc:sldMk cId="1807030268" sldId="314"/>
            <ac:spMk id="4" creationId="{11FCC844-4DFA-4B69-ABD9-5CD8EC00E9D7}"/>
          </ac:spMkLst>
        </pc:spChg>
        <pc:spChg chg="mod">
          <ac:chgData name="Linda Kovaļevska" userId="94b10c40-3d0b-4f4c-a565-a700e4df880e" providerId="ADAL" clId="{8AC41F62-CF75-5C49-A132-2F4D8F44BB72}" dt="2021-08-29T15:05:28.947" v="137" actId="1076"/>
          <ac:spMkLst>
            <pc:docMk/>
            <pc:sldMk cId="1807030268" sldId="314"/>
            <ac:spMk id="6" creationId="{C131017C-9745-42BA-9911-939B92EF0AFB}"/>
          </ac:spMkLst>
        </pc:spChg>
        <pc:picChg chg="mod">
          <ac:chgData name="Linda Kovaļevska" userId="94b10c40-3d0b-4f4c-a565-a700e4df880e" providerId="ADAL" clId="{8AC41F62-CF75-5C49-A132-2F4D8F44BB72}" dt="2021-08-29T15:05:31.287" v="138" actId="1076"/>
          <ac:picMkLst>
            <pc:docMk/>
            <pc:sldMk cId="1807030268" sldId="314"/>
            <ac:picMk id="2" creationId="{0FA7B174-C0F8-46E9-8ACE-AB0AA659938E}"/>
          </ac:picMkLst>
        </pc:picChg>
      </pc:sldChg>
      <pc:sldChg chg="modSp mod">
        <pc:chgData name="Linda Kovaļevska" userId="94b10c40-3d0b-4f4c-a565-a700e4df880e" providerId="ADAL" clId="{8AC41F62-CF75-5C49-A132-2F4D8F44BB72}" dt="2021-08-29T15:05:42.647" v="142" actId="1076"/>
        <pc:sldMkLst>
          <pc:docMk/>
          <pc:sldMk cId="3543979784" sldId="315"/>
        </pc:sldMkLst>
        <pc:spChg chg="mod">
          <ac:chgData name="Linda Kovaļevska" userId="94b10c40-3d0b-4f4c-a565-a700e4df880e" providerId="ADAL" clId="{8AC41F62-CF75-5C49-A132-2F4D8F44BB72}" dt="2021-08-29T15:05:42.647" v="142" actId="1076"/>
          <ac:spMkLst>
            <pc:docMk/>
            <pc:sldMk cId="3543979784" sldId="315"/>
            <ac:spMk id="7" creationId="{DF357ED5-40ED-41F4-A968-33D283CECBFE}"/>
          </ac:spMkLst>
        </pc:spChg>
        <pc:picChg chg="mod">
          <ac:chgData name="Linda Kovaļevska" userId="94b10c40-3d0b-4f4c-a565-a700e4df880e" providerId="ADAL" clId="{8AC41F62-CF75-5C49-A132-2F4D8F44BB72}" dt="2021-08-29T15:05:35.099" v="139" actId="1076"/>
          <ac:picMkLst>
            <pc:docMk/>
            <pc:sldMk cId="3543979784" sldId="315"/>
            <ac:picMk id="2" creationId="{3BB0431D-353E-4322-9669-AC879073EAED}"/>
          </ac:picMkLst>
        </pc:picChg>
        <pc:picChg chg="mod">
          <ac:chgData name="Linda Kovaļevska" userId="94b10c40-3d0b-4f4c-a565-a700e4df880e" providerId="ADAL" clId="{8AC41F62-CF75-5C49-A132-2F4D8F44BB72}" dt="2021-08-29T15:05:37.019" v="140" actId="1076"/>
          <ac:picMkLst>
            <pc:docMk/>
            <pc:sldMk cId="3543979784" sldId="315"/>
            <ac:picMk id="3" creationId="{E67576B9-B598-4293-8CEE-5F6AC94D1DA3}"/>
          </ac:picMkLst>
        </pc:picChg>
      </pc:sldChg>
      <pc:sldChg chg="modSp mod">
        <pc:chgData name="Linda Kovaļevska" userId="94b10c40-3d0b-4f4c-a565-a700e4df880e" providerId="ADAL" clId="{8AC41F62-CF75-5C49-A132-2F4D8F44BB72}" dt="2021-08-29T15:05:17.862" v="132" actId="1076"/>
        <pc:sldMkLst>
          <pc:docMk/>
          <pc:sldMk cId="1581411111" sldId="317"/>
        </pc:sldMkLst>
        <pc:spChg chg="mod">
          <ac:chgData name="Linda Kovaļevska" userId="94b10c40-3d0b-4f4c-a565-a700e4df880e" providerId="ADAL" clId="{8AC41F62-CF75-5C49-A132-2F4D8F44BB72}" dt="2021-08-29T15:05:11.769" v="129" actId="122"/>
          <ac:spMkLst>
            <pc:docMk/>
            <pc:sldMk cId="1581411111" sldId="317"/>
            <ac:spMk id="7" creationId="{6D2F2D96-E9C6-49E5-BC1C-12BCD84851B4}"/>
          </ac:spMkLst>
        </pc:spChg>
        <pc:spChg chg="mod">
          <ac:chgData name="Linda Kovaļevska" userId="94b10c40-3d0b-4f4c-a565-a700e4df880e" providerId="ADAL" clId="{8AC41F62-CF75-5C49-A132-2F4D8F44BB72}" dt="2021-08-29T15:05:17.862" v="132" actId="1076"/>
          <ac:spMkLst>
            <pc:docMk/>
            <pc:sldMk cId="1581411111" sldId="317"/>
            <ac:spMk id="8" creationId="{7F9BFF15-2CCC-41BE-BE10-DD8771F6E679}"/>
          </ac:spMkLst>
        </pc:spChg>
        <pc:picChg chg="mod modCrop">
          <ac:chgData name="Linda Kovaļevska" userId="94b10c40-3d0b-4f4c-a565-a700e4df880e" providerId="ADAL" clId="{8AC41F62-CF75-5C49-A132-2F4D8F44BB72}" dt="2021-08-29T15:05:06.967" v="128" actId="732"/>
          <ac:picMkLst>
            <pc:docMk/>
            <pc:sldMk cId="1581411111" sldId="317"/>
            <ac:picMk id="5" creationId="{5170F384-F890-4FE8-B6F7-FF40F663BE5F}"/>
          </ac:picMkLst>
        </pc:picChg>
      </pc:sldChg>
      <pc:sldChg chg="addSp delSp modSp new mod">
        <pc:chgData name="Linda Kovaļevska" userId="94b10c40-3d0b-4f4c-a565-a700e4df880e" providerId="ADAL" clId="{8AC41F62-CF75-5C49-A132-2F4D8F44BB72}" dt="2021-08-29T15:05:55.015" v="144" actId="1076"/>
        <pc:sldMkLst>
          <pc:docMk/>
          <pc:sldMk cId="3472566023" sldId="318"/>
        </pc:sldMkLst>
        <pc:spChg chg="del">
          <ac:chgData name="Linda Kovaļevska" userId="94b10c40-3d0b-4f4c-a565-a700e4df880e" providerId="ADAL" clId="{8AC41F62-CF75-5C49-A132-2F4D8F44BB72}" dt="2021-08-29T15:03:29.618" v="96" actId="478"/>
          <ac:spMkLst>
            <pc:docMk/>
            <pc:sldMk cId="3472566023" sldId="318"/>
            <ac:spMk id="2" creationId="{09A55024-1066-6049-B1C1-A4E13679897B}"/>
          </ac:spMkLst>
        </pc:spChg>
        <pc:spChg chg="del">
          <ac:chgData name="Linda Kovaļevska" userId="94b10c40-3d0b-4f4c-a565-a700e4df880e" providerId="ADAL" clId="{8AC41F62-CF75-5C49-A132-2F4D8F44BB72}" dt="2021-08-29T15:03:28.213" v="95" actId="478"/>
          <ac:spMkLst>
            <pc:docMk/>
            <pc:sldMk cId="3472566023" sldId="318"/>
            <ac:spMk id="3" creationId="{8A5EE88C-0B5E-4E45-8F97-653767E13D6E}"/>
          </ac:spMkLst>
        </pc:spChg>
        <pc:spChg chg="add mod">
          <ac:chgData name="Linda Kovaļevska" userId="94b10c40-3d0b-4f4c-a565-a700e4df880e" providerId="ADAL" clId="{8AC41F62-CF75-5C49-A132-2F4D8F44BB72}" dt="2021-08-29T15:05:55.015" v="144" actId="1076"/>
          <ac:spMkLst>
            <pc:docMk/>
            <pc:sldMk cId="3472566023" sldId="318"/>
            <ac:spMk id="4" creationId="{883B17E9-108A-3047-BA79-7538FCC321EE}"/>
          </ac:spMkLst>
        </pc:spChg>
        <pc:spChg chg="add mod">
          <ac:chgData name="Linda Kovaļevska" userId="94b10c40-3d0b-4f4c-a565-a700e4df880e" providerId="ADAL" clId="{8AC41F62-CF75-5C49-A132-2F4D8F44BB72}" dt="2021-08-29T15:05:53.283" v="143" actId="1076"/>
          <ac:spMkLst>
            <pc:docMk/>
            <pc:sldMk cId="3472566023" sldId="318"/>
            <ac:spMk id="5" creationId="{C60D9849-8731-1149-A714-A6E60C436695}"/>
          </ac:spMkLst>
        </pc:spChg>
        <pc:picChg chg="add mod">
          <ac:chgData name="Linda Kovaļevska" userId="94b10c40-3d0b-4f4c-a565-a700e4df880e" providerId="ADAL" clId="{8AC41F62-CF75-5C49-A132-2F4D8F44BB72}" dt="2021-08-29T15:04:15.066" v="113" actId="1076"/>
          <ac:picMkLst>
            <pc:docMk/>
            <pc:sldMk cId="3472566023" sldId="318"/>
            <ac:picMk id="6" creationId="{B681A275-1D80-0741-BAC1-F1B0E3DB26F4}"/>
          </ac:picMkLst>
        </pc:picChg>
        <pc:picChg chg="add mod">
          <ac:chgData name="Linda Kovaļevska" userId="94b10c40-3d0b-4f4c-a565-a700e4df880e" providerId="ADAL" clId="{8AC41F62-CF75-5C49-A132-2F4D8F44BB72}" dt="2021-08-29T15:04:25.743" v="116" actId="1076"/>
          <ac:picMkLst>
            <pc:docMk/>
            <pc:sldMk cId="3472566023" sldId="318"/>
            <ac:picMk id="7" creationId="{F59EEA79-EB3A-E847-B51E-401F19C06CA9}"/>
          </ac:picMkLst>
        </pc:picChg>
        <pc:picChg chg="add mod">
          <ac:chgData name="Linda Kovaļevska" userId="94b10c40-3d0b-4f4c-a565-a700e4df880e" providerId="ADAL" clId="{8AC41F62-CF75-5C49-A132-2F4D8F44BB72}" dt="2021-08-29T15:04:35.339" v="118" actId="1076"/>
          <ac:picMkLst>
            <pc:docMk/>
            <pc:sldMk cId="3472566023" sldId="318"/>
            <ac:picMk id="8" creationId="{7587FC87-5532-014F-8FA3-7399BE0F4B9B}"/>
          </ac:picMkLst>
        </pc:picChg>
      </pc:sldChg>
      <pc:sldMasterChg chg="delSp mod">
        <pc:chgData name="Linda Kovaļevska" userId="94b10c40-3d0b-4f4c-a565-a700e4df880e" providerId="ADAL" clId="{8AC41F62-CF75-5C49-A132-2F4D8F44BB72}" dt="2021-08-29T15:02:44.700" v="73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8AC41F62-CF75-5C49-A132-2F4D8F44BB72}" dt="2021-08-29T15:02:43.945" v="72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8AC41F62-CF75-5C49-A132-2F4D8F44BB72}" dt="2021-08-29T15:02:44.700" v="73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  <pc:docChgLst>
    <pc:chgData name="Baiba Kaļķe" userId="S::baibak@edu.lu.lv::090b5955-d8cd-4512-94e7-80946276549e" providerId="AD" clId="Web-{B54C74E7-4E35-46CA-BA31-2C4F391F49F3}"/>
    <pc:docChg chg="modSld">
      <pc:chgData name="Baiba Kaļķe" userId="S::baibak@edu.lu.lv::090b5955-d8cd-4512-94e7-80946276549e" providerId="AD" clId="Web-{B54C74E7-4E35-46CA-BA31-2C4F391F49F3}" dt="2021-09-20T15:04:36.153" v="53" actId="20577"/>
      <pc:docMkLst>
        <pc:docMk/>
      </pc:docMkLst>
      <pc:sldChg chg="modSp">
        <pc:chgData name="Baiba Kaļķe" userId="S::baibak@edu.lu.lv::090b5955-d8cd-4512-94e7-80946276549e" providerId="AD" clId="Web-{B54C74E7-4E35-46CA-BA31-2C4F391F49F3}" dt="2021-09-20T15:01:33.508" v="14" actId="20577"/>
        <pc:sldMkLst>
          <pc:docMk/>
          <pc:sldMk cId="445288992" sldId="312"/>
        </pc:sldMkLst>
        <pc:spChg chg="mod">
          <ac:chgData name="Baiba Kaļķe" userId="S::baibak@edu.lu.lv::090b5955-d8cd-4512-94e7-80946276549e" providerId="AD" clId="Web-{B54C74E7-4E35-46CA-BA31-2C4F391F49F3}" dt="2021-09-20T15:01:33.508" v="14" actId="20577"/>
          <ac:spMkLst>
            <pc:docMk/>
            <pc:sldMk cId="445288992" sldId="312"/>
            <ac:spMk id="4" creationId="{B27DD1E1-F65F-4C1F-8186-DE7F50D809E2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2:02.337" v="18" actId="20577"/>
        <pc:sldMkLst>
          <pc:docMk/>
          <pc:sldMk cId="92015023" sldId="313"/>
        </pc:sldMkLst>
        <pc:spChg chg="mod">
          <ac:chgData name="Baiba Kaļķe" userId="S::baibak@edu.lu.lv::090b5955-d8cd-4512-94e7-80946276549e" providerId="AD" clId="Web-{B54C74E7-4E35-46CA-BA31-2C4F391F49F3}" dt="2021-09-20T15:01:36.493" v="15" actId="20577"/>
          <ac:spMkLst>
            <pc:docMk/>
            <pc:sldMk cId="92015023" sldId="313"/>
            <ac:spMk id="5" creationId="{D9DAAF96-DA1D-4C3A-96D3-C02426B53046}"/>
          </ac:spMkLst>
        </pc:spChg>
        <pc:spChg chg="mod">
          <ac:chgData name="Baiba Kaļķe" userId="S::baibak@edu.lu.lv::090b5955-d8cd-4512-94e7-80946276549e" providerId="AD" clId="Web-{B54C74E7-4E35-46CA-BA31-2C4F391F49F3}" dt="2021-09-20T15:02:02.337" v="18" actId="20577"/>
          <ac:spMkLst>
            <pc:docMk/>
            <pc:sldMk cId="92015023" sldId="313"/>
            <ac:spMk id="10" creationId="{0999752D-47A2-4F2B-869A-A92F0E163102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2:45.572" v="31" actId="20577"/>
        <pc:sldMkLst>
          <pc:docMk/>
          <pc:sldMk cId="1807030268" sldId="314"/>
        </pc:sldMkLst>
        <pc:spChg chg="mod">
          <ac:chgData name="Baiba Kaļķe" userId="S::baibak@edu.lu.lv::090b5955-d8cd-4512-94e7-80946276549e" providerId="AD" clId="Web-{B54C74E7-4E35-46CA-BA31-2C4F391F49F3}" dt="2021-09-20T15:02:22.791" v="22" actId="20577"/>
          <ac:spMkLst>
            <pc:docMk/>
            <pc:sldMk cId="1807030268" sldId="314"/>
            <ac:spMk id="4" creationId="{11FCC844-4DFA-4B69-ABD9-5CD8EC00E9D7}"/>
          </ac:spMkLst>
        </pc:spChg>
        <pc:spChg chg="mod">
          <ac:chgData name="Baiba Kaļķe" userId="S::baibak@edu.lu.lv::090b5955-d8cd-4512-94e7-80946276549e" providerId="AD" clId="Web-{B54C74E7-4E35-46CA-BA31-2C4F391F49F3}" dt="2021-09-20T15:02:45.572" v="31" actId="20577"/>
          <ac:spMkLst>
            <pc:docMk/>
            <pc:sldMk cId="1807030268" sldId="314"/>
            <ac:spMk id="6" creationId="{C131017C-9745-42BA-9911-939B92EF0AFB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4:36.153" v="53" actId="20577"/>
        <pc:sldMkLst>
          <pc:docMk/>
          <pc:sldMk cId="2154719543" sldId="316"/>
        </pc:sldMkLst>
        <pc:spChg chg="mod">
          <ac:chgData name="Baiba Kaļķe" userId="S::baibak@edu.lu.lv::090b5955-d8cd-4512-94e7-80946276549e" providerId="AD" clId="Web-{B54C74E7-4E35-46CA-BA31-2C4F391F49F3}" dt="2021-09-20T15:03:27.933" v="42" actId="20577"/>
          <ac:spMkLst>
            <pc:docMk/>
            <pc:sldMk cId="2154719543" sldId="316"/>
            <ac:spMk id="7" creationId="{8600A4BE-5848-425A-A07B-052B17B5CA69}"/>
          </ac:spMkLst>
        </pc:spChg>
        <pc:spChg chg="mod">
          <ac:chgData name="Baiba Kaļķe" userId="S::baibak@edu.lu.lv::090b5955-d8cd-4512-94e7-80946276549e" providerId="AD" clId="Web-{B54C74E7-4E35-46CA-BA31-2C4F391F49F3}" dt="2021-09-20T15:03:30.667" v="44" actId="20577"/>
          <ac:spMkLst>
            <pc:docMk/>
            <pc:sldMk cId="2154719543" sldId="316"/>
            <ac:spMk id="11" creationId="{04A1FAAD-4AD4-47B7-8377-28E1792B25F3}"/>
          </ac:spMkLst>
        </pc:spChg>
        <pc:spChg chg="mod">
          <ac:chgData name="Baiba Kaļķe" userId="S::baibak@edu.lu.lv::090b5955-d8cd-4512-94e7-80946276549e" providerId="AD" clId="Web-{B54C74E7-4E35-46CA-BA31-2C4F391F49F3}" dt="2021-09-20T15:03:50.246" v="50" actId="20577"/>
          <ac:spMkLst>
            <pc:docMk/>
            <pc:sldMk cId="2154719543" sldId="316"/>
            <ac:spMk id="14" creationId="{D21B263C-28AE-4644-B3A8-D619D5866CDE}"/>
          </ac:spMkLst>
        </pc:spChg>
        <pc:spChg chg="mod">
          <ac:chgData name="Baiba Kaļķe" userId="S::baibak@edu.lu.lv::090b5955-d8cd-4512-94e7-80946276549e" providerId="AD" clId="Web-{B54C74E7-4E35-46CA-BA31-2C4F391F49F3}" dt="2021-09-20T15:04:36.153" v="53" actId="20577"/>
          <ac:spMkLst>
            <pc:docMk/>
            <pc:sldMk cId="2154719543" sldId="316"/>
            <ac:spMk id="15" creationId="{434E5A83-8358-4066-B887-C6C4997BE56C}"/>
          </ac:spMkLst>
        </pc:spChg>
      </pc:sldChg>
      <pc:sldChg chg="modSp">
        <pc:chgData name="Baiba Kaļķe" userId="S::baibak@edu.lu.lv::090b5955-d8cd-4512-94e7-80946276549e" providerId="AD" clId="Web-{B54C74E7-4E35-46CA-BA31-2C4F391F49F3}" dt="2021-09-20T15:02:18.400" v="20" actId="20577"/>
        <pc:sldMkLst>
          <pc:docMk/>
          <pc:sldMk cId="1581411111" sldId="317"/>
        </pc:sldMkLst>
        <pc:spChg chg="mod">
          <ac:chgData name="Baiba Kaļķe" userId="S::baibak@edu.lu.lv::090b5955-d8cd-4512-94e7-80946276549e" providerId="AD" clId="Web-{B54C74E7-4E35-46CA-BA31-2C4F391F49F3}" dt="2021-09-20T15:02:18.400" v="20" actId="20577"/>
          <ac:spMkLst>
            <pc:docMk/>
            <pc:sldMk cId="1581411111" sldId="317"/>
            <ac:spMk id="8" creationId="{7F9BFF15-2CCC-41BE-BE10-DD8771F6E679}"/>
          </ac:spMkLst>
        </pc:spChg>
      </pc:sldChg>
    </pc:docChg>
  </pc:docChgLst>
  <pc:docChgLst>
    <pc:chgData name="Reinis Vējiņš" userId="S::rv16050@edu.lu.lv::c0b403c2-59c5-488a-98d9-2d0df3c5e392" providerId="AD" clId="Web-{B47DFCE4-E8F2-4714-B12B-D591506CCAD1}"/>
    <pc:docChg chg="mod addSld modSld">
      <pc:chgData name="Reinis Vējiņš" userId="S::rv16050@edu.lu.lv::c0b403c2-59c5-488a-98d9-2d0df3c5e392" providerId="AD" clId="Web-{B47DFCE4-E8F2-4714-B12B-D591506CCAD1}" dt="2022-09-09T05:21:02.243" v="35"/>
      <pc:docMkLst>
        <pc:docMk/>
      </pc:docMkLst>
      <pc:sldChg chg="modSp">
        <pc:chgData name="Reinis Vējiņš" userId="S::rv16050@edu.lu.lv::c0b403c2-59c5-488a-98d9-2d0df3c5e392" providerId="AD" clId="Web-{B47DFCE4-E8F2-4714-B12B-D591506CCAD1}" dt="2022-09-09T05:20:21.759" v="33" actId="20577"/>
        <pc:sldMkLst>
          <pc:docMk/>
          <pc:sldMk cId="1807030268" sldId="314"/>
        </pc:sldMkLst>
        <pc:spChg chg="mod">
          <ac:chgData name="Reinis Vējiņš" userId="S::rv16050@edu.lu.lv::c0b403c2-59c5-488a-98d9-2d0df3c5e392" providerId="AD" clId="Web-{B47DFCE4-E8F2-4714-B12B-D591506CCAD1}" dt="2022-09-09T05:20:21.759" v="33" actId="20577"/>
          <ac:spMkLst>
            <pc:docMk/>
            <pc:sldMk cId="1807030268" sldId="314"/>
            <ac:spMk id="6" creationId="{C131017C-9745-42BA-9911-939B92EF0AFB}"/>
          </ac:spMkLst>
        </pc:spChg>
      </pc:sldChg>
      <pc:sldChg chg="modCm">
        <pc:chgData name="Reinis Vējiņš" userId="S::rv16050@edu.lu.lv::c0b403c2-59c5-488a-98d9-2d0df3c5e392" providerId="AD" clId="Web-{B47DFCE4-E8F2-4714-B12B-D591506CCAD1}" dt="2022-09-09T05:21:02.243" v="35"/>
        <pc:sldMkLst>
          <pc:docMk/>
          <pc:sldMk cId="2222228595" sldId="320"/>
        </pc:sldMkLst>
      </pc:sldChg>
      <pc:sldChg chg="modSp modCm">
        <pc:chgData name="Reinis Vējiņš" userId="S::rv16050@edu.lu.lv::c0b403c2-59c5-488a-98d9-2d0df3c5e392" providerId="AD" clId="Web-{B47DFCE4-E8F2-4714-B12B-D591506CCAD1}" dt="2022-09-09T05:19:25.510" v="10" actId="20577"/>
        <pc:sldMkLst>
          <pc:docMk/>
          <pc:sldMk cId="3467895030" sldId="321"/>
        </pc:sldMkLst>
        <pc:spChg chg="mod">
          <ac:chgData name="Reinis Vējiņš" userId="S::rv16050@edu.lu.lv::c0b403c2-59c5-488a-98d9-2d0df3c5e392" providerId="AD" clId="Web-{B47DFCE4-E8F2-4714-B12B-D591506CCAD1}" dt="2022-09-09T05:19:25.510" v="10" actId="20577"/>
          <ac:spMkLst>
            <pc:docMk/>
            <pc:sldMk cId="3467895030" sldId="321"/>
            <ac:spMk id="4" creationId="{B27DD1E1-F65F-4C1F-8186-DE7F50D809E2}"/>
          </ac:spMkLst>
        </pc:spChg>
      </pc:sldChg>
      <pc:sldChg chg="modSp add modCm">
        <pc:chgData name="Reinis Vējiņš" userId="S::rv16050@edu.lu.lv::c0b403c2-59c5-488a-98d9-2d0df3c5e392" providerId="AD" clId="Web-{B47DFCE4-E8F2-4714-B12B-D591506CCAD1}" dt="2022-09-09T05:19:43.228" v="24" actId="20577"/>
        <pc:sldMkLst>
          <pc:docMk/>
          <pc:sldMk cId="3811077726" sldId="322"/>
        </pc:sldMkLst>
        <pc:spChg chg="mod">
          <ac:chgData name="Reinis Vējiņš" userId="S::rv16050@edu.lu.lv::c0b403c2-59c5-488a-98d9-2d0df3c5e392" providerId="AD" clId="Web-{B47DFCE4-E8F2-4714-B12B-D591506CCAD1}" dt="2022-09-09T05:19:43.228" v="24" actId="20577"/>
          <ac:spMkLst>
            <pc:docMk/>
            <pc:sldMk cId="3811077726" sldId="322"/>
            <ac:spMk id="4" creationId="{B27DD1E1-F65F-4C1F-8186-DE7F50D809E2}"/>
          </ac:spMkLst>
        </pc:spChg>
      </pc:sldChg>
    </pc:docChg>
  </pc:docChgLst>
  <pc:docChgLst>
    <pc:chgData name="Manuel Joaquin Fernandez Gonzalez" userId="90e28fec-564e-43b0-9c13-1b12e1cad7dc" providerId="ADAL" clId="{3AD29F08-A800-48F4-95CE-1500D34BCBCB}"/>
    <pc:docChg chg="undo redo custSel delSld modSld sldOrd modMainMaster">
      <pc:chgData name="Manuel Joaquin Fernandez Gonzalez" userId="90e28fec-564e-43b0-9c13-1b12e1cad7dc" providerId="ADAL" clId="{3AD29F08-A800-48F4-95CE-1500D34BCBCB}" dt="2022-09-20T12:25:24.716" v="203" actId="14826"/>
      <pc:docMkLst>
        <pc:docMk/>
      </pc:docMkLst>
      <pc:sldChg chg="modSp mod">
        <pc:chgData name="Manuel Joaquin Fernandez Gonzalez" userId="90e28fec-564e-43b0-9c13-1b12e1cad7dc" providerId="ADAL" clId="{3AD29F08-A800-48F4-95CE-1500D34BCBCB}" dt="2022-09-20T09:59:53.794" v="39" actId="1076"/>
        <pc:sldMkLst>
          <pc:docMk/>
          <pc:sldMk cId="2057272332" sldId="311"/>
        </pc:sldMkLst>
        <pc:spChg chg="mod">
          <ac:chgData name="Manuel Joaquin Fernandez Gonzalez" userId="90e28fec-564e-43b0-9c13-1b12e1cad7dc" providerId="ADAL" clId="{3AD29F08-A800-48F4-95CE-1500D34BCBCB}" dt="2022-05-03T12:00:28.503" v="0" actId="6549"/>
          <ac:spMkLst>
            <pc:docMk/>
            <pc:sldMk cId="2057272332" sldId="311"/>
            <ac:spMk id="3" creationId="{2A08C22F-150F-2740-9559-B984C97BF121}"/>
          </ac:spMkLst>
        </pc:spChg>
        <pc:spChg chg="mod">
          <ac:chgData name="Manuel Joaquin Fernandez Gonzalez" userId="90e28fec-564e-43b0-9c13-1b12e1cad7dc" providerId="ADAL" clId="{3AD29F08-A800-48F4-95CE-1500D34BCBCB}" dt="2022-09-20T09:59:53.794" v="39" actId="1076"/>
          <ac:spMkLst>
            <pc:docMk/>
            <pc:sldMk cId="2057272332" sldId="311"/>
            <ac:spMk id="4" creationId="{92F9E303-2F1A-A844-80C8-FE898FB5786B}"/>
          </ac:spMkLst>
        </pc:spChg>
      </pc:sldChg>
      <pc:sldChg chg="ord">
        <pc:chgData name="Manuel Joaquin Fernandez Gonzalez" userId="90e28fec-564e-43b0-9c13-1b12e1cad7dc" providerId="ADAL" clId="{3AD29F08-A800-48F4-95CE-1500D34BCBCB}" dt="2022-09-20T11:15:55.238" v="53"/>
        <pc:sldMkLst>
          <pc:docMk/>
          <pc:sldMk cId="445288992" sldId="312"/>
        </pc:sldMkLst>
      </pc:sldChg>
      <pc:sldChg chg="modSp mod">
        <pc:chgData name="Manuel Joaquin Fernandez Gonzalez" userId="90e28fec-564e-43b0-9c13-1b12e1cad7dc" providerId="ADAL" clId="{3AD29F08-A800-48F4-95CE-1500D34BCBCB}" dt="2022-09-20T11:56:44.568" v="201" actId="1076"/>
        <pc:sldMkLst>
          <pc:docMk/>
          <pc:sldMk cId="92015023" sldId="313"/>
        </pc:sldMkLst>
        <pc:spChg chg="mod">
          <ac:chgData name="Manuel Joaquin Fernandez Gonzalez" userId="90e28fec-564e-43b0-9c13-1b12e1cad7dc" providerId="ADAL" clId="{3AD29F08-A800-48F4-95CE-1500D34BCBCB}" dt="2022-09-20T11:18:34.433" v="56" actId="120"/>
          <ac:spMkLst>
            <pc:docMk/>
            <pc:sldMk cId="92015023" sldId="313"/>
            <ac:spMk id="8" creationId="{5372E3C6-6833-46A2-ABE1-259CC65A0DC4}"/>
          </ac:spMkLst>
        </pc:spChg>
        <pc:spChg chg="mod">
          <ac:chgData name="Manuel Joaquin Fernandez Gonzalez" userId="90e28fec-564e-43b0-9c13-1b12e1cad7dc" providerId="ADAL" clId="{3AD29F08-A800-48F4-95CE-1500D34BCBCB}" dt="2022-09-20T11:56:44.568" v="201" actId="1076"/>
          <ac:spMkLst>
            <pc:docMk/>
            <pc:sldMk cId="92015023" sldId="313"/>
            <ac:spMk id="10" creationId="{0999752D-47A2-4F2B-869A-A92F0E163102}"/>
          </ac:spMkLst>
        </pc:spChg>
      </pc:sldChg>
      <pc:sldChg chg="modSp mod addCm delCm modCm">
        <pc:chgData name="Manuel Joaquin Fernandez Gonzalez" userId="90e28fec-564e-43b0-9c13-1b12e1cad7dc" providerId="ADAL" clId="{3AD29F08-A800-48F4-95CE-1500D34BCBCB}" dt="2022-09-20T11:38:24.712" v="70"/>
        <pc:sldMkLst>
          <pc:docMk/>
          <pc:sldMk cId="1807030268" sldId="314"/>
        </pc:sldMkLst>
        <pc:spChg chg="mod">
          <ac:chgData name="Manuel Joaquin Fernandez Gonzalez" userId="90e28fec-564e-43b0-9c13-1b12e1cad7dc" providerId="ADAL" clId="{3AD29F08-A800-48F4-95CE-1500D34BCBCB}" dt="2022-09-20T11:38:16.570" v="69" actId="113"/>
          <ac:spMkLst>
            <pc:docMk/>
            <pc:sldMk cId="1807030268" sldId="314"/>
            <ac:spMk id="6" creationId="{C131017C-9745-42BA-9911-939B92EF0AFB}"/>
          </ac:spMkLst>
        </pc:spChg>
      </pc:sldChg>
      <pc:sldChg chg="modSp mod">
        <pc:chgData name="Manuel Joaquin Fernandez Gonzalez" userId="90e28fec-564e-43b0-9c13-1b12e1cad7dc" providerId="ADAL" clId="{3AD29F08-A800-48F4-95CE-1500D34BCBCB}" dt="2022-09-20T11:52:36.805" v="183" actId="6549"/>
        <pc:sldMkLst>
          <pc:docMk/>
          <pc:sldMk cId="3543979784" sldId="315"/>
        </pc:sldMkLst>
        <pc:spChg chg="mod">
          <ac:chgData name="Manuel Joaquin Fernandez Gonzalez" userId="90e28fec-564e-43b0-9c13-1b12e1cad7dc" providerId="ADAL" clId="{3AD29F08-A800-48F4-95CE-1500D34BCBCB}" dt="2022-09-20T11:52:36.805" v="183" actId="6549"/>
          <ac:spMkLst>
            <pc:docMk/>
            <pc:sldMk cId="3543979784" sldId="315"/>
            <ac:spMk id="7" creationId="{DF357ED5-40ED-41F4-A968-33D283CECBFE}"/>
          </ac:spMkLst>
        </pc:spChg>
      </pc:sldChg>
      <pc:sldChg chg="delSp modSp mod addCm delCm">
        <pc:chgData name="Manuel Joaquin Fernandez Gonzalez" userId="90e28fec-564e-43b0-9c13-1b12e1cad7dc" providerId="ADAL" clId="{3AD29F08-A800-48F4-95CE-1500D34BCBCB}" dt="2022-09-20T11:48:12.909" v="107" actId="6549"/>
        <pc:sldMkLst>
          <pc:docMk/>
          <pc:sldMk cId="2222228595" sldId="320"/>
        </pc:sldMkLst>
        <pc:spChg chg="mod">
          <ac:chgData name="Manuel Joaquin Fernandez Gonzalez" userId="90e28fec-564e-43b0-9c13-1b12e1cad7dc" providerId="ADAL" clId="{3AD29F08-A800-48F4-95CE-1500D34BCBCB}" dt="2022-09-20T11:48:12.909" v="107" actId="6549"/>
          <ac:spMkLst>
            <pc:docMk/>
            <pc:sldMk cId="2222228595" sldId="320"/>
            <ac:spMk id="6" creationId="{C131017C-9745-42BA-9911-939B92EF0AFB}"/>
          </ac:spMkLst>
        </pc:spChg>
        <pc:picChg chg="mod">
          <ac:chgData name="Manuel Joaquin Fernandez Gonzalez" userId="90e28fec-564e-43b0-9c13-1b12e1cad7dc" providerId="ADAL" clId="{3AD29F08-A800-48F4-95CE-1500D34BCBCB}" dt="2022-09-20T11:47:06.302" v="91" actId="1076"/>
          <ac:picMkLst>
            <pc:docMk/>
            <pc:sldMk cId="2222228595" sldId="320"/>
            <ac:picMk id="2" creationId="{0FA7B174-C0F8-46E9-8ACE-AB0AA659938E}"/>
          </ac:picMkLst>
        </pc:picChg>
        <pc:picChg chg="del">
          <ac:chgData name="Manuel Joaquin Fernandez Gonzalez" userId="90e28fec-564e-43b0-9c13-1b12e1cad7dc" providerId="ADAL" clId="{3AD29F08-A800-48F4-95CE-1500D34BCBCB}" dt="2022-09-20T11:46:33.758" v="77" actId="478"/>
          <ac:picMkLst>
            <pc:docMk/>
            <pc:sldMk cId="2222228595" sldId="320"/>
            <ac:picMk id="5" creationId="{86589E0D-F759-409F-BFAD-81B1EFE55942}"/>
          </ac:picMkLst>
        </pc:picChg>
      </pc:sldChg>
      <pc:sldChg chg="modSp mod addCm delCm modCm">
        <pc:chgData name="Manuel Joaquin Fernandez Gonzalez" userId="90e28fec-564e-43b0-9c13-1b12e1cad7dc" providerId="ADAL" clId="{3AD29F08-A800-48F4-95CE-1500D34BCBCB}" dt="2022-09-20T11:48:32.926" v="108"/>
        <pc:sldMkLst>
          <pc:docMk/>
          <pc:sldMk cId="3467895030" sldId="321"/>
        </pc:sldMkLst>
        <pc:spChg chg="mod">
          <ac:chgData name="Manuel Joaquin Fernandez Gonzalez" userId="90e28fec-564e-43b0-9c13-1b12e1cad7dc" providerId="ADAL" clId="{3AD29F08-A800-48F4-95CE-1500D34BCBCB}" dt="2022-09-20T11:18:26.775" v="55" actId="6549"/>
          <ac:spMkLst>
            <pc:docMk/>
            <pc:sldMk cId="3467895030" sldId="321"/>
            <ac:spMk id="4" creationId="{B27DD1E1-F65F-4C1F-8186-DE7F50D809E2}"/>
          </ac:spMkLst>
        </pc:spChg>
      </pc:sldChg>
      <pc:sldChg chg="del">
        <pc:chgData name="Manuel Joaquin Fernandez Gonzalez" userId="90e28fec-564e-43b0-9c13-1b12e1cad7dc" providerId="ADAL" clId="{3AD29F08-A800-48F4-95CE-1500D34BCBCB}" dt="2022-09-20T11:16:01.348" v="54" actId="47"/>
        <pc:sldMkLst>
          <pc:docMk/>
          <pc:sldMk cId="3811077726" sldId="322"/>
        </pc:sldMkLst>
      </pc:sldChg>
      <pc:sldMasterChg chg="modSp">
        <pc:chgData name="Manuel Joaquin Fernandez Gonzalez" userId="90e28fec-564e-43b0-9c13-1b12e1cad7dc" providerId="ADAL" clId="{3AD29F08-A800-48F4-95CE-1500D34BCBCB}" dt="2022-09-20T12:25:24.716" v="203" actId="14826"/>
        <pc:sldMasterMkLst>
          <pc:docMk/>
          <pc:sldMasterMk cId="2866832251" sldId="2147483648"/>
        </pc:sldMasterMkLst>
        <pc:picChg chg="mod">
          <ac:chgData name="Manuel Joaquin Fernandez Gonzalez" userId="90e28fec-564e-43b0-9c13-1b12e1cad7dc" providerId="ADAL" clId="{3AD29F08-A800-48F4-95CE-1500D34BCBCB}" dt="2022-09-20T12:25:24.716" v="203" actId="14826"/>
          <ac:picMkLst>
            <pc:docMk/>
            <pc:sldMasterMk cId="2866832251" sldId="2147483648"/>
            <ac:picMk id="8" creationId="{AB3E88F5-45B7-4538-93B5-2715D014B94A}"/>
          </ac:picMkLst>
        </pc:picChg>
        <pc:picChg chg="mod">
          <ac:chgData name="Manuel Joaquin Fernandez Gonzalez" userId="90e28fec-564e-43b0-9c13-1b12e1cad7dc" providerId="ADAL" clId="{3AD29F08-A800-48F4-95CE-1500D34BCBCB}" dt="2022-09-20T12:25:10.089" v="202" actId="14826"/>
          <ac:picMkLst>
            <pc:docMk/>
            <pc:sldMasterMk cId="2866832251" sldId="2147483648"/>
            <ac:picMk id="9" creationId="{00000000-0000-0000-0000-000000000000}"/>
          </ac:picMkLst>
        </pc:picChg>
      </pc:sldMasterChg>
    </pc:docChg>
  </pc:docChgLst>
  <pc:docChgLst>
    <pc:chgData name="Reinis Vējiņš" userId="S::rv16050@edu.lu.lv::c0b403c2-59c5-488a-98d9-2d0df3c5e392" providerId="AD" clId="Web-{6F45DD45-E91D-4BA2-A4AF-25A17A177B6A}"/>
    <pc:docChg chg="modSld">
      <pc:chgData name="Reinis Vējiņš" userId="S::rv16050@edu.lu.lv::c0b403c2-59c5-488a-98d9-2d0df3c5e392" providerId="AD" clId="Web-{6F45DD45-E91D-4BA2-A4AF-25A17A177B6A}" dt="2022-10-18T12:11:34.660" v="68" actId="1076"/>
      <pc:docMkLst>
        <pc:docMk/>
      </pc:docMkLst>
      <pc:sldChg chg="modSp">
        <pc:chgData name="Reinis Vējiņš" userId="S::rv16050@edu.lu.lv::c0b403c2-59c5-488a-98d9-2d0df3c5e392" providerId="AD" clId="Web-{6F45DD45-E91D-4BA2-A4AF-25A17A177B6A}" dt="2022-10-18T12:09:39.018" v="32" actId="1076"/>
        <pc:sldMkLst>
          <pc:docMk/>
          <pc:sldMk cId="92015023" sldId="313"/>
        </pc:sldMkLst>
        <pc:spChg chg="mod">
          <ac:chgData name="Reinis Vējiņš" userId="S::rv16050@edu.lu.lv::c0b403c2-59c5-488a-98d9-2d0df3c5e392" providerId="AD" clId="Web-{6F45DD45-E91D-4BA2-A4AF-25A17A177B6A}" dt="2022-10-18T12:09:39.018" v="32" actId="1076"/>
          <ac:spMkLst>
            <pc:docMk/>
            <pc:sldMk cId="92015023" sldId="313"/>
            <ac:spMk id="5" creationId="{D9DAAF96-DA1D-4C3A-96D3-C02426B53046}"/>
          </ac:spMkLst>
        </pc:spChg>
      </pc:sldChg>
      <pc:sldChg chg="modSp">
        <pc:chgData name="Reinis Vējiņš" userId="S::rv16050@edu.lu.lv::c0b403c2-59c5-488a-98d9-2d0df3c5e392" providerId="AD" clId="Web-{6F45DD45-E91D-4BA2-A4AF-25A17A177B6A}" dt="2022-10-18T12:09:06.767" v="19" actId="1076"/>
        <pc:sldMkLst>
          <pc:docMk/>
          <pc:sldMk cId="1807030268" sldId="314"/>
        </pc:sldMkLst>
        <pc:spChg chg="mod">
          <ac:chgData name="Reinis Vējiņš" userId="S::rv16050@edu.lu.lv::c0b403c2-59c5-488a-98d9-2d0df3c5e392" providerId="AD" clId="Web-{6F45DD45-E91D-4BA2-A4AF-25A17A177B6A}" dt="2022-10-18T12:09:06.767" v="19" actId="1076"/>
          <ac:spMkLst>
            <pc:docMk/>
            <pc:sldMk cId="1807030268" sldId="314"/>
            <ac:spMk id="4" creationId="{11FCC844-4DFA-4B69-ABD9-5CD8EC00E9D7}"/>
          </ac:spMkLst>
        </pc:spChg>
        <pc:spChg chg="mod">
          <ac:chgData name="Reinis Vējiņš" userId="S::rv16050@edu.lu.lv::c0b403c2-59c5-488a-98d9-2d0df3c5e392" providerId="AD" clId="Web-{6F45DD45-E91D-4BA2-A4AF-25A17A177B6A}" dt="2022-10-18T12:09:00.252" v="13" actId="1076"/>
          <ac:spMkLst>
            <pc:docMk/>
            <pc:sldMk cId="1807030268" sldId="314"/>
            <ac:spMk id="6" creationId="{C131017C-9745-42BA-9911-939B92EF0AFB}"/>
          </ac:spMkLst>
        </pc:spChg>
        <pc:picChg chg="mod">
          <ac:chgData name="Reinis Vējiņš" userId="S::rv16050@edu.lu.lv::c0b403c2-59c5-488a-98d9-2d0df3c5e392" providerId="AD" clId="Web-{6F45DD45-E91D-4BA2-A4AF-25A17A177B6A}" dt="2022-10-18T12:08:54.689" v="10" actId="1076"/>
          <ac:picMkLst>
            <pc:docMk/>
            <pc:sldMk cId="1807030268" sldId="314"/>
            <ac:picMk id="2" creationId="{0FA7B174-C0F8-46E9-8ACE-AB0AA659938E}"/>
          </ac:picMkLst>
        </pc:picChg>
        <pc:picChg chg="mod">
          <ac:chgData name="Reinis Vējiņš" userId="S::rv16050@edu.lu.lv::c0b403c2-59c5-488a-98d9-2d0df3c5e392" providerId="AD" clId="Web-{6F45DD45-E91D-4BA2-A4AF-25A17A177B6A}" dt="2022-10-18T12:08:58.330" v="12" actId="1076"/>
          <ac:picMkLst>
            <pc:docMk/>
            <pc:sldMk cId="1807030268" sldId="314"/>
            <ac:picMk id="5" creationId="{545FA709-547D-439B-A330-D4419EAB5256}"/>
          </ac:picMkLst>
        </pc:picChg>
      </pc:sldChg>
      <pc:sldChg chg="modSp">
        <pc:chgData name="Reinis Vējiņš" userId="S::rv16050@edu.lu.lv::c0b403c2-59c5-488a-98d9-2d0df3c5e392" providerId="AD" clId="Web-{6F45DD45-E91D-4BA2-A4AF-25A17A177B6A}" dt="2022-10-18T12:11:07.613" v="57" actId="1076"/>
        <pc:sldMkLst>
          <pc:docMk/>
          <pc:sldMk cId="3543979784" sldId="315"/>
        </pc:sldMkLst>
        <pc:spChg chg="mod">
          <ac:chgData name="Reinis Vējiņš" userId="S::rv16050@edu.lu.lv::c0b403c2-59c5-488a-98d9-2d0df3c5e392" providerId="AD" clId="Web-{6F45DD45-E91D-4BA2-A4AF-25A17A177B6A}" dt="2022-10-18T12:09:44.174" v="34" actId="20577"/>
          <ac:spMkLst>
            <pc:docMk/>
            <pc:sldMk cId="3543979784" sldId="315"/>
            <ac:spMk id="5" creationId="{1392BD75-29D3-4BEE-99FD-F0C5A957A508}"/>
          </ac:spMkLst>
        </pc:spChg>
        <pc:picChg chg="mod">
          <ac:chgData name="Reinis Vējiņš" userId="S::rv16050@edu.lu.lv::c0b403c2-59c5-488a-98d9-2d0df3c5e392" providerId="AD" clId="Web-{6F45DD45-E91D-4BA2-A4AF-25A17A177B6A}" dt="2022-10-18T12:11:07.613" v="57" actId="1076"/>
          <ac:picMkLst>
            <pc:docMk/>
            <pc:sldMk cId="3543979784" sldId="315"/>
            <ac:picMk id="2" creationId="{3BB0431D-353E-4322-9669-AC879073EAED}"/>
          </ac:picMkLst>
        </pc:picChg>
        <pc:picChg chg="mod">
          <ac:chgData name="Reinis Vējiņš" userId="S::rv16050@edu.lu.lv::c0b403c2-59c5-488a-98d9-2d0df3c5e392" providerId="AD" clId="Web-{6F45DD45-E91D-4BA2-A4AF-25A17A177B6A}" dt="2022-10-18T12:11:05.706" v="56" actId="1076"/>
          <ac:picMkLst>
            <pc:docMk/>
            <pc:sldMk cId="3543979784" sldId="315"/>
            <ac:picMk id="3" creationId="{E67576B9-B598-4293-8CEE-5F6AC94D1DA3}"/>
          </ac:picMkLst>
        </pc:picChg>
      </pc:sldChg>
      <pc:sldChg chg="modSp">
        <pc:chgData name="Reinis Vējiņš" userId="S::rv16050@edu.lu.lv::c0b403c2-59c5-488a-98d9-2d0df3c5e392" providerId="AD" clId="Web-{6F45DD45-E91D-4BA2-A4AF-25A17A177B6A}" dt="2022-10-18T12:10:56.597" v="52" actId="1076"/>
        <pc:sldMkLst>
          <pc:docMk/>
          <pc:sldMk cId="2154719543" sldId="316"/>
        </pc:sldMkLst>
        <pc:spChg chg="mod">
          <ac:chgData name="Reinis Vējiņš" userId="S::rv16050@edu.lu.lv::c0b403c2-59c5-488a-98d9-2d0df3c5e392" providerId="AD" clId="Web-{6F45DD45-E91D-4BA2-A4AF-25A17A177B6A}" dt="2022-10-18T12:09:48.315" v="36" actId="20577"/>
          <ac:spMkLst>
            <pc:docMk/>
            <pc:sldMk cId="2154719543" sldId="316"/>
            <ac:spMk id="4" creationId="{9078BCB8-2406-4E28-948B-A2C56A152CB2}"/>
          </ac:spMkLst>
        </pc:spChg>
        <pc:spChg chg="mod">
          <ac:chgData name="Reinis Vējiņš" userId="S::rv16050@edu.lu.lv::c0b403c2-59c5-488a-98d9-2d0df3c5e392" providerId="AD" clId="Web-{6F45DD45-E91D-4BA2-A4AF-25A17A177B6A}" dt="2022-10-18T12:10:56.597" v="52" actId="1076"/>
          <ac:spMkLst>
            <pc:docMk/>
            <pc:sldMk cId="2154719543" sldId="316"/>
            <ac:spMk id="7" creationId="{8600A4BE-5848-425A-A07B-052B17B5CA69}"/>
          </ac:spMkLst>
        </pc:spChg>
        <pc:spChg chg="mod">
          <ac:chgData name="Reinis Vējiņš" userId="S::rv16050@edu.lu.lv::c0b403c2-59c5-488a-98d9-2d0df3c5e392" providerId="AD" clId="Web-{6F45DD45-E91D-4BA2-A4AF-25A17A177B6A}" dt="2022-10-18T12:10:54.066" v="51" actId="1076"/>
          <ac:spMkLst>
            <pc:docMk/>
            <pc:sldMk cId="2154719543" sldId="316"/>
            <ac:spMk id="11" creationId="{04A1FAAD-4AD4-47B7-8377-28E1792B25F3}"/>
          </ac:spMkLst>
        </pc:spChg>
      </pc:sldChg>
      <pc:sldChg chg="modSp">
        <pc:chgData name="Reinis Vējiņš" userId="S::rv16050@edu.lu.lv::c0b403c2-59c5-488a-98d9-2d0df3c5e392" providerId="AD" clId="Web-{6F45DD45-E91D-4BA2-A4AF-25A17A177B6A}" dt="2022-10-18T12:09:31.049" v="29" actId="14100"/>
        <pc:sldMkLst>
          <pc:docMk/>
          <pc:sldMk cId="1581411111" sldId="317"/>
        </pc:sldMkLst>
        <pc:spChg chg="mod">
          <ac:chgData name="Reinis Vējiņš" userId="S::rv16050@edu.lu.lv::c0b403c2-59c5-488a-98d9-2d0df3c5e392" providerId="AD" clId="Web-{6F45DD45-E91D-4BA2-A4AF-25A17A177B6A}" dt="2022-10-18T12:09:18.627" v="26" actId="1076"/>
          <ac:spMkLst>
            <pc:docMk/>
            <pc:sldMk cId="1581411111" sldId="317"/>
            <ac:spMk id="2" creationId="{53ED09A4-8C20-42A2-AB4F-DB0A650122AE}"/>
          </ac:spMkLst>
        </pc:spChg>
        <pc:spChg chg="mod">
          <ac:chgData name="Reinis Vējiņš" userId="S::rv16050@edu.lu.lv::c0b403c2-59c5-488a-98d9-2d0df3c5e392" providerId="AD" clId="Web-{6F45DD45-E91D-4BA2-A4AF-25A17A177B6A}" dt="2022-10-18T12:09:14.549" v="25" actId="1076"/>
          <ac:spMkLst>
            <pc:docMk/>
            <pc:sldMk cId="1581411111" sldId="317"/>
            <ac:spMk id="8" creationId="{7F9BFF15-2CCC-41BE-BE10-DD8771F6E679}"/>
          </ac:spMkLst>
        </pc:spChg>
        <pc:picChg chg="mod">
          <ac:chgData name="Reinis Vējiņš" userId="S::rv16050@edu.lu.lv::c0b403c2-59c5-488a-98d9-2d0df3c5e392" providerId="AD" clId="Web-{6F45DD45-E91D-4BA2-A4AF-25A17A177B6A}" dt="2022-10-18T12:09:31.049" v="29" actId="14100"/>
          <ac:picMkLst>
            <pc:docMk/>
            <pc:sldMk cId="1581411111" sldId="317"/>
            <ac:picMk id="5" creationId="{5170F384-F890-4FE8-B6F7-FF40F663BE5F}"/>
          </ac:picMkLst>
        </pc:picChg>
      </pc:sldChg>
      <pc:sldChg chg="modSp">
        <pc:chgData name="Reinis Vējiņš" userId="S::rv16050@edu.lu.lv::c0b403c2-59c5-488a-98d9-2d0df3c5e392" providerId="AD" clId="Web-{6F45DD45-E91D-4BA2-A4AF-25A17A177B6A}" dt="2022-10-18T12:10:42.378" v="50" actId="14100"/>
        <pc:sldMkLst>
          <pc:docMk/>
          <pc:sldMk cId="0" sldId="319"/>
        </pc:sldMkLst>
        <pc:spChg chg="mod">
          <ac:chgData name="Reinis Vējiņš" userId="S::rv16050@edu.lu.lv::c0b403c2-59c5-488a-98d9-2d0df3c5e392" providerId="AD" clId="Web-{6F45DD45-E91D-4BA2-A4AF-25A17A177B6A}" dt="2022-10-18T12:10:38.347" v="48" actId="1076"/>
          <ac:spMkLst>
            <pc:docMk/>
            <pc:sldMk cId="0" sldId="319"/>
            <ac:spMk id="4" creationId="{13A6F55A-93F3-44E7-9339-69136DD5BF5A}"/>
          </ac:spMkLst>
        </pc:spChg>
        <pc:spChg chg="mod">
          <ac:chgData name="Reinis Vējiņš" userId="S::rv16050@edu.lu.lv::c0b403c2-59c5-488a-98d9-2d0df3c5e392" providerId="AD" clId="Web-{6F45DD45-E91D-4BA2-A4AF-25A17A177B6A}" dt="2022-10-18T12:10:42.378" v="50" actId="14100"/>
          <ac:spMkLst>
            <pc:docMk/>
            <pc:sldMk cId="0" sldId="319"/>
            <ac:spMk id="5" creationId="{978E98D7-0704-4C63-A129-5D9F78E2784A}"/>
          </ac:spMkLst>
        </pc:spChg>
      </pc:sldChg>
      <pc:sldChg chg="modSp">
        <pc:chgData name="Reinis Vējiņš" userId="S::rv16050@edu.lu.lv::c0b403c2-59c5-488a-98d9-2d0df3c5e392" providerId="AD" clId="Web-{6F45DD45-E91D-4BA2-A4AF-25A17A177B6A}" dt="2022-10-18T12:11:34.660" v="68" actId="1076"/>
        <pc:sldMkLst>
          <pc:docMk/>
          <pc:sldMk cId="2222228595" sldId="320"/>
        </pc:sldMkLst>
        <pc:spChg chg="mod">
          <ac:chgData name="Reinis Vējiņš" userId="S::rv16050@edu.lu.lv::c0b403c2-59c5-488a-98d9-2d0df3c5e392" providerId="AD" clId="Web-{6F45DD45-E91D-4BA2-A4AF-25A17A177B6A}" dt="2022-10-18T12:11:18.066" v="61" actId="1076"/>
          <ac:spMkLst>
            <pc:docMk/>
            <pc:sldMk cId="2222228595" sldId="320"/>
            <ac:spMk id="4" creationId="{11FCC844-4DFA-4B69-ABD9-5CD8EC00E9D7}"/>
          </ac:spMkLst>
        </pc:spChg>
        <pc:spChg chg="mod">
          <ac:chgData name="Reinis Vējiņš" userId="S::rv16050@edu.lu.lv::c0b403c2-59c5-488a-98d9-2d0df3c5e392" providerId="AD" clId="Web-{6F45DD45-E91D-4BA2-A4AF-25A17A177B6A}" dt="2022-10-18T12:11:34.660" v="68" actId="1076"/>
          <ac:spMkLst>
            <pc:docMk/>
            <pc:sldMk cId="2222228595" sldId="320"/>
            <ac:spMk id="6" creationId="{C131017C-9745-42BA-9911-939B92EF0AFB}"/>
          </ac:spMkLst>
        </pc:spChg>
        <pc:picChg chg="mod">
          <ac:chgData name="Reinis Vējiņš" userId="S::rv16050@edu.lu.lv::c0b403c2-59c5-488a-98d9-2d0df3c5e392" providerId="AD" clId="Web-{6F45DD45-E91D-4BA2-A4AF-25A17A177B6A}" dt="2022-10-18T12:11:11.910" v="58" actId="14100"/>
          <ac:picMkLst>
            <pc:docMk/>
            <pc:sldMk cId="2222228595" sldId="320"/>
            <ac:picMk id="2" creationId="{0FA7B174-C0F8-46E9-8ACE-AB0AA659938E}"/>
          </ac:picMkLst>
        </pc:picChg>
      </pc:sldChg>
      <pc:sldChg chg="modSp">
        <pc:chgData name="Reinis Vējiņš" userId="S::rv16050@edu.lu.lv::c0b403c2-59c5-488a-98d9-2d0df3c5e392" providerId="AD" clId="Web-{6F45DD45-E91D-4BA2-A4AF-25A17A177B6A}" dt="2022-10-18T12:08:10.360" v="1" actId="20577"/>
        <pc:sldMkLst>
          <pc:docMk/>
          <pc:sldMk cId="3467895030" sldId="321"/>
        </pc:sldMkLst>
        <pc:spChg chg="mod">
          <ac:chgData name="Reinis Vējiņš" userId="S::rv16050@edu.lu.lv::c0b403c2-59c5-488a-98d9-2d0df3c5e392" providerId="AD" clId="Web-{6F45DD45-E91D-4BA2-A4AF-25A17A177B6A}" dt="2022-10-18T12:08:10.360" v="1" actId="20577"/>
          <ac:spMkLst>
            <pc:docMk/>
            <pc:sldMk cId="3467895030" sldId="321"/>
            <ac:spMk id="4" creationId="{B27DD1E1-F65F-4C1F-8186-DE7F50D809E2}"/>
          </ac:spMkLst>
        </pc:spChg>
      </pc:sldChg>
    </pc:docChg>
  </pc:docChgLst>
  <pc:docChgLst>
    <pc:chgData name="Reinis Vējiņš" userId="S::rv16050@edu.lu.lv::c0b403c2-59c5-488a-98d9-2d0df3c5e392" providerId="AD" clId="Web-{CD6F1F49-6048-4584-A8F3-A23A5D2D0596}"/>
    <pc:docChg chg="modSld">
      <pc:chgData name="Reinis Vējiņš" userId="S::rv16050@edu.lu.lv::c0b403c2-59c5-488a-98d9-2d0df3c5e392" providerId="AD" clId="Web-{CD6F1F49-6048-4584-A8F3-A23A5D2D0596}" dt="2022-12-16T13:35:45.832" v="13" actId="20577"/>
      <pc:docMkLst>
        <pc:docMk/>
      </pc:docMkLst>
      <pc:sldChg chg="modSp">
        <pc:chgData name="Reinis Vējiņš" userId="S::rv16050@edu.lu.lv::c0b403c2-59c5-488a-98d9-2d0df3c5e392" providerId="AD" clId="Web-{CD6F1F49-6048-4584-A8F3-A23A5D2D0596}" dt="2022-12-16T13:35:28.363" v="12" actId="20577"/>
        <pc:sldMkLst>
          <pc:docMk/>
          <pc:sldMk cId="2154719543" sldId="316"/>
        </pc:sldMkLst>
        <pc:spChg chg="mod">
          <ac:chgData name="Reinis Vējiņš" userId="S::rv16050@edu.lu.lv::c0b403c2-59c5-488a-98d9-2d0df3c5e392" providerId="AD" clId="Web-{CD6F1F49-6048-4584-A8F3-A23A5D2D0596}" dt="2022-12-16T13:35:25.910" v="11" actId="20577"/>
          <ac:spMkLst>
            <pc:docMk/>
            <pc:sldMk cId="2154719543" sldId="316"/>
            <ac:spMk id="7" creationId="{8600A4BE-5848-425A-A07B-052B17B5CA69}"/>
          </ac:spMkLst>
        </pc:spChg>
        <pc:spChg chg="mod">
          <ac:chgData name="Reinis Vējiņš" userId="S::rv16050@edu.lu.lv::c0b403c2-59c5-488a-98d9-2d0df3c5e392" providerId="AD" clId="Web-{CD6F1F49-6048-4584-A8F3-A23A5D2D0596}" dt="2022-12-16T13:35:28.363" v="12" actId="20577"/>
          <ac:spMkLst>
            <pc:docMk/>
            <pc:sldMk cId="2154719543" sldId="316"/>
            <ac:spMk id="11" creationId="{04A1FAAD-4AD4-47B7-8377-28E1792B25F3}"/>
          </ac:spMkLst>
        </pc:spChg>
      </pc:sldChg>
      <pc:sldChg chg="addSp delSp modSp">
        <pc:chgData name="Reinis Vējiņš" userId="S::rv16050@edu.lu.lv::c0b403c2-59c5-488a-98d9-2d0df3c5e392" providerId="AD" clId="Web-{CD6F1F49-6048-4584-A8F3-A23A5D2D0596}" dt="2022-12-16T13:34:36.410" v="8" actId="14100"/>
        <pc:sldMkLst>
          <pc:docMk/>
          <pc:sldMk cId="1581411111" sldId="317"/>
        </pc:sldMkLst>
        <pc:spChg chg="add del mod">
          <ac:chgData name="Reinis Vējiņš" userId="S::rv16050@edu.lu.lv::c0b403c2-59c5-488a-98d9-2d0df3c5e392" providerId="AD" clId="Web-{CD6F1F49-6048-4584-A8F3-A23A5D2D0596}" dt="2022-12-16T13:34:20.238" v="1"/>
          <ac:spMkLst>
            <pc:docMk/>
            <pc:sldMk cId="1581411111" sldId="317"/>
            <ac:spMk id="4" creationId="{687A460F-A05A-A2D7-0665-E0C934BC4BF2}"/>
          </ac:spMkLst>
        </pc:spChg>
        <pc:picChg chg="del">
          <ac:chgData name="Reinis Vējiņš" userId="S::rv16050@edu.lu.lv::c0b403c2-59c5-488a-98d9-2d0df3c5e392" providerId="AD" clId="Web-{CD6F1F49-6048-4584-A8F3-A23A5D2D0596}" dt="2022-12-16T13:34:16.879" v="0"/>
          <ac:picMkLst>
            <pc:docMk/>
            <pc:sldMk cId="1581411111" sldId="317"/>
            <ac:picMk id="5" creationId="{5170F384-F890-4FE8-B6F7-FF40F663BE5F}"/>
          </ac:picMkLst>
        </pc:picChg>
        <pc:picChg chg="add mod">
          <ac:chgData name="Reinis Vējiņš" userId="S::rv16050@edu.lu.lv::c0b403c2-59c5-488a-98d9-2d0df3c5e392" providerId="AD" clId="Web-{CD6F1F49-6048-4584-A8F3-A23A5D2D0596}" dt="2022-12-16T13:34:36.410" v="8" actId="14100"/>
          <ac:picMkLst>
            <pc:docMk/>
            <pc:sldMk cId="1581411111" sldId="317"/>
            <ac:picMk id="6" creationId="{896F83A7-1D23-4347-717B-B39C929DBF26}"/>
          </ac:picMkLst>
        </pc:picChg>
      </pc:sldChg>
      <pc:sldChg chg="modSp">
        <pc:chgData name="Reinis Vējiņš" userId="S::rv16050@edu.lu.lv::c0b403c2-59c5-488a-98d9-2d0df3c5e392" providerId="AD" clId="Web-{CD6F1F49-6048-4584-A8F3-A23A5D2D0596}" dt="2022-12-16T13:35:45.832" v="13" actId="20577"/>
        <pc:sldMkLst>
          <pc:docMk/>
          <pc:sldMk cId="0" sldId="319"/>
        </pc:sldMkLst>
        <pc:spChg chg="mod">
          <ac:chgData name="Reinis Vējiņš" userId="S::rv16050@edu.lu.lv::c0b403c2-59c5-488a-98d9-2d0df3c5e392" providerId="AD" clId="Web-{CD6F1F49-6048-4584-A8F3-A23A5D2D0596}" dt="2022-12-16T13:35:45.832" v="13" actId="20577"/>
          <ac:spMkLst>
            <pc:docMk/>
            <pc:sldMk cId="0" sldId="319"/>
            <ac:spMk id="5" creationId="{978E98D7-0704-4C63-A129-5D9F78E2784A}"/>
          </ac:spMkLst>
        </pc:spChg>
      </pc:sldChg>
    </pc:docChg>
  </pc:docChgLst>
  <pc:docChgLst>
    <pc:chgData name="Manuel Joaquin Fernandez Gonzalez" userId="S::mf08052@edu.lu.lv::90e28fec-564e-43b0-9c13-1b12e1cad7dc" providerId="AD" clId="Web-{38E12E05-6F4F-4D75-8F84-4E1BF328C2DE}"/>
    <pc:docChg chg="modSld">
      <pc:chgData name="Manuel Joaquin Fernandez Gonzalez" userId="S::mf08052@edu.lu.lv::90e28fec-564e-43b0-9c13-1b12e1cad7dc" providerId="AD" clId="Web-{38E12E05-6F4F-4D75-8F84-4E1BF328C2DE}" dt="2022-09-20T09:59:10.264" v="0" actId="14100"/>
      <pc:docMkLst>
        <pc:docMk/>
      </pc:docMkLst>
      <pc:sldChg chg="modSp">
        <pc:chgData name="Manuel Joaquin Fernandez Gonzalez" userId="S::mf08052@edu.lu.lv::90e28fec-564e-43b0-9c13-1b12e1cad7dc" providerId="AD" clId="Web-{38E12E05-6F4F-4D75-8F84-4E1BF328C2DE}" dt="2022-09-20T09:59:10.264" v="0" actId="14100"/>
        <pc:sldMkLst>
          <pc:docMk/>
          <pc:sldMk cId="2057272332" sldId="311"/>
        </pc:sldMkLst>
        <pc:spChg chg="mod">
          <ac:chgData name="Manuel Joaquin Fernandez Gonzalez" userId="S::mf08052@edu.lu.lv::90e28fec-564e-43b0-9c13-1b12e1cad7dc" providerId="AD" clId="Web-{38E12E05-6F4F-4D75-8F84-4E1BF328C2DE}" dt="2022-09-20T09:59:10.264" v="0" actId="14100"/>
          <ac:spMkLst>
            <pc:docMk/>
            <pc:sldMk cId="2057272332" sldId="311"/>
            <ac:spMk id="4" creationId="{92F9E303-2F1A-A844-80C8-FE898FB578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24.01.2023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Atsauce attēlam: </a:t>
            </a:r>
            <a:r>
              <a:rPr lang="en-GB"/>
              <a:t>https://fathom-</a:t>
            </a:r>
            <a:r>
              <a:rPr lang="en-GB" err="1"/>
              <a:t>news.com</a:t>
            </a:r>
            <a:r>
              <a:rPr lang="en-GB"/>
              <a:t>/</a:t>
            </a:r>
            <a:r>
              <a:rPr lang="en-GB" err="1"/>
              <a:t>wp</a:t>
            </a:r>
            <a:r>
              <a:rPr lang="en-GB"/>
              <a:t>-content/uploads/2021/03/02-Blog-Healthy-Food-L.jpg 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19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/>
              <a:t>Resursi</a:t>
            </a:r>
            <a:r>
              <a:rPr lang="lv-LV" baseline="0"/>
              <a:t> pieejami: </a:t>
            </a:r>
            <a:r>
              <a:rPr lang="lv-LV" baseline="0">
                <a:hlinkClick r:id="rId4"/>
              </a:rPr>
              <a:t>www.arete.lu.lv</a:t>
            </a:r>
            <a:endParaRPr lang="lv-LV" baseline="0"/>
          </a:p>
          <a:p>
            <a:endParaRPr lang="lv-LV" baseline="0"/>
          </a:p>
          <a:p>
            <a:r>
              <a:rPr lang="lv-LV" baseline="0"/>
              <a:t>Programmas administrators:</a:t>
            </a:r>
          </a:p>
          <a:p>
            <a:r>
              <a:rPr lang="lv-LV" baseline="0"/>
              <a:t>Dr. Manuels Fernandezs</a:t>
            </a:r>
          </a:p>
          <a:p>
            <a:r>
              <a:rPr lang="lv-LV" baseline="0"/>
              <a:t>manuels.fernandezs@lu.lv</a:t>
            </a:r>
          </a:p>
          <a:p>
            <a:r>
              <a:rPr lang="lv-LV" baseline="0"/>
              <a:t>+371 26253625</a:t>
            </a:r>
          </a:p>
          <a:p>
            <a:r>
              <a:rPr lang="lv-LV" baseline="0"/>
              <a:t>Imantas 7. līnija 1, 223. telpa, Rīga, LV-1083, Latvija</a:t>
            </a:r>
          </a:p>
          <a:p>
            <a:endParaRPr lang="lv-LV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Izstrādāts pateicoties:</a:t>
            </a:r>
            <a:endParaRPr lang="lv-LV" baseline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44753"/>
            <a:ext cx="1542422" cy="71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011" y="25615"/>
            <a:ext cx="1869989" cy="7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asspoint.ap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-e3OWmIC0&amp;ab_channel=4studij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08C22F-150F-2740-9559-B984C97BF121}"/>
              </a:ext>
            </a:extLst>
          </p:cNvPr>
          <p:cNvSpPr/>
          <p:nvPr/>
        </p:nvSpPr>
        <p:spPr>
          <a:xfrm>
            <a:off x="793750" y="861705"/>
            <a:ext cx="518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8. klase 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Tēma: Fiziskā veselība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1. nodarbība: Uzturs</a:t>
            </a:r>
            <a:endParaRPr lang="x-none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9E303-2F1A-A844-80C8-FE898FB5786B}"/>
              </a:ext>
            </a:extLst>
          </p:cNvPr>
          <p:cNvSpPr/>
          <p:nvPr/>
        </p:nvSpPr>
        <p:spPr>
          <a:xfrm>
            <a:off x="2750751" y="5175956"/>
            <a:ext cx="6449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</a:rPr>
              <a:t>Tikumiskās audzināšanas programma «e-</a:t>
            </a:r>
            <a:r>
              <a:rPr lang="lv-LV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TAP</a:t>
            </a: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</a:rPr>
              <a:t>+»</a:t>
            </a:r>
          </a:p>
          <a:p>
            <a:pPr algn="ctr"/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lv-LV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digitalizēta</a:t>
            </a: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</a:rPr>
              <a:t> prezentācija)​</a:t>
            </a:r>
            <a:endParaRPr lang="x-none" sz="2400" dirty="0"/>
          </a:p>
        </p:txBody>
      </p:sp>
      <p:pic>
        <p:nvPicPr>
          <p:cNvPr id="1026" name="Picture 2" descr="What is healthy food? - fathom-news">
            <a:extLst>
              <a:ext uri="{FF2B5EF4-FFF2-40B4-BE49-F238E27FC236}">
                <a16:creationId xmlns:a16="http://schemas.microsoft.com/office/drawing/2014/main" id="{3B627A8C-17F4-0F4C-8FDA-3044186D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2044"/>
            <a:ext cx="5166011" cy="27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A5804-CC54-E319-83AA-9E3DD436BF50}"/>
              </a:ext>
            </a:extLst>
          </p:cNvPr>
          <p:cNvSpPr txBox="1"/>
          <p:nvPr/>
        </p:nvSpPr>
        <p:spPr>
          <a:xfrm>
            <a:off x="3204839" y="-22047"/>
            <a:ext cx="6574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Pieslēdzies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ClassPoint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vietnē 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www.classpoint.app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izmantojot šo «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vai QR kodu!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18B7B5DF-5E11-80EF-51B9-CB07749CBC23}"/>
              </a:ext>
            </a:extLst>
          </p:cNvPr>
          <p:cNvSpPr/>
          <p:nvPr/>
        </p:nvSpPr>
        <p:spPr>
          <a:xfrm rot="20587076">
            <a:off x="9596988" y="326022"/>
            <a:ext cx="665825" cy="221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677826" y="898325"/>
            <a:ext cx="10824817" cy="17670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678314" y="1831050"/>
            <a:ext cx="11045686" cy="391709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lv-LV" sz="2400" dirty="0">
                <a:ea typeface="+mn-lt"/>
                <a:cs typeface="+mn-lt"/>
              </a:rPr>
              <a:t>Resursi pieejami: </a:t>
            </a:r>
            <a:r>
              <a:rPr lang="lv-LV" sz="2400" dirty="0">
                <a:ea typeface="+mn-lt"/>
                <a:cs typeface="+mn-lt"/>
                <a:hlinkClick r:id="rId2"/>
              </a:rPr>
              <a:t>www.arete.lu.lv</a:t>
            </a:r>
            <a:endParaRPr lang="lv-LV" sz="20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lv-LV" sz="2400" dirty="0">
                <a:ea typeface="+mn-lt"/>
                <a:cs typeface="+mn-lt"/>
              </a:rPr>
              <a:t>Programmas administrators: Dr. Manuels </a:t>
            </a:r>
            <a:r>
              <a:rPr lang="lv-LV" sz="2400" dirty="0" err="1">
                <a:ea typeface="+mn-lt"/>
                <a:cs typeface="+mn-lt"/>
              </a:rPr>
              <a:t>Fernandezs</a:t>
            </a:r>
            <a:r>
              <a:rPr lang="lv-LV" sz="2400" dirty="0">
                <a:ea typeface="+mn-lt"/>
                <a:cs typeface="+mn-lt"/>
              </a:rPr>
              <a:t>. </a:t>
            </a:r>
            <a:r>
              <a:rPr lang="lv-LV" sz="2400" dirty="0">
                <a:ea typeface="+mn-lt"/>
                <a:cs typeface="+mn-lt"/>
                <a:hlinkClick r:id="rId3"/>
              </a:rPr>
              <a:t>manuels.fernandezs@lu.lv</a:t>
            </a:r>
            <a:r>
              <a:rPr lang="lv-LV" sz="2400" dirty="0">
                <a:ea typeface="+mn-lt"/>
                <a:cs typeface="+mn-lt"/>
              </a:rPr>
              <a:t>, </a:t>
            </a:r>
            <a:endParaRPr lang="lv-LV" sz="2000" dirty="0">
              <a:ea typeface="+mn-lt"/>
              <a:cs typeface="+mn-lt"/>
            </a:endParaRPr>
          </a:p>
          <a:p>
            <a:pPr algn="just">
              <a:buNone/>
            </a:pPr>
            <a:r>
              <a:rPr lang="lv-LV" sz="2400">
                <a:ea typeface="+mn-lt"/>
                <a:cs typeface="+mn-lt"/>
              </a:rPr>
              <a:t>+371 </a:t>
            </a:r>
            <a:r>
              <a:rPr lang="lv-LV" sz="2400" dirty="0">
                <a:ea typeface="+mn-lt"/>
                <a:cs typeface="+mn-lt"/>
              </a:rPr>
              <a:t>26253625.</a:t>
            </a:r>
            <a:endParaRPr lang="lv-LV" sz="2000">
              <a:cs typeface="Calibri"/>
            </a:endParaRPr>
          </a:p>
          <a:p>
            <a:pPr algn="just">
              <a:buNone/>
              <a:defRPr/>
            </a:pPr>
            <a:r>
              <a:rPr lang="lv-LV" sz="2400" dirty="0">
                <a:ea typeface="+mn-lt"/>
                <a:cs typeface="+mn-lt"/>
              </a:rPr>
              <a:t>Imantas 7. līnija 1, 223. telpa, Rīga, LV-1083, Latvija</a:t>
            </a:r>
          </a:p>
          <a:p>
            <a:pPr algn="just">
              <a:buNone/>
            </a:pPr>
            <a:r>
              <a:rPr lang="lv-LV" sz="2400" dirty="0">
                <a:ea typeface="+mn-lt"/>
                <a:cs typeface="+mn-lt"/>
              </a:rPr>
              <a:t>Latvijas Universitātes Pedagoģijas, psiholoģijas un mākslas fakultātes Pedagoģijas zinātniskā institūta vadošais pētnieks</a:t>
            </a:r>
            <a:endParaRPr lang="lv-LV" sz="2000" dirty="0"/>
          </a:p>
          <a:p>
            <a:pPr algn="just">
              <a:buNone/>
            </a:pPr>
            <a:r>
              <a:rPr lang="lv-LV" sz="2400" i="1" dirty="0">
                <a:ea typeface="+mn-lt"/>
                <a:cs typeface="+mn-lt"/>
              </a:rPr>
              <a:t>“Digitālas mācību programmas efektivitātes izpēte jauniešu tikumiskajai audzināšanai Latvijas izglītības iestādēs (no 1. līdz 12. klasei)” (03.01.2022-30.12.2024). Latvijas Zinātnes Padomes p</a:t>
            </a:r>
            <a:r>
              <a:rPr lang="lv-LV" sz="2400" dirty="0">
                <a:ea typeface="+mn-lt"/>
                <a:cs typeface="+mn-lt"/>
              </a:rPr>
              <a:t>rojekta Nr. lzp-2021/1-0385; LU reģistrācijas </a:t>
            </a:r>
            <a:r>
              <a:rPr lang="lv-LV" sz="2400" dirty="0" err="1">
                <a:ea typeface="+mn-lt"/>
                <a:cs typeface="+mn-lt"/>
              </a:rPr>
              <a:t>Nr</a:t>
            </a:r>
            <a:r>
              <a:rPr lang="lv-LV" sz="2400" dirty="0">
                <a:ea typeface="+mn-lt"/>
                <a:cs typeface="+mn-lt"/>
              </a:rPr>
              <a:t>: LZP2021/119</a:t>
            </a:r>
            <a:endParaRPr lang="lv-LV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sz="2400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DD1E1-F65F-4C1F-8186-DE7F50D809E2}"/>
              </a:ext>
            </a:extLst>
          </p:cNvPr>
          <p:cNvSpPr txBox="1"/>
          <p:nvPr/>
        </p:nvSpPr>
        <p:spPr>
          <a:xfrm>
            <a:off x="442653" y="531431"/>
            <a:ext cx="9829134" cy="4124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Atbildi uz jautājumu!</a:t>
            </a:r>
            <a:endParaRPr lang="lv-LV" sz="32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endParaRPr lang="lv-LV" sz="32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lv-LV" sz="6600" b="1" dirty="0">
                <a:latin typeface="Calibri"/>
                <a:ea typeface="Times New Roman" panose="02020603050405020304" pitchFamily="18" charset="0"/>
                <a:cs typeface="Times New Roman"/>
              </a:rPr>
              <a:t>"Nosauc ēdienus, ko tu gribētu ēst, ja nebūtu nekādas nevēlamas sekas!"</a:t>
            </a:r>
            <a:endParaRPr lang="lv-LV" sz="6600" b="1" dirty="0">
              <a:cs typeface="Times New Roman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85ACCE3C-831D-BED5-9741-FB8CC9BF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43" y="5442781"/>
            <a:ext cx="853514" cy="902286"/>
          </a:xfrm>
          <a:prstGeom prst="rect">
            <a:avLst/>
          </a:prstGeom>
        </p:spPr>
      </p:pic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6C11F69C-513A-EF6E-AC14-F9F79CA343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A96BB-DBE1-4E94-9659-6AB8FB9E59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3924" y="2492156"/>
            <a:ext cx="2749953" cy="1873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7DD1E1-F65F-4C1F-8186-DE7F50D809E2}"/>
              </a:ext>
            </a:extLst>
          </p:cNvPr>
          <p:cNvSpPr txBox="1"/>
          <p:nvPr/>
        </p:nvSpPr>
        <p:spPr>
          <a:xfrm>
            <a:off x="344370" y="550811"/>
            <a:ext cx="8379752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Pārrunā ar savu </a:t>
            </a:r>
            <a:r>
              <a:rPr lang="lv-LV" sz="3600" b="1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K</a:t>
            </a: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āds būtu tavs ideālais uztura plāns, ja tu drīkstētu ēst visu, ko vēlies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? </a:t>
            </a:r>
            <a:endParaRPr lang="lv-LV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 veida</a:t>
            </a: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ēdienus tu minēji?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Kādas būtu sekas, pārtiekot no minētā uztura?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 šis process stāsta par mūsu vēlmēm?</a:t>
            </a:r>
          </a:p>
          <a:p>
            <a:pPr marL="285750" indent="-285750" algn="just">
              <a:buFontTx/>
              <a:buChar char="-"/>
            </a:pP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Kāpēc ir svarīgi attīstīt un īstenot veselīgu dzīvesveidu?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4528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AAF96-DA1D-4C3A-96D3-C02426B53046}"/>
              </a:ext>
            </a:extLst>
          </p:cNvPr>
          <p:cNvSpPr txBox="1"/>
          <p:nvPr/>
        </p:nvSpPr>
        <p:spPr>
          <a:xfrm>
            <a:off x="359737" y="307339"/>
            <a:ext cx="6096000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</a:t>
            </a:r>
            <a:endParaRPr lang="en-GB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Videoklips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1026" name="Picture 2" descr="upload.wikimedia.org/wikipedia/commons/7/73/Mam...">
            <a:extLst>
              <a:ext uri="{FF2B5EF4-FFF2-40B4-BE49-F238E27FC236}">
                <a16:creationId xmlns:a16="http://schemas.microsoft.com/office/drawing/2014/main" id="{698E02F1-BD28-4BB9-84CA-05FCD55B7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DF0"/>
              </a:clrFrom>
              <a:clrTo>
                <a:srgbClr val="E9ED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8" y="3223699"/>
            <a:ext cx="2554356" cy="25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2E3C6-6833-46A2-ABE1-259CC65A0DC4}"/>
              </a:ext>
            </a:extLst>
          </p:cNvPr>
          <p:cNvSpPr txBox="1"/>
          <p:nvPr/>
        </p:nvSpPr>
        <p:spPr>
          <a:xfrm>
            <a:off x="954157" y="1430260"/>
            <a:ext cx="9806608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“Ātri pagatavojamās nūdeles izraisa atkarību” </a:t>
            </a:r>
            <a:r>
              <a:rPr lang="lv-LV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https://www.youtube.com/watch?v=Mo-e3OWmIC0&amp;ab_channel=4studija</a:t>
            </a: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9752D-47A2-4F2B-869A-A92F0E163102}"/>
              </a:ext>
            </a:extLst>
          </p:cNvPr>
          <p:cNvSpPr txBox="1"/>
          <p:nvPr/>
        </p:nvSpPr>
        <p:spPr>
          <a:xfrm>
            <a:off x="4220111" y="2794893"/>
            <a:ext cx="6096000" cy="31543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- Kāda ir uztura plāna ietekme uz jauniešu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fizisko veselību?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garīgo veselību?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vispārējo labsajūtu?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Kāpēc šie produkti ir vilinoši?</a:t>
            </a: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latin typeface="Calibri"/>
                <a:ea typeface="Calibri" panose="020F0502020204030204" pitchFamily="34" charset="0"/>
                <a:cs typeface="Times New Roman"/>
              </a:rPr>
              <a:t>K</a:t>
            </a:r>
            <a:r>
              <a:rPr lang="en-GB" sz="2400" dirty="0" err="1">
                <a:cs typeface="Calibri"/>
              </a:rPr>
              <a:t>ādu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apdraudējumu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tas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rada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jauniešiem</a:t>
            </a:r>
            <a:r>
              <a:rPr lang="en-GB" sz="2400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1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3ED09A4-8C20-42A2-AB4F-DB0A6501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1310299"/>
            <a:ext cx="10515600" cy="1325563"/>
          </a:xfrm>
        </p:spPr>
        <p:txBody>
          <a:bodyPr/>
          <a:lstStyle/>
          <a:p>
            <a:r>
              <a:rPr lang="lv-LV"/>
              <a:t>Dzīves veida pašvērtēšana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F2D96-E9C6-49E5-BC1C-12BCD84851B4}"/>
              </a:ext>
            </a:extLst>
          </p:cNvPr>
          <p:cNvSpPr txBox="1"/>
          <p:nvPr/>
        </p:nvSpPr>
        <p:spPr>
          <a:xfrm>
            <a:off x="838200" y="3428999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Reflektē par savu dzīves veidu, </a:t>
            </a:r>
          </a:p>
          <a:p>
            <a:pPr algn="ctr"/>
            <a:r>
              <a:rPr lang="lv-LV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aizpildot tabulu</a:t>
            </a:r>
            <a:r>
              <a:rPr lang="lv-LV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lv-LV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BFF15-2CCC-41BE-BE10-DD8771F6E679}"/>
              </a:ext>
            </a:extLst>
          </p:cNvPr>
          <p:cNvSpPr txBox="1"/>
          <p:nvPr/>
        </p:nvSpPr>
        <p:spPr>
          <a:xfrm>
            <a:off x="743113" y="339491"/>
            <a:ext cx="7142922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Ēšanas paradumi un laimīga dzīve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6" name="Picture 8" descr="Table&#10;&#10;Description automatically generated">
            <a:extLst>
              <a:ext uri="{FF2B5EF4-FFF2-40B4-BE49-F238E27FC236}">
                <a16:creationId xmlns:a16="http://schemas.microsoft.com/office/drawing/2014/main" id="{896F83A7-1D23-4347-717B-B39C929DB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000">
            <a:off x="6581945" y="2143629"/>
            <a:ext cx="5273793" cy="25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7B174-C0F8-46E9-8ACE-AB0AA65993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9183" y="2162139"/>
            <a:ext cx="2645652" cy="2533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CC844-4DFA-4B69-ABD9-5CD8EC00E9D7}"/>
              </a:ext>
            </a:extLst>
          </p:cNvPr>
          <p:cNvSpPr txBox="1"/>
          <p:nvPr/>
        </p:nvSpPr>
        <p:spPr>
          <a:xfrm>
            <a:off x="677184" y="382341"/>
            <a:ext cx="7142922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Aktivitāte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Ēšanas paradumi un laimīga dzīve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1017C-9745-42BA-9911-939B92EF0AFB}"/>
              </a:ext>
            </a:extLst>
          </p:cNvPr>
          <p:cNvSpPr txBox="1"/>
          <p:nvPr/>
        </p:nvSpPr>
        <p:spPr>
          <a:xfrm>
            <a:off x="677184" y="1512325"/>
            <a:ext cx="8238740" cy="2848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Atbildi 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uz jautājumu!</a:t>
            </a: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6000" b="1" dirty="0">
                <a:ea typeface="+mn-lt"/>
                <a:cs typeface="+mn-lt"/>
              </a:rPr>
              <a:t>Kā labie ēšanas paradumi sekmē laimīgu dzīvi? </a:t>
            </a:r>
            <a:endParaRPr lang="lv-LV" sz="6000" b="1" dirty="0">
              <a:cs typeface="Calibri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545FA709-547D-439B-A330-D4419EAB52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05" y="4971269"/>
            <a:ext cx="2327589" cy="598856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D79DD650-9EC0-5E32-4C60-1EF8B33C5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42" y="5570125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3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7B174-C0F8-46E9-8ACE-AB0AA65993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6288" y="1375363"/>
            <a:ext cx="2866216" cy="2743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CC844-4DFA-4B69-ABD9-5CD8EC00E9D7}"/>
              </a:ext>
            </a:extLst>
          </p:cNvPr>
          <p:cNvSpPr txBox="1"/>
          <p:nvPr/>
        </p:nvSpPr>
        <p:spPr>
          <a:xfrm>
            <a:off x="556947" y="220722"/>
            <a:ext cx="7142922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</a:t>
            </a:r>
            <a:endParaRPr lang="en-GB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Ēšanas paradumi un laimīga dzīve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1017C-9745-42BA-9911-939B92EF0AFB}"/>
              </a:ext>
            </a:extLst>
          </p:cNvPr>
          <p:cNvSpPr txBox="1"/>
          <p:nvPr/>
        </p:nvSpPr>
        <p:spPr>
          <a:xfrm>
            <a:off x="556947" y="1378838"/>
            <a:ext cx="7628996" cy="46648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Personīgā refleksija!</a:t>
            </a:r>
            <a:endParaRPr lang="en-GB" sz="32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Izveidojiet dienasgrāmatas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ierakstu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ar atbildēm uz šiem jautājumiem, balstoties uz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 savu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pieredzi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algn="just"/>
            <a:endParaRPr lang="lv-LV" sz="2800" b="1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Kāda ir ēšanas nozīme man, lai dzīvotu laimīgu dzīvi? Ko es iegūtu, uzlabojot savus ēšanas paradumus?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2800" b="1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Kā es varētu uzlabot manus ēšanas paradumus, lai man būtu veselīgs un sabalansēts uzturs?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222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0431D-353E-4322-9669-AC879073EA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516" y="4024176"/>
            <a:ext cx="3604338" cy="1546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7576B9-B598-4293-8CEE-5F6AC94D1D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351" y="1714474"/>
            <a:ext cx="2514665" cy="180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92BD75-29D3-4BEE-99FD-F0C5A957A508}"/>
              </a:ext>
            </a:extLst>
          </p:cNvPr>
          <p:cNvSpPr txBox="1"/>
          <p:nvPr/>
        </p:nvSpPr>
        <p:spPr>
          <a:xfrm>
            <a:off x="386255" y="351692"/>
            <a:ext cx="6096000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</a:t>
            </a:r>
            <a:endParaRPr lang="en-GB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Sabalansēts uzturs.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57ED5-40ED-41F4-A968-33D283CECBFE}"/>
              </a:ext>
            </a:extLst>
          </p:cNvPr>
          <p:cNvSpPr txBox="1"/>
          <p:nvPr/>
        </p:nvSpPr>
        <p:spPr>
          <a:xfrm>
            <a:off x="4634366" y="840527"/>
            <a:ext cx="6096000" cy="5326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lv-LV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Mazajās grupās atbildiet uz šādiem jautājumiem!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varētu ar veselīgu uzturu saistītās aktivitātes īstenot skolā?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varētu mudināt cilvēkus skolas kopienā izveidot veselīga uztura paradumus?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varat grupā izdomāt dažādas radošas iespējas, lai palīdzētu tos attīstīt?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4397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400009-47D4-4F24-82B0-5FE4430CEF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846" y="1767515"/>
            <a:ext cx="3403948" cy="259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8BCB8-2406-4E28-948B-A2C56A152CB2}"/>
              </a:ext>
            </a:extLst>
          </p:cNvPr>
          <p:cNvSpPr txBox="1"/>
          <p:nvPr/>
        </p:nvSpPr>
        <p:spPr>
          <a:xfrm>
            <a:off x="106017" y="95469"/>
            <a:ext cx="7739270" cy="1045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4. aktivitāte. </a:t>
            </a:r>
            <a:endParaRPr lang="en-GB" sz="24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Ēšanas dienasgrāmata: skaties, ko tu ēd!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0A4BE-5848-425A-A07B-052B17B5CA69}"/>
              </a:ext>
            </a:extLst>
          </p:cNvPr>
          <p:cNvSpPr txBox="1"/>
          <p:nvPr/>
        </p:nvSpPr>
        <p:spPr>
          <a:xfrm>
            <a:off x="192542" y="1252488"/>
            <a:ext cx="3854666" cy="1766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Vienu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nedēļu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veidojiet ēšanas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dienasgrāmatu, pierakstot, ko jūs ēdat, kad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un kā tas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jūs ietekmē!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1FAAD-4AD4-47B7-8377-28E1792B25F3}"/>
              </a:ext>
            </a:extLst>
          </p:cNvPr>
          <p:cNvSpPr txBox="1"/>
          <p:nvPr/>
        </p:nvSpPr>
        <p:spPr>
          <a:xfrm>
            <a:off x="8898450" y="1685717"/>
            <a:ext cx="2703443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Jānovēro, ko ēdat, kad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un kā tas ietekmē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fiziski un garīgi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–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tā varēsiet kaut ko mainīt, balstoties uz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 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novērojumiem.</a:t>
            </a:r>
            <a:endParaRPr lang="en-GB" sz="2400" dirty="0">
              <a:latin typeface="Calibri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B263C-28AE-4644-B3A8-D619D5866CDE}"/>
              </a:ext>
            </a:extLst>
          </p:cNvPr>
          <p:cNvSpPr/>
          <p:nvPr/>
        </p:nvSpPr>
        <p:spPr>
          <a:xfrm>
            <a:off x="453984" y="3193735"/>
            <a:ext cx="3331781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Pievērsiet uzmanību noteiktu pārtikas produktu ietekmei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–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 pusfabrikātu/neveselīgas pārtikas lietošanai, piemēram, pica un 2 litri kolas plkst. 21.30 u.tml.</a:t>
            </a:r>
            <a:endParaRPr lang="en-US" dirty="0">
              <a:latin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E5A83-8358-4066-B887-C6C4997BE56C}"/>
              </a:ext>
            </a:extLst>
          </p:cNvPr>
          <p:cNvSpPr/>
          <p:nvPr/>
        </p:nvSpPr>
        <p:spPr>
          <a:xfrm>
            <a:off x="4523432" y="5090485"/>
            <a:ext cx="5442203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2400" dirty="0"/>
              <a:t>Eksperimentējiet, iekļaujot savā uzturā vai izslēdzot no tā konkrētus pārtikas produktus un novērojot, kā šīs izmaiņas </a:t>
            </a:r>
            <a:r>
              <a:rPr lang="lv-LV" sz="2400"/>
              <a:t>ietekmē!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4719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0,&quot;HasMultipleSubmission&quot;:tru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5" ma:contentTypeDescription="Create a new document." ma:contentTypeScope="" ma:versionID="8d7fa565a935dd61f8bec0365e19953d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286878b31f55ce3521883ba4f63f2fcd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http://schemas.microsoft.com/office/2006/metadata/properties"/>
    <ds:schemaRef ds:uri="bcd8bb90-b1cb-4fe5-8892-66ea2dba031d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2849b6b-6ccc-423c-92da-67f4062e206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9A8E90-15C7-4522-98CC-1248CF259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555</Words>
  <Application>Microsoft Office PowerPoint</Application>
  <PresentationFormat>Platekrāna</PresentationFormat>
  <Paragraphs>60</Paragraphs>
  <Slides>10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prezentācija</vt:lpstr>
      <vt:lpstr>PowerPoint prezentācija</vt:lpstr>
      <vt:lpstr>PowerPoint prezentācija</vt:lpstr>
      <vt:lpstr>PowerPoint prezentācija</vt:lpstr>
      <vt:lpstr>Dzīves veida pašvērtēšana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 Joaquin Fernandez Gonzalez</cp:lastModifiedBy>
  <cp:revision>68</cp:revision>
  <dcterms:created xsi:type="dcterms:W3CDTF">2019-06-13T10:46:31Z</dcterms:created>
  <dcterms:modified xsi:type="dcterms:W3CDTF">2023-01-24T12:32:56Z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