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1" r:id="rId5"/>
    <p:sldId id="312" r:id="rId6"/>
    <p:sldId id="327" r:id="rId7"/>
    <p:sldId id="321" r:id="rId8"/>
    <p:sldId id="314" r:id="rId9"/>
    <p:sldId id="328" r:id="rId10"/>
    <p:sldId id="325" r:id="rId11"/>
    <p:sldId id="322" r:id="rId12"/>
    <p:sldId id="315" r:id="rId13"/>
    <p:sldId id="323" r:id="rId14"/>
    <p:sldId id="316" r:id="rId15"/>
    <p:sldId id="329" r:id="rId16"/>
    <p:sldId id="326" r:id="rId17"/>
    <p:sldId id="318" r:id="rId18"/>
    <p:sldId id="317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3D879B-F360-F781-B7EA-8A834E2D4E8C}" name="Manuel Joaquin Fernandez Gonzalez" initials="MJFG" userId="Manuel Joaquin Fernandez Gonzale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iba Kaļķe" initials="BK" lastIdx="2" clrIdx="0">
    <p:extLst>
      <p:ext uri="{19B8F6BF-5375-455C-9EA6-DF929625EA0E}">
        <p15:presenceInfo xmlns:p15="http://schemas.microsoft.com/office/powerpoint/2012/main" userId="S::baibak@edu.lu.lv::090b5955-d8cd-4512-94e7-809462765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136"/>
    <a:srgbClr val="25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8E25F-5068-4C07-982E-1D0DC330E552}" v="64" dt="2022-09-09T05:23:11.650"/>
    <p1510:client id="{285EC877-A43E-424A-96EA-9FAD6F3E8C9A}" v="22" dt="2022-12-20T20:45:49.122"/>
    <p1510:client id="{6A039456-6ADB-4507-A7FC-B4E51824733A}" v="41" dt="2022-12-16T13:38:57.216"/>
    <p1510:client id="{8BAF1A06-596A-4691-AF27-2C3EF623E991}" v="10" dt="2022-12-20T20:51:05.870"/>
    <p1510:client id="{986FE506-7007-4B57-AF19-E9397E845F9C}" v="7" dt="2022-12-20T20:49:11.914"/>
    <p1510:client id="{E0034703-C320-499C-BD53-35B136C62D21}" v="7" dt="2022-12-20T20:47:21.036"/>
    <p1510:client id="{F84EE8A9-D0A1-41BD-A697-62EF97E67879}" v="618" dt="2022-10-18T09:29:21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48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is Vējiņš" userId="S::rv16050@edu.lu.lv::c0b403c2-59c5-488a-98d9-2d0df3c5e392" providerId="AD" clId="Web-{2728E25F-5068-4C07-982E-1D0DC330E552}"/>
    <pc:docChg chg="addSld modSld sldOrd">
      <pc:chgData name="Reinis Vējiņš" userId="S::rv16050@edu.lu.lv::c0b403c2-59c5-488a-98d9-2d0df3c5e392" providerId="AD" clId="Web-{2728E25F-5068-4C07-982E-1D0DC330E552}" dt="2022-09-09T05:23:08.478" v="56" actId="20577"/>
      <pc:docMkLst>
        <pc:docMk/>
      </pc:docMkLst>
      <pc:sldChg chg="modSp modCm">
        <pc:chgData name="Reinis Vējiņš" userId="S::rv16050@edu.lu.lv::c0b403c2-59c5-488a-98d9-2d0df3c5e392" providerId="AD" clId="Web-{2728E25F-5068-4C07-982E-1D0DC330E552}" dt="2022-09-09T05:21:55.993" v="11" actId="1076"/>
        <pc:sldMkLst>
          <pc:docMk/>
          <pc:sldMk cId="445288992" sldId="312"/>
        </pc:sldMkLst>
        <pc:spChg chg="mod">
          <ac:chgData name="Reinis Vējiņš" userId="S::rv16050@edu.lu.lv::c0b403c2-59c5-488a-98d9-2d0df3c5e392" providerId="AD" clId="Web-{2728E25F-5068-4C07-982E-1D0DC330E552}" dt="2022-09-09T05:21:49.165" v="7" actId="1076"/>
          <ac:spMkLst>
            <pc:docMk/>
            <pc:sldMk cId="445288992" sldId="312"/>
            <ac:spMk id="5" creationId="{56CA8986-8067-4909-99D7-F0C57CA480A9}"/>
          </ac:spMkLst>
        </pc:spChg>
        <pc:picChg chg="mod">
          <ac:chgData name="Reinis Vējiņš" userId="S::rv16050@edu.lu.lv::c0b403c2-59c5-488a-98d9-2d0df3c5e392" providerId="AD" clId="Web-{2728E25F-5068-4C07-982E-1D0DC330E552}" dt="2022-09-09T05:21:55.993" v="11" actId="1076"/>
          <ac:picMkLst>
            <pc:docMk/>
            <pc:sldMk cId="445288992" sldId="312"/>
            <ac:picMk id="2" creationId="{9D63EE86-5E62-49CB-93B2-1EB60F59CE5B}"/>
          </ac:picMkLst>
        </pc:picChg>
        <pc:picChg chg="mod">
          <ac:chgData name="Reinis Vējiņš" userId="S::rv16050@edu.lu.lv::c0b403c2-59c5-488a-98d9-2d0df3c5e392" providerId="AD" clId="Web-{2728E25F-5068-4C07-982E-1D0DC330E552}" dt="2022-09-09T05:21:54.087" v="10" actId="1076"/>
          <ac:picMkLst>
            <pc:docMk/>
            <pc:sldMk cId="445288992" sldId="312"/>
            <ac:picMk id="6" creationId="{A4E4E699-349B-4AD9-A573-C1B81BF38B56}"/>
          </ac:picMkLst>
        </pc:picChg>
      </pc:sldChg>
      <pc:sldChg chg="modSp ord modCm">
        <pc:chgData name="Reinis Vējiņš" userId="S::rv16050@edu.lu.lv::c0b403c2-59c5-488a-98d9-2d0df3c5e392" providerId="AD" clId="Web-{2728E25F-5068-4C07-982E-1D0DC330E552}" dt="2022-09-09T05:23:08.478" v="56" actId="20577"/>
        <pc:sldMkLst>
          <pc:docMk/>
          <pc:sldMk cId="2596763234" sldId="322"/>
        </pc:sldMkLst>
        <pc:spChg chg="mod">
          <ac:chgData name="Reinis Vējiņš" userId="S::rv16050@edu.lu.lv::c0b403c2-59c5-488a-98d9-2d0df3c5e392" providerId="AD" clId="Web-{2728E25F-5068-4C07-982E-1D0DC330E552}" dt="2022-09-09T05:23:08.478" v="56" actId="20577"/>
          <ac:spMkLst>
            <pc:docMk/>
            <pc:sldMk cId="2596763234" sldId="322"/>
            <ac:spMk id="6" creationId="{8ED899AE-FBC2-4F6C-92B4-4B51451A71D9}"/>
          </ac:spMkLst>
        </pc:spChg>
      </pc:sldChg>
      <pc:sldChg chg="modSp add modCm">
        <pc:chgData name="Reinis Vējiņš" userId="S::rv16050@edu.lu.lv::c0b403c2-59c5-488a-98d9-2d0df3c5e392" providerId="AD" clId="Web-{2728E25F-5068-4C07-982E-1D0DC330E552}" dt="2022-09-09T05:22:44.197" v="33" actId="1076"/>
        <pc:sldMkLst>
          <pc:docMk/>
          <pc:sldMk cId="575777677" sldId="325"/>
        </pc:sldMkLst>
        <pc:spChg chg="mod">
          <ac:chgData name="Reinis Vējiņš" userId="S::rv16050@edu.lu.lv::c0b403c2-59c5-488a-98d9-2d0df3c5e392" providerId="AD" clId="Web-{2728E25F-5068-4C07-982E-1D0DC330E552}" dt="2022-09-09T05:22:44.197" v="33" actId="1076"/>
          <ac:spMkLst>
            <pc:docMk/>
            <pc:sldMk cId="575777677" sldId="325"/>
            <ac:spMk id="6" creationId="{8ED899AE-FBC2-4F6C-92B4-4B51451A71D9}"/>
          </ac:spMkLst>
        </pc:spChg>
      </pc:sldChg>
    </pc:docChg>
  </pc:docChgLst>
  <pc:docChgLst>
    <pc:chgData name="Reinis Vējiņš" userId="S::rv16050@edu.lu.lv::c0b403c2-59c5-488a-98d9-2d0df3c5e392" providerId="AD" clId="Web-{986FE506-7007-4B57-AF19-E9397E845F9C}"/>
    <pc:docChg chg="modSld">
      <pc:chgData name="Reinis Vējiņš" userId="S::rv16050@edu.lu.lv::c0b403c2-59c5-488a-98d9-2d0df3c5e392" providerId="AD" clId="Web-{986FE506-7007-4B57-AF19-E9397E845F9C}" dt="2022-12-20T20:49:11.274" v="3" actId="20577"/>
      <pc:docMkLst>
        <pc:docMk/>
      </pc:docMkLst>
      <pc:sldChg chg="addSp delSp modSp">
        <pc:chgData name="Reinis Vējiņš" userId="S::rv16050@edu.lu.lv::c0b403c2-59c5-488a-98d9-2d0df3c5e392" providerId="AD" clId="Web-{986FE506-7007-4B57-AF19-E9397E845F9C}" dt="2022-12-20T20:49:07.586" v="2" actId="1076"/>
        <pc:sldMkLst>
          <pc:docMk/>
          <pc:sldMk cId="3963268528" sldId="317"/>
        </pc:sldMkLst>
        <pc:spChg chg="del">
          <ac:chgData name="Reinis Vējiņš" userId="S::rv16050@edu.lu.lv::c0b403c2-59c5-488a-98d9-2d0df3c5e392" providerId="AD" clId="Web-{986FE506-7007-4B57-AF19-E9397E845F9C}" dt="2022-12-20T20:49:03.789" v="0"/>
          <ac:spMkLst>
            <pc:docMk/>
            <pc:sldMk cId="3963268528" sldId="317"/>
            <ac:spMk id="3" creationId="{63E724A1-0FF7-EFE4-486D-6D77E09BDF26}"/>
          </ac:spMkLst>
        </pc:spChg>
        <pc:spChg chg="add mod">
          <ac:chgData name="Reinis Vējiņš" userId="S::rv16050@edu.lu.lv::c0b403c2-59c5-488a-98d9-2d0df3c5e392" providerId="AD" clId="Web-{986FE506-7007-4B57-AF19-E9397E845F9C}" dt="2022-12-20T20:49:07.586" v="2" actId="1076"/>
          <ac:spMkLst>
            <pc:docMk/>
            <pc:sldMk cId="3963268528" sldId="317"/>
            <ac:spMk id="4" creationId="{4D0BD74B-AA60-524F-BC4A-0FCFEABB5363}"/>
          </ac:spMkLst>
        </pc:spChg>
      </pc:sldChg>
      <pc:sldChg chg="modSp">
        <pc:chgData name="Reinis Vējiņš" userId="S::rv16050@edu.lu.lv::c0b403c2-59c5-488a-98d9-2d0df3c5e392" providerId="AD" clId="Web-{986FE506-7007-4B57-AF19-E9397E845F9C}" dt="2022-12-20T20:49:11.274" v="3" actId="20577"/>
        <pc:sldMkLst>
          <pc:docMk/>
          <pc:sldMk cId="4172619071" sldId="326"/>
        </pc:sldMkLst>
        <pc:spChg chg="mod">
          <ac:chgData name="Reinis Vējiņš" userId="S::rv16050@edu.lu.lv::c0b403c2-59c5-488a-98d9-2d0df3c5e392" providerId="AD" clId="Web-{986FE506-7007-4B57-AF19-E9397E845F9C}" dt="2022-12-20T20:49:11.274" v="3" actId="20577"/>
          <ac:spMkLst>
            <pc:docMk/>
            <pc:sldMk cId="4172619071" sldId="326"/>
            <ac:spMk id="6" creationId="{45F6673D-98DB-4430-A339-94A611FD3FE9}"/>
          </ac:spMkLst>
        </pc:spChg>
      </pc:sldChg>
    </pc:docChg>
  </pc:docChgLst>
  <pc:docChgLst>
    <pc:chgData name="Reinis Vējiņš" userId="S::rv16050@edu.lu.lv::c0b403c2-59c5-488a-98d9-2d0df3c5e392" providerId="AD" clId="Web-{F84EE8A9-D0A1-41BD-A697-62EF97E67879}"/>
    <pc:docChg chg="addSld delSld modSld sldOrd modMainMaster">
      <pc:chgData name="Reinis Vējiņš" userId="S::rv16050@edu.lu.lv::c0b403c2-59c5-488a-98d9-2d0df3c5e392" providerId="AD" clId="Web-{F84EE8A9-D0A1-41BD-A697-62EF97E67879}" dt="2022-10-18T09:29:21.900" v="460"/>
      <pc:docMkLst>
        <pc:docMk/>
      </pc:docMkLst>
      <pc:sldChg chg="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2057272332" sldId="311"/>
        </pc:sldMkLst>
        <pc:spChg chg="mod">
          <ac:chgData name="Reinis Vējiņš" userId="S::rv16050@edu.lu.lv::c0b403c2-59c5-488a-98d9-2d0df3c5e392" providerId="AD" clId="Web-{F84EE8A9-D0A1-41BD-A697-62EF97E67879}" dt="2022-10-18T09:02:15.889" v="5" actId="1076"/>
          <ac:spMkLst>
            <pc:docMk/>
            <pc:sldMk cId="2057272332" sldId="311"/>
            <ac:spMk id="6" creationId="{AF22F732-BB47-554C-9A18-CED665F17921}"/>
          </ac:spMkLst>
        </pc:spChg>
      </pc:sldChg>
      <pc:sldChg chg="addSp delSp modSp mod delCm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445288992" sldId="312"/>
        </pc:sldMkLst>
        <pc:spChg chg="mod">
          <ac:chgData name="Reinis Vējiņš" userId="S::rv16050@edu.lu.lv::c0b403c2-59c5-488a-98d9-2d0df3c5e392" providerId="AD" clId="Web-{F84EE8A9-D0A1-41BD-A697-62EF97E67879}" dt="2022-10-18T09:02:39.982" v="10" actId="14100"/>
          <ac:spMkLst>
            <pc:docMk/>
            <pc:sldMk cId="445288992" sldId="312"/>
            <ac:spMk id="5" creationId="{56CA8986-8067-4909-99D7-F0C57CA480A9}"/>
          </ac:spMkLst>
        </pc:spChg>
        <pc:picChg chg="del">
          <ac:chgData name="Reinis Vējiņš" userId="S::rv16050@edu.lu.lv::c0b403c2-59c5-488a-98d9-2d0df3c5e392" providerId="AD" clId="Web-{F84EE8A9-D0A1-41BD-A697-62EF97E67879}" dt="2022-10-18T09:02:41.654" v="11"/>
          <ac:picMkLst>
            <pc:docMk/>
            <pc:sldMk cId="445288992" sldId="312"/>
            <ac:picMk id="2" creationId="{9D63EE86-5E62-49CB-93B2-1EB60F59CE5B}"/>
          </ac:picMkLst>
        </pc:picChg>
        <pc:picChg chg="add mod">
          <ac:chgData name="Reinis Vējiņš" userId="S::rv16050@edu.lu.lv::c0b403c2-59c5-488a-98d9-2d0df3c5e392" providerId="AD" clId="Web-{F84EE8A9-D0A1-41BD-A697-62EF97E67879}" dt="2022-10-18T09:06:56.432" v="24" actId="1076"/>
          <ac:picMkLst>
            <pc:docMk/>
            <pc:sldMk cId="445288992" sldId="312"/>
            <ac:picMk id="4" creationId="{67F04736-E4E2-2F2F-E126-AB13806C7D97}"/>
          </ac:picMkLst>
        </pc:picChg>
        <pc:picChg chg="mod">
          <ac:chgData name="Reinis Vējiņš" userId="S::rv16050@edu.lu.lv::c0b403c2-59c5-488a-98d9-2d0df3c5e392" providerId="AD" clId="Web-{F84EE8A9-D0A1-41BD-A697-62EF97E67879}" dt="2022-10-18T09:11:44.710" v="118" actId="1076"/>
          <ac:picMkLst>
            <pc:docMk/>
            <pc:sldMk cId="445288992" sldId="312"/>
            <ac:picMk id="6" creationId="{A4E4E699-349B-4AD9-A573-C1B81BF38B56}"/>
          </ac:picMkLst>
        </pc:picChg>
      </pc:sldChg>
      <pc:sldChg chg="addSp delSp 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3334999268" sldId="314"/>
        </pc:sldMkLst>
        <pc:spChg chg="mod">
          <ac:chgData name="Reinis Vējiņš" userId="S::rv16050@edu.lu.lv::c0b403c2-59c5-488a-98d9-2d0df3c5e392" providerId="AD" clId="Web-{F84EE8A9-D0A1-41BD-A697-62EF97E67879}" dt="2022-10-18T09:18:16.065" v="250" actId="1076"/>
          <ac:spMkLst>
            <pc:docMk/>
            <pc:sldMk cId="3334999268" sldId="314"/>
            <ac:spMk id="4" creationId="{3453D121-2C62-4B0C-928B-81B6B11435C4}"/>
          </ac:spMkLst>
        </pc:spChg>
        <pc:spChg chg="add del mod">
          <ac:chgData name="Reinis Vējiņš" userId="S::rv16050@edu.lu.lv::c0b403c2-59c5-488a-98d9-2d0df3c5e392" providerId="AD" clId="Web-{F84EE8A9-D0A1-41BD-A697-62EF97E67879}" dt="2022-10-18T09:18:19.455" v="251" actId="1076"/>
          <ac:spMkLst>
            <pc:docMk/>
            <pc:sldMk cId="3334999268" sldId="314"/>
            <ac:spMk id="6" creationId="{8ED899AE-FBC2-4F6C-92B4-4B51451A71D9}"/>
          </ac:spMkLst>
        </pc:spChg>
        <pc:picChg chg="mod modCrop">
          <ac:chgData name="Reinis Vējiņš" userId="S::rv16050@edu.lu.lv::c0b403c2-59c5-488a-98d9-2d0df3c5e392" providerId="AD" clId="Web-{F84EE8A9-D0A1-41BD-A697-62EF97E67879}" dt="2022-10-18T09:18:35.439" v="257" actId="1076"/>
          <ac:picMkLst>
            <pc:docMk/>
            <pc:sldMk cId="3334999268" sldId="314"/>
            <ac:picMk id="2" creationId="{639D066F-4FAD-4D16-94A3-13A33C3CD12C}"/>
          </ac:picMkLst>
        </pc:picChg>
      </pc:sldChg>
      <pc:sldChg chg="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2350010783" sldId="315"/>
        </pc:sldMkLst>
        <pc:spChg chg="mod">
          <ac:chgData name="Reinis Vējiņš" userId="S::rv16050@edu.lu.lv::c0b403c2-59c5-488a-98d9-2d0df3c5e392" providerId="AD" clId="Web-{F84EE8A9-D0A1-41BD-A697-62EF97E67879}" dt="2022-10-18T09:25:51.481" v="386" actId="1076"/>
          <ac:spMkLst>
            <pc:docMk/>
            <pc:sldMk cId="2350010783" sldId="315"/>
            <ac:spMk id="5" creationId="{17967CD8-ABB2-4FD8-85B0-6C16FED282EB}"/>
          </ac:spMkLst>
        </pc:spChg>
        <pc:spChg chg="mod">
          <ac:chgData name="Reinis Vējiņš" userId="S::rv16050@edu.lu.lv::c0b403c2-59c5-488a-98d9-2d0df3c5e392" providerId="AD" clId="Web-{F84EE8A9-D0A1-41BD-A697-62EF97E67879}" dt="2022-10-18T09:25:32.153" v="374" actId="20577"/>
          <ac:spMkLst>
            <pc:docMk/>
            <pc:sldMk cId="2350010783" sldId="315"/>
            <ac:spMk id="6" creationId="{B5B8763F-31A3-4D20-96E4-0A57B9E7B3AD}"/>
          </ac:spMkLst>
        </pc:spChg>
        <pc:picChg chg="mod">
          <ac:chgData name="Reinis Vējiņš" userId="S::rv16050@edu.lu.lv::c0b403c2-59c5-488a-98d9-2d0df3c5e392" providerId="AD" clId="Web-{F84EE8A9-D0A1-41BD-A697-62EF97E67879}" dt="2022-10-18T09:25:54.903" v="387" actId="1076"/>
          <ac:picMkLst>
            <pc:docMk/>
            <pc:sldMk cId="2350010783" sldId="315"/>
            <ac:picMk id="2" creationId="{C0E93BCC-1603-4EAD-A11E-1CE9AACB8CE9}"/>
          </ac:picMkLst>
        </pc:picChg>
        <pc:picChg chg="mod">
          <ac:chgData name="Reinis Vējiņš" userId="S::rv16050@edu.lu.lv::c0b403c2-59c5-488a-98d9-2d0df3c5e392" providerId="AD" clId="Web-{F84EE8A9-D0A1-41BD-A697-62EF97E67879}" dt="2022-10-18T09:25:56.325" v="388" actId="1076"/>
          <ac:picMkLst>
            <pc:docMk/>
            <pc:sldMk cId="2350010783" sldId="315"/>
            <ac:picMk id="3" creationId="{0BA588C7-2C5D-4322-9DE8-04351D1EC30E}"/>
          </ac:picMkLst>
        </pc:picChg>
      </pc:sldChg>
      <pc:sldChg chg="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1981210611" sldId="316"/>
        </pc:sldMkLst>
        <pc:spChg chg="mod">
          <ac:chgData name="Reinis Vējiņš" userId="S::rv16050@edu.lu.lv::c0b403c2-59c5-488a-98d9-2d0df3c5e392" providerId="AD" clId="Web-{F84EE8A9-D0A1-41BD-A697-62EF97E67879}" dt="2022-10-18T09:26:14.043" v="398" actId="1076"/>
          <ac:spMkLst>
            <pc:docMk/>
            <pc:sldMk cId="1981210611" sldId="316"/>
            <ac:spMk id="4" creationId="{82CFE1FA-4940-4143-B9EC-10CA85EA7253}"/>
          </ac:spMkLst>
        </pc:spChg>
        <pc:spChg chg="mod">
          <ac:chgData name="Reinis Vējiņš" userId="S::rv16050@edu.lu.lv::c0b403c2-59c5-488a-98d9-2d0df3c5e392" providerId="AD" clId="Web-{F84EE8A9-D0A1-41BD-A697-62EF97E67879}" dt="2022-10-18T09:26:35.309" v="406" actId="20577"/>
          <ac:spMkLst>
            <pc:docMk/>
            <pc:sldMk cId="1981210611" sldId="316"/>
            <ac:spMk id="8" creationId="{143B4711-FEED-47BE-9F20-3EED06E6B1DB}"/>
          </ac:spMkLst>
        </pc:spChg>
        <pc:picChg chg="mod">
          <ac:chgData name="Reinis Vējiņš" userId="S::rv16050@edu.lu.lv::c0b403c2-59c5-488a-98d9-2d0df3c5e392" providerId="AD" clId="Web-{F84EE8A9-D0A1-41BD-A697-62EF97E67879}" dt="2022-10-18T09:26:43.043" v="410" actId="1076"/>
          <ac:picMkLst>
            <pc:docMk/>
            <pc:sldMk cId="1981210611" sldId="316"/>
            <ac:picMk id="3" creationId="{99C0405B-2411-4689-81EC-90EC43AA4380}"/>
          </ac:picMkLst>
        </pc:picChg>
        <pc:picChg chg="mod">
          <ac:chgData name="Reinis Vējiņš" userId="S::rv16050@edu.lu.lv::c0b403c2-59c5-488a-98d9-2d0df3c5e392" providerId="AD" clId="Web-{F84EE8A9-D0A1-41BD-A697-62EF97E67879}" dt="2022-10-18T09:26:27.996" v="403" actId="1076"/>
          <ac:picMkLst>
            <pc:docMk/>
            <pc:sldMk cId="1981210611" sldId="316"/>
            <ac:picMk id="10" creationId="{F81C2076-3D47-4B68-9B0F-01CEBD3D2317}"/>
          </ac:picMkLst>
        </pc:picChg>
      </pc:sldChg>
      <pc:sldChg chg="delSp 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3963268528" sldId="317"/>
        </pc:sldMkLst>
        <pc:spChg chg="mod">
          <ac:chgData name="Reinis Vējiņš" userId="S::rv16050@edu.lu.lv::c0b403c2-59c5-488a-98d9-2d0df3c5e392" providerId="AD" clId="Web-{F84EE8A9-D0A1-41BD-A697-62EF97E67879}" dt="2022-10-18T09:27:12.761" v="419" actId="20577"/>
          <ac:spMkLst>
            <pc:docMk/>
            <pc:sldMk cId="3963268528" sldId="317"/>
            <ac:spMk id="4" creationId="{E9CA424A-AAA6-4DB8-B445-713FB356847A}"/>
          </ac:spMkLst>
        </pc:spChg>
        <pc:spChg chg="mod">
          <ac:chgData name="Reinis Vējiņš" userId="S::rv16050@edu.lu.lv::c0b403c2-59c5-488a-98d9-2d0df3c5e392" providerId="AD" clId="Web-{F84EE8A9-D0A1-41BD-A697-62EF97E67879}" dt="2022-10-18T09:27:55.230" v="440" actId="1076"/>
          <ac:spMkLst>
            <pc:docMk/>
            <pc:sldMk cId="3963268528" sldId="317"/>
            <ac:spMk id="6" creationId="{FA4ED595-1B7B-4CB6-A1BD-D045037F517C}"/>
          </ac:spMkLst>
        </pc:spChg>
        <pc:picChg chg="del">
          <ac:chgData name="Reinis Vējiņš" userId="S::rv16050@edu.lu.lv::c0b403c2-59c5-488a-98d9-2d0df3c5e392" providerId="AD" clId="Web-{F84EE8A9-D0A1-41BD-A697-62EF97E67879}" dt="2022-10-18T09:27:14.480" v="420"/>
          <ac:picMkLst>
            <pc:docMk/>
            <pc:sldMk cId="3963268528" sldId="317"/>
            <ac:picMk id="2" creationId="{F0C0F0EA-F704-43D1-BFB2-B8EB4DC4BC1A}"/>
          </ac:picMkLst>
        </pc:picChg>
      </pc:sldChg>
      <pc:sldChg chg="delSp 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2902315577" sldId="318"/>
        </pc:sldMkLst>
        <pc:spChg chg="mod">
          <ac:chgData name="Reinis Vējiņš" userId="S::rv16050@edu.lu.lv::c0b403c2-59c5-488a-98d9-2d0df3c5e392" providerId="AD" clId="Web-{F84EE8A9-D0A1-41BD-A697-62EF97E67879}" dt="2022-10-18T09:11:13.367" v="113" actId="20577"/>
          <ac:spMkLst>
            <pc:docMk/>
            <pc:sldMk cId="2902315577" sldId="318"/>
            <ac:spMk id="6" creationId="{45F6673D-98DB-4430-A339-94A611FD3FE9}"/>
          </ac:spMkLst>
        </pc:spChg>
        <pc:spChg chg="mod">
          <ac:chgData name="Reinis Vējiņš" userId="S::rv16050@edu.lu.lv::c0b403c2-59c5-488a-98d9-2d0df3c5e392" providerId="AD" clId="Web-{F84EE8A9-D0A1-41BD-A697-62EF97E67879}" dt="2022-10-18T09:10:58.882" v="108" actId="1076"/>
          <ac:spMkLst>
            <pc:docMk/>
            <pc:sldMk cId="2902315577" sldId="318"/>
            <ac:spMk id="8" creationId="{6310781E-6484-45EB-84DD-E0B9D386F0F7}"/>
          </ac:spMkLst>
        </pc:spChg>
        <pc:spChg chg="mod">
          <ac:chgData name="Reinis Vējiņš" userId="S::rv16050@edu.lu.lv::c0b403c2-59c5-488a-98d9-2d0df3c5e392" providerId="AD" clId="Web-{F84EE8A9-D0A1-41BD-A697-62EF97E67879}" dt="2022-10-18T09:10:49.117" v="100" actId="1076"/>
          <ac:spMkLst>
            <pc:docMk/>
            <pc:sldMk cId="2902315577" sldId="318"/>
            <ac:spMk id="10" creationId="{495236F7-CBCD-4A80-A8E5-6F76ED598FD3}"/>
          </ac:spMkLst>
        </pc:spChg>
        <pc:picChg chg="del">
          <ac:chgData name="Reinis Vējiņš" userId="S::rv16050@edu.lu.lv::c0b403c2-59c5-488a-98d9-2d0df3c5e392" providerId="AD" clId="Web-{F84EE8A9-D0A1-41BD-A697-62EF97E67879}" dt="2022-10-18T09:10:07.227" v="78"/>
          <ac:picMkLst>
            <pc:docMk/>
            <pc:sldMk cId="2902315577" sldId="318"/>
            <ac:picMk id="4" creationId="{FEB039CD-E0FB-4E5B-9608-4AA82B546E84}"/>
          </ac:picMkLst>
        </pc:picChg>
      </pc:sldChg>
      <pc:sldChg chg="addSp delSp 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0" sldId="320"/>
        </pc:sldMkLst>
        <pc:spChg chg="add del mod">
          <ac:chgData name="Reinis Vējiņš" userId="S::rv16050@edu.lu.lv::c0b403c2-59c5-488a-98d9-2d0df3c5e392" providerId="AD" clId="Web-{F84EE8A9-D0A1-41BD-A697-62EF97E67879}" dt="2022-10-18T09:29:05.557" v="459"/>
          <ac:spMkLst>
            <pc:docMk/>
            <pc:sldMk cId="0" sldId="320"/>
            <ac:spMk id="2" creationId="{9EE53AC1-C313-A3EB-8078-CEA3E22F3E7E}"/>
          </ac:spMkLst>
        </pc:spChg>
        <pc:spChg chg="mod">
          <ac:chgData name="Reinis Vējiņš" userId="S::rv16050@edu.lu.lv::c0b403c2-59c5-488a-98d9-2d0df3c5e392" providerId="AD" clId="Web-{F84EE8A9-D0A1-41BD-A697-62EF97E67879}" dt="2022-10-18T09:11:29.116" v="115" actId="14100"/>
          <ac:spMkLst>
            <pc:docMk/>
            <pc:sldMk cId="0" sldId="320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F84EE8A9-D0A1-41BD-A697-62EF97E67879}" dt="2022-10-18T09:11:31.538" v="116" actId="14100"/>
          <ac:spMkLst>
            <pc:docMk/>
            <pc:sldMk cId="0" sldId="320"/>
            <ac:spMk id="5" creationId="{978E98D7-0704-4C63-A129-5D9F78E2784A}"/>
          </ac:spMkLst>
        </pc:spChg>
      </pc:sldChg>
      <pc:sldChg chg="addSp delSp 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3800339817" sldId="321"/>
        </pc:sldMkLst>
        <pc:spChg chg="add mod">
          <ac:chgData name="Reinis Vējiņš" userId="S::rv16050@edu.lu.lv::c0b403c2-59c5-488a-98d9-2d0df3c5e392" providerId="AD" clId="Web-{F84EE8A9-D0A1-41BD-A697-62EF97E67879}" dt="2022-10-18T09:16:00.285" v="202" actId="1076"/>
          <ac:spMkLst>
            <pc:docMk/>
            <pc:sldMk cId="3800339817" sldId="321"/>
            <ac:spMk id="4" creationId="{BFB1B100-C5D2-8D3D-62B8-CA4D62E479F7}"/>
          </ac:spMkLst>
        </pc:spChg>
        <pc:spChg chg="mod">
          <ac:chgData name="Reinis Vējiņš" userId="S::rv16050@edu.lu.lv::c0b403c2-59c5-488a-98d9-2d0df3c5e392" providerId="AD" clId="Web-{F84EE8A9-D0A1-41BD-A697-62EF97E67879}" dt="2022-10-18T09:14:26.599" v="149" actId="20577"/>
          <ac:spMkLst>
            <pc:docMk/>
            <pc:sldMk cId="3800339817" sldId="321"/>
            <ac:spMk id="5" creationId="{56CA8986-8067-4909-99D7-F0C57CA480A9}"/>
          </ac:spMkLst>
        </pc:spChg>
        <pc:spChg chg="add mod">
          <ac:chgData name="Reinis Vējiņš" userId="S::rv16050@edu.lu.lv::c0b403c2-59c5-488a-98d9-2d0df3c5e392" providerId="AD" clId="Web-{F84EE8A9-D0A1-41BD-A697-62EF97E67879}" dt="2022-10-18T09:16:08.426" v="204" actId="1076"/>
          <ac:spMkLst>
            <pc:docMk/>
            <pc:sldMk cId="3800339817" sldId="321"/>
            <ac:spMk id="6" creationId="{9118CD62-9370-A960-2B09-8304F483B41D}"/>
          </ac:spMkLst>
        </pc:spChg>
        <pc:spChg chg="del">
          <ac:chgData name="Reinis Vējiņš" userId="S::rv16050@edu.lu.lv::c0b403c2-59c5-488a-98d9-2d0df3c5e392" providerId="AD" clId="Web-{F84EE8A9-D0A1-41BD-A697-62EF97E67879}" dt="2022-10-18T09:16:18.347" v="211"/>
          <ac:spMkLst>
            <pc:docMk/>
            <pc:sldMk cId="3800339817" sldId="321"/>
            <ac:spMk id="7" creationId="{31420FF0-2507-4E76-8AA1-C99222F31C23}"/>
          </ac:spMkLst>
        </pc:spChg>
        <pc:spChg chg="add mod">
          <ac:chgData name="Reinis Vējiņš" userId="S::rv16050@edu.lu.lv::c0b403c2-59c5-488a-98d9-2d0df3c5e392" providerId="AD" clId="Web-{F84EE8A9-D0A1-41BD-A697-62EF97E67879}" dt="2022-10-18T09:16:34.238" v="216" actId="20577"/>
          <ac:spMkLst>
            <pc:docMk/>
            <pc:sldMk cId="3800339817" sldId="321"/>
            <ac:spMk id="8" creationId="{131C345E-DA07-4B94-80E0-12159E75070C}"/>
          </ac:spMkLst>
        </pc:spChg>
        <pc:picChg chg="del">
          <ac:chgData name="Reinis Vējiņš" userId="S::rv16050@edu.lu.lv::c0b403c2-59c5-488a-98d9-2d0df3c5e392" providerId="AD" clId="Web-{F84EE8A9-D0A1-41BD-A697-62EF97E67879}" dt="2022-10-18T09:14:27.458" v="150"/>
          <ac:picMkLst>
            <pc:docMk/>
            <pc:sldMk cId="3800339817" sldId="321"/>
            <ac:picMk id="2" creationId="{9D63EE86-5E62-49CB-93B2-1EB60F59CE5B}"/>
          </ac:picMkLst>
        </pc:picChg>
        <pc:picChg chg="mod">
          <ac:chgData name="Reinis Vējiņš" userId="S::rv16050@edu.lu.lv::c0b403c2-59c5-488a-98d9-2d0df3c5e392" providerId="AD" clId="Web-{F84EE8A9-D0A1-41BD-A697-62EF97E67879}" dt="2022-10-18T09:16:03.785" v="203" actId="1076"/>
          <ac:picMkLst>
            <pc:docMk/>
            <pc:sldMk cId="3800339817" sldId="321"/>
            <ac:picMk id="3" creationId="{55D69322-D2B5-4442-B585-11AC58D12FF4}"/>
          </ac:picMkLst>
        </pc:picChg>
      </pc:sldChg>
      <pc:sldChg chg="delSp modSp mod delCm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2596763234" sldId="322"/>
        </pc:sldMkLst>
        <pc:spChg chg="mod">
          <ac:chgData name="Reinis Vējiņš" userId="S::rv16050@edu.lu.lv::c0b403c2-59c5-488a-98d9-2d0df3c5e392" providerId="AD" clId="Web-{F84EE8A9-D0A1-41BD-A697-62EF97E67879}" dt="2022-10-18T09:22:14.406" v="320" actId="1076"/>
          <ac:spMkLst>
            <pc:docMk/>
            <pc:sldMk cId="2596763234" sldId="322"/>
            <ac:spMk id="4" creationId="{3453D121-2C62-4B0C-928B-81B6B11435C4}"/>
          </ac:spMkLst>
        </pc:spChg>
        <pc:spChg chg="mod">
          <ac:chgData name="Reinis Vējiņš" userId="S::rv16050@edu.lu.lv::c0b403c2-59c5-488a-98d9-2d0df3c5e392" providerId="AD" clId="Web-{F84EE8A9-D0A1-41BD-A697-62EF97E67879}" dt="2022-10-18T09:22:23.421" v="323" actId="1076"/>
          <ac:spMkLst>
            <pc:docMk/>
            <pc:sldMk cId="2596763234" sldId="322"/>
            <ac:spMk id="6" creationId="{8ED899AE-FBC2-4F6C-92B4-4B51451A71D9}"/>
          </ac:spMkLst>
        </pc:spChg>
        <pc:picChg chg="del">
          <ac:chgData name="Reinis Vējiņš" userId="S::rv16050@edu.lu.lv::c0b403c2-59c5-488a-98d9-2d0df3c5e392" providerId="AD" clId="Web-{F84EE8A9-D0A1-41BD-A697-62EF97E67879}" dt="2022-10-18T09:21:24.578" v="302"/>
          <ac:picMkLst>
            <pc:docMk/>
            <pc:sldMk cId="2596763234" sldId="322"/>
            <ac:picMk id="5" creationId="{07FC84B9-5E3B-4A1C-A2DD-2ED88F765429}"/>
          </ac:picMkLst>
        </pc:picChg>
      </pc:sldChg>
      <pc:sldChg chg="addSp modSp mo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3195973253" sldId="323"/>
        </pc:sldMkLst>
        <pc:spChg chg="add mod">
          <ac:chgData name="Reinis Vējiņš" userId="S::rv16050@edu.lu.lv::c0b403c2-59c5-488a-98d9-2d0df3c5e392" providerId="AD" clId="Web-{F84EE8A9-D0A1-41BD-A697-62EF97E67879}" dt="2022-10-18T09:24:40.466" v="362" actId="1076"/>
          <ac:spMkLst>
            <pc:docMk/>
            <pc:sldMk cId="3195973253" sldId="323"/>
            <ac:spMk id="2" creationId="{CA1C1A10-6F70-8C3E-8F46-7621B8455677}"/>
          </ac:spMkLst>
        </pc:spChg>
        <pc:spChg chg="mod">
          <ac:chgData name="Reinis Vējiņš" userId="S::rv16050@edu.lu.lv::c0b403c2-59c5-488a-98d9-2d0df3c5e392" providerId="AD" clId="Web-{F84EE8A9-D0A1-41BD-A697-62EF97E67879}" dt="2022-10-18T09:23:15.139" v="331" actId="1076"/>
          <ac:spMkLst>
            <pc:docMk/>
            <pc:sldMk cId="3195973253" sldId="323"/>
            <ac:spMk id="4" creationId="{82CFE1FA-4940-4143-B9EC-10CA85EA7253}"/>
          </ac:spMkLst>
        </pc:spChg>
        <pc:spChg chg="mod">
          <ac:chgData name="Reinis Vējiņš" userId="S::rv16050@edu.lu.lv::c0b403c2-59c5-488a-98d9-2d0df3c5e392" providerId="AD" clId="Web-{F84EE8A9-D0A1-41BD-A697-62EF97E67879}" dt="2022-10-18T09:24:05.404" v="349" actId="14100"/>
          <ac:spMkLst>
            <pc:docMk/>
            <pc:sldMk cId="3195973253" sldId="323"/>
            <ac:spMk id="6" creationId="{3B4797BA-2B05-4D79-86B4-DE60BD27EA2B}"/>
          </ac:spMkLst>
        </pc:spChg>
        <pc:picChg chg="mod">
          <ac:chgData name="Reinis Vējiņš" userId="S::rv16050@edu.lu.lv::c0b403c2-59c5-488a-98d9-2d0df3c5e392" providerId="AD" clId="Web-{F84EE8A9-D0A1-41BD-A697-62EF97E67879}" dt="2022-10-18T09:24:46.966" v="365" actId="1076"/>
          <ac:picMkLst>
            <pc:docMk/>
            <pc:sldMk cId="3195973253" sldId="323"/>
            <ac:picMk id="10" creationId="{F81C2076-3D47-4B68-9B0F-01CEBD3D2317}"/>
          </ac:picMkLst>
        </pc:picChg>
      </pc:sldChg>
      <pc:sldChg chg="del">
        <pc:chgData name="Reinis Vējiņš" userId="S::rv16050@edu.lu.lv::c0b403c2-59c5-488a-98d9-2d0df3c5e392" providerId="AD" clId="Web-{F84EE8A9-D0A1-41BD-A697-62EF97E67879}" dt="2022-10-18T09:19:52.938" v="274"/>
        <pc:sldMkLst>
          <pc:docMk/>
          <pc:sldMk cId="3788325125" sldId="324"/>
        </pc:sldMkLst>
      </pc:sldChg>
      <pc:sldChg chg="modSp mod delCm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575777677" sldId="325"/>
        </pc:sldMkLst>
        <pc:spChg chg="mod">
          <ac:chgData name="Reinis Vējiņš" userId="S::rv16050@edu.lu.lv::c0b403c2-59c5-488a-98d9-2d0df3c5e392" providerId="AD" clId="Web-{F84EE8A9-D0A1-41BD-A697-62EF97E67879}" dt="2022-10-18T09:20:47.938" v="284" actId="1076"/>
          <ac:spMkLst>
            <pc:docMk/>
            <pc:sldMk cId="575777677" sldId="325"/>
            <ac:spMk id="4" creationId="{3453D121-2C62-4B0C-928B-81B6B11435C4}"/>
          </ac:spMkLst>
        </pc:spChg>
        <pc:spChg chg="mod">
          <ac:chgData name="Reinis Vējiņš" userId="S::rv16050@edu.lu.lv::c0b403c2-59c5-488a-98d9-2d0df3c5e392" providerId="AD" clId="Web-{F84EE8A9-D0A1-41BD-A697-62EF97E67879}" dt="2022-10-18T09:21:10.719" v="298" actId="20577"/>
          <ac:spMkLst>
            <pc:docMk/>
            <pc:sldMk cId="575777677" sldId="325"/>
            <ac:spMk id="6" creationId="{8ED899AE-FBC2-4F6C-92B4-4B51451A71D9}"/>
          </ac:spMkLst>
        </pc:spChg>
        <pc:picChg chg="mod">
          <ac:chgData name="Reinis Vējiņš" userId="S::rv16050@edu.lu.lv::c0b403c2-59c5-488a-98d9-2d0df3c5e392" providerId="AD" clId="Web-{F84EE8A9-D0A1-41BD-A697-62EF97E67879}" dt="2022-10-18T09:21:16.781" v="301" actId="1076"/>
          <ac:picMkLst>
            <pc:docMk/>
            <pc:sldMk cId="575777677" sldId="325"/>
            <ac:picMk id="5" creationId="{07FC84B9-5E3B-4A1C-A2DD-2ED88F765429}"/>
          </ac:picMkLst>
        </pc:picChg>
      </pc:sldChg>
      <pc:sldChg chg="delSp modSp add mod ord replI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4172619071" sldId="326"/>
        </pc:sldMkLst>
        <pc:spChg chg="mod">
          <ac:chgData name="Reinis Vējiņš" userId="S::rv16050@edu.lu.lv::c0b403c2-59c5-488a-98d9-2d0df3c5e392" providerId="AD" clId="Web-{F84EE8A9-D0A1-41BD-A697-62EF97E67879}" dt="2022-10-18T09:09:30.618" v="63" actId="20577"/>
          <ac:spMkLst>
            <pc:docMk/>
            <pc:sldMk cId="4172619071" sldId="326"/>
            <ac:spMk id="6" creationId="{45F6673D-98DB-4430-A339-94A611FD3FE9}"/>
          </ac:spMkLst>
        </pc:spChg>
        <pc:spChg chg="mod">
          <ac:chgData name="Reinis Vējiņš" userId="S::rv16050@edu.lu.lv::c0b403c2-59c5-488a-98d9-2d0df3c5e392" providerId="AD" clId="Web-{F84EE8A9-D0A1-41BD-A697-62EF97E67879}" dt="2022-10-18T09:09:32.368" v="64" actId="1076"/>
          <ac:spMkLst>
            <pc:docMk/>
            <pc:sldMk cId="4172619071" sldId="326"/>
            <ac:spMk id="8" creationId="{6310781E-6484-45EB-84DD-E0B9D386F0F7}"/>
          </ac:spMkLst>
        </pc:spChg>
        <pc:spChg chg="del">
          <ac:chgData name="Reinis Vējiņš" userId="S::rv16050@edu.lu.lv::c0b403c2-59c5-488a-98d9-2d0df3c5e392" providerId="AD" clId="Web-{F84EE8A9-D0A1-41BD-A697-62EF97E67879}" dt="2022-10-18T09:09:12.696" v="48"/>
          <ac:spMkLst>
            <pc:docMk/>
            <pc:sldMk cId="4172619071" sldId="326"/>
            <ac:spMk id="10" creationId="{495236F7-CBCD-4A80-A8E5-6F76ED598FD3}"/>
          </ac:spMkLst>
        </pc:spChg>
        <pc:picChg chg="mod">
          <ac:chgData name="Reinis Vējiņš" userId="S::rv16050@edu.lu.lv::c0b403c2-59c5-488a-98d9-2d0df3c5e392" providerId="AD" clId="Web-{F84EE8A9-D0A1-41BD-A697-62EF97E67879}" dt="2022-10-18T09:09:37.961" v="65" actId="1076"/>
          <ac:picMkLst>
            <pc:docMk/>
            <pc:sldMk cId="4172619071" sldId="326"/>
            <ac:picMk id="4" creationId="{FEB039CD-E0FB-4E5B-9608-4AA82B546E84}"/>
          </ac:picMkLst>
        </pc:picChg>
      </pc:sldChg>
      <pc:sldChg chg="delSp modSp add mod ord replI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309560128" sldId="327"/>
        </pc:sldMkLst>
        <pc:spChg chg="mod">
          <ac:chgData name="Reinis Vējiņš" userId="S::rv16050@edu.lu.lv::c0b403c2-59c5-488a-98d9-2d0df3c5e392" providerId="AD" clId="Web-{F84EE8A9-D0A1-41BD-A697-62EF97E67879}" dt="2022-10-18T09:14:34.817" v="151" actId="20577"/>
          <ac:spMkLst>
            <pc:docMk/>
            <pc:sldMk cId="309560128" sldId="327"/>
            <ac:spMk id="5" creationId="{56CA8986-8067-4909-99D7-F0C57CA480A9}"/>
          </ac:spMkLst>
        </pc:spChg>
        <pc:spChg chg="del">
          <ac:chgData name="Reinis Vējiņš" userId="S::rv16050@edu.lu.lv::c0b403c2-59c5-488a-98d9-2d0df3c5e392" providerId="AD" clId="Web-{F84EE8A9-D0A1-41BD-A697-62EF97E67879}" dt="2022-10-18T09:12:18.006" v="126"/>
          <ac:spMkLst>
            <pc:docMk/>
            <pc:sldMk cId="309560128" sldId="327"/>
            <ac:spMk id="7" creationId="{31420FF0-2507-4E76-8AA1-C99222F31C23}"/>
          </ac:spMkLst>
        </pc:spChg>
        <pc:picChg chg="del">
          <ac:chgData name="Reinis Vējiņš" userId="S::rv16050@edu.lu.lv::c0b403c2-59c5-488a-98d9-2d0df3c5e392" providerId="AD" clId="Web-{F84EE8A9-D0A1-41BD-A697-62EF97E67879}" dt="2022-10-18T09:12:19.038" v="127"/>
          <ac:picMkLst>
            <pc:docMk/>
            <pc:sldMk cId="309560128" sldId="327"/>
            <ac:picMk id="2" creationId="{9D63EE86-5E62-49CB-93B2-1EB60F59CE5B}"/>
          </ac:picMkLst>
        </pc:picChg>
        <pc:picChg chg="del">
          <ac:chgData name="Reinis Vējiņš" userId="S::rv16050@edu.lu.lv::c0b403c2-59c5-488a-98d9-2d0df3c5e392" providerId="AD" clId="Web-{F84EE8A9-D0A1-41BD-A697-62EF97E67879}" dt="2022-10-18T09:12:16.428" v="125"/>
          <ac:picMkLst>
            <pc:docMk/>
            <pc:sldMk cId="309560128" sldId="327"/>
            <ac:picMk id="3" creationId="{55D69322-D2B5-4442-B585-11AC58D12FF4}"/>
          </ac:picMkLst>
        </pc:picChg>
      </pc:sldChg>
      <pc:sldChg chg="delSp modSp add mod replI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2214838507" sldId="328"/>
        </pc:sldMkLst>
        <pc:spChg chg="del">
          <ac:chgData name="Reinis Vējiņš" userId="S::rv16050@edu.lu.lv::c0b403c2-59c5-488a-98d9-2d0df3c5e392" providerId="AD" clId="Web-{F84EE8A9-D0A1-41BD-A697-62EF97E67879}" dt="2022-10-18T09:18:45.174" v="259"/>
          <ac:spMkLst>
            <pc:docMk/>
            <pc:sldMk cId="2214838507" sldId="328"/>
            <ac:spMk id="4" creationId="{3453D121-2C62-4B0C-928B-81B6B11435C4}"/>
          </ac:spMkLst>
        </pc:spChg>
        <pc:spChg chg="del">
          <ac:chgData name="Reinis Vējiņš" userId="S::rv16050@edu.lu.lv::c0b403c2-59c5-488a-98d9-2d0df3c5e392" providerId="AD" clId="Web-{F84EE8A9-D0A1-41BD-A697-62EF97E67879}" dt="2022-10-18T09:18:43.517" v="258"/>
          <ac:spMkLst>
            <pc:docMk/>
            <pc:sldMk cId="2214838507" sldId="328"/>
            <ac:spMk id="6" creationId="{8ED899AE-FBC2-4F6C-92B4-4B51451A71D9}"/>
          </ac:spMkLst>
        </pc:spChg>
        <pc:picChg chg="mod modCrop">
          <ac:chgData name="Reinis Vējiņš" userId="S::rv16050@edu.lu.lv::c0b403c2-59c5-488a-98d9-2d0df3c5e392" providerId="AD" clId="Web-{F84EE8A9-D0A1-41BD-A697-62EF97E67879}" dt="2022-10-18T09:19:50.829" v="273" actId="1076"/>
          <ac:picMkLst>
            <pc:docMk/>
            <pc:sldMk cId="2214838507" sldId="328"/>
            <ac:picMk id="2" creationId="{639D066F-4FAD-4D16-94A3-13A33C3CD12C}"/>
          </ac:picMkLst>
        </pc:picChg>
      </pc:sldChg>
      <pc:sldChg chg="delSp modSp add mod replId">
        <pc:chgData name="Reinis Vējiņš" userId="S::rv16050@edu.lu.lv::c0b403c2-59c5-488a-98d9-2d0df3c5e392" providerId="AD" clId="Web-{F84EE8A9-D0A1-41BD-A697-62EF97E67879}" dt="2022-10-18T09:29:21.900" v="460"/>
        <pc:sldMkLst>
          <pc:docMk/>
          <pc:sldMk cId="3953496144" sldId="329"/>
        </pc:sldMkLst>
        <pc:spChg chg="mod">
          <ac:chgData name="Reinis Vējiņš" userId="S::rv16050@edu.lu.lv::c0b403c2-59c5-488a-98d9-2d0df3c5e392" providerId="AD" clId="Web-{F84EE8A9-D0A1-41BD-A697-62EF97E67879}" dt="2022-10-18T09:28:08.901" v="450" actId="20577"/>
          <ac:spMkLst>
            <pc:docMk/>
            <pc:sldMk cId="3953496144" sldId="329"/>
            <ac:spMk id="4" creationId="{E9CA424A-AAA6-4DB8-B445-713FB356847A}"/>
          </ac:spMkLst>
        </pc:spChg>
        <pc:spChg chg="del">
          <ac:chgData name="Reinis Vējiņš" userId="S::rv16050@edu.lu.lv::c0b403c2-59c5-488a-98d9-2d0df3c5e392" providerId="AD" clId="Web-{F84EE8A9-D0A1-41BD-A697-62EF97E67879}" dt="2022-10-18T09:27:59.745" v="441"/>
          <ac:spMkLst>
            <pc:docMk/>
            <pc:sldMk cId="3953496144" sldId="329"/>
            <ac:spMk id="6" creationId="{FA4ED595-1B7B-4CB6-A1BD-D045037F517C}"/>
          </ac:spMkLst>
        </pc:spChg>
        <pc:picChg chg="mod modCrop">
          <ac:chgData name="Reinis Vējiņš" userId="S::rv16050@edu.lu.lv::c0b403c2-59c5-488a-98d9-2d0df3c5e392" providerId="AD" clId="Web-{F84EE8A9-D0A1-41BD-A697-62EF97E67879}" dt="2022-10-18T09:28:27.901" v="457" actId="1076"/>
          <ac:picMkLst>
            <pc:docMk/>
            <pc:sldMk cId="3953496144" sldId="329"/>
            <ac:picMk id="2" creationId="{F0C0F0EA-F704-43D1-BFB2-B8EB4DC4BC1A}"/>
          </ac:picMkLst>
        </pc:picChg>
      </pc:sldChg>
      <pc:sldMasterChg chg="mod setBg modSldLayout">
        <pc:chgData name="Reinis Vējiņš" userId="S::rv16050@edu.lu.lv::c0b403c2-59c5-488a-98d9-2d0df3c5e392" providerId="AD" clId="Web-{F84EE8A9-D0A1-41BD-A697-62EF97E67879}" dt="2022-10-18T09:29:21.900" v="460"/>
        <pc:sldMasterMkLst>
          <pc:docMk/>
          <pc:sldMasterMk cId="2866832251" sldId="2147483648"/>
        </pc:sldMasterMkLst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89154146" sldId="2147483649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502160615" sldId="2147483650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3019949026" sldId="2147483651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258537790" sldId="2147483652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4126918320" sldId="2147483653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2892335307" sldId="2147483654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3123357097" sldId="2147483655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3017137220" sldId="2147483656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3780867408" sldId="2147483657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1121756415" sldId="2147483658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1620035424" sldId="2147483659"/>
          </pc:sldLayoutMkLst>
        </pc:sldLayoutChg>
        <pc:sldLayoutChg chg="mod">
          <pc:chgData name="Reinis Vējiņš" userId="S::rv16050@edu.lu.lv::c0b403c2-59c5-488a-98d9-2d0df3c5e392" providerId="AD" clId="Web-{F84EE8A9-D0A1-41BD-A697-62EF97E67879}" dt="2022-10-18T09:29:21.900" v="460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Reinis Vējiņš" userId="S::rv16050@edu.lu.lv::c0b403c2-59c5-488a-98d9-2d0df3c5e392" providerId="AD" clId="Web-{E0034703-C320-499C-BD53-35B136C62D21}"/>
    <pc:docChg chg="modSld">
      <pc:chgData name="Reinis Vējiņš" userId="S::rv16050@edu.lu.lv::c0b403c2-59c5-488a-98d9-2d0df3c5e392" providerId="AD" clId="Web-{E0034703-C320-499C-BD53-35B136C62D21}" dt="2022-12-20T20:47:18.551" v="3" actId="20577"/>
      <pc:docMkLst>
        <pc:docMk/>
      </pc:docMkLst>
      <pc:sldChg chg="addSp delSp modSp">
        <pc:chgData name="Reinis Vējiņš" userId="S::rv16050@edu.lu.lv::c0b403c2-59c5-488a-98d9-2d0df3c5e392" providerId="AD" clId="Web-{E0034703-C320-499C-BD53-35B136C62D21}" dt="2022-12-20T20:47:12.895" v="2" actId="1076"/>
        <pc:sldMkLst>
          <pc:docMk/>
          <pc:sldMk cId="3963268528" sldId="317"/>
        </pc:sldMkLst>
        <pc:spChg chg="add mod">
          <ac:chgData name="Reinis Vējiņš" userId="S::rv16050@edu.lu.lv::c0b403c2-59c5-488a-98d9-2d0df3c5e392" providerId="AD" clId="Web-{E0034703-C320-499C-BD53-35B136C62D21}" dt="2022-12-20T20:47:12.895" v="2" actId="1076"/>
          <ac:spMkLst>
            <pc:docMk/>
            <pc:sldMk cId="3963268528" sldId="317"/>
            <ac:spMk id="3" creationId="{63E724A1-0FF7-EFE4-486D-6D77E09BDF26}"/>
          </ac:spMkLst>
        </pc:spChg>
        <pc:spChg chg="del">
          <ac:chgData name="Reinis Vējiņš" userId="S::rv16050@edu.lu.lv::c0b403c2-59c5-488a-98d9-2d0df3c5e392" providerId="AD" clId="Web-{E0034703-C320-499C-BD53-35B136C62D21}" dt="2022-12-20T20:47:10.129" v="0"/>
          <ac:spMkLst>
            <pc:docMk/>
            <pc:sldMk cId="3963268528" sldId="317"/>
            <ac:spMk id="4" creationId="{E9CA424A-AAA6-4DB8-B445-713FB356847A}"/>
          </ac:spMkLst>
        </pc:spChg>
      </pc:sldChg>
      <pc:sldChg chg="modSp">
        <pc:chgData name="Reinis Vējiņš" userId="S::rv16050@edu.lu.lv::c0b403c2-59c5-488a-98d9-2d0df3c5e392" providerId="AD" clId="Web-{E0034703-C320-499C-BD53-35B136C62D21}" dt="2022-12-20T20:47:18.551" v="3" actId="20577"/>
        <pc:sldMkLst>
          <pc:docMk/>
          <pc:sldMk cId="4172619071" sldId="326"/>
        </pc:sldMkLst>
        <pc:spChg chg="mod">
          <ac:chgData name="Reinis Vējiņš" userId="S::rv16050@edu.lu.lv::c0b403c2-59c5-488a-98d9-2d0df3c5e392" providerId="AD" clId="Web-{E0034703-C320-499C-BD53-35B136C62D21}" dt="2022-12-20T20:47:18.551" v="3" actId="20577"/>
          <ac:spMkLst>
            <pc:docMk/>
            <pc:sldMk cId="4172619071" sldId="326"/>
            <ac:spMk id="6" creationId="{45F6673D-98DB-4430-A339-94A611FD3FE9}"/>
          </ac:spMkLst>
        </pc:spChg>
      </pc:sldChg>
    </pc:docChg>
  </pc:docChgLst>
  <pc:docChgLst>
    <pc:chgData name="Baiba Kaļķe" userId="S::baibak@edu.lu.lv::090b5955-d8cd-4512-94e7-80946276549e" providerId="AD" clId="Web-{30FAF937-3BEA-424A-97D9-D734CB2EBADE}"/>
    <pc:docChg chg="modSld">
      <pc:chgData name="Baiba Kaļķe" userId="S::baibak@edu.lu.lv::090b5955-d8cd-4512-94e7-80946276549e" providerId="AD" clId="Web-{30FAF937-3BEA-424A-97D9-D734CB2EBADE}" dt="2021-09-20T15:10:56.934" v="83" actId="20577"/>
      <pc:docMkLst>
        <pc:docMk/>
      </pc:docMkLst>
      <pc:sldChg chg="modSp addCm">
        <pc:chgData name="Baiba Kaļķe" userId="S::baibak@edu.lu.lv::090b5955-d8cd-4512-94e7-80946276549e" providerId="AD" clId="Web-{30FAF937-3BEA-424A-97D9-D734CB2EBADE}" dt="2021-09-20T15:10:47.886" v="81" actId="20577"/>
        <pc:sldMkLst>
          <pc:docMk/>
          <pc:sldMk cId="3334999268" sldId="314"/>
        </pc:sldMkLst>
        <pc:spChg chg="mod">
          <ac:chgData name="Baiba Kaļķe" userId="S::baibak@edu.lu.lv::090b5955-d8cd-4512-94e7-80946276549e" providerId="AD" clId="Web-{30FAF937-3BEA-424A-97D9-D734CB2EBADE}" dt="2021-09-20T15:10:47.886" v="81" actId="20577"/>
          <ac:spMkLst>
            <pc:docMk/>
            <pc:sldMk cId="3334999268" sldId="314"/>
            <ac:spMk id="4" creationId="{3453D121-2C62-4B0C-928B-81B6B11435C4}"/>
          </ac:spMkLst>
        </pc:spChg>
        <pc:spChg chg="mod">
          <ac:chgData name="Baiba Kaļķe" userId="S::baibak@edu.lu.lv::090b5955-d8cd-4512-94e7-80946276549e" providerId="AD" clId="Web-{30FAF937-3BEA-424A-97D9-D734CB2EBADE}" dt="2021-09-20T15:05:47.738" v="8" actId="20577"/>
          <ac:spMkLst>
            <pc:docMk/>
            <pc:sldMk cId="3334999268" sldId="314"/>
            <ac:spMk id="6" creationId="{8ED899AE-FBC2-4F6C-92B4-4B51451A71D9}"/>
          </ac:spMkLst>
        </pc:spChg>
      </pc:sldChg>
      <pc:sldChg chg="modSp">
        <pc:chgData name="Baiba Kaļķe" userId="S::baibak@edu.lu.lv::090b5955-d8cd-4512-94e7-80946276549e" providerId="AD" clId="Web-{30FAF937-3BEA-424A-97D9-D734CB2EBADE}" dt="2021-09-20T15:10:56.934" v="83" actId="20577"/>
        <pc:sldMkLst>
          <pc:docMk/>
          <pc:sldMk cId="2350010783" sldId="315"/>
        </pc:sldMkLst>
        <pc:spChg chg="mod">
          <ac:chgData name="Baiba Kaļķe" userId="S::baibak@edu.lu.lv::090b5955-d8cd-4512-94e7-80946276549e" providerId="AD" clId="Web-{30FAF937-3BEA-424A-97D9-D734CB2EBADE}" dt="2021-09-20T15:10:56.934" v="83" actId="20577"/>
          <ac:spMkLst>
            <pc:docMk/>
            <pc:sldMk cId="2350010783" sldId="315"/>
            <ac:spMk id="6" creationId="{B5B8763F-31A3-4D20-96E4-0A57B9E7B3AD}"/>
          </ac:spMkLst>
        </pc:spChg>
      </pc:sldChg>
      <pc:sldChg chg="modSp">
        <pc:chgData name="Baiba Kaļķe" userId="S::baibak@edu.lu.lv::090b5955-d8cd-4512-94e7-80946276549e" providerId="AD" clId="Web-{30FAF937-3BEA-424A-97D9-D734CB2EBADE}" dt="2021-09-20T15:07:45.116" v="27" actId="20577"/>
        <pc:sldMkLst>
          <pc:docMk/>
          <pc:sldMk cId="1981210611" sldId="316"/>
        </pc:sldMkLst>
        <pc:spChg chg="mod">
          <ac:chgData name="Baiba Kaļķe" userId="S::baibak@edu.lu.lv::090b5955-d8cd-4512-94e7-80946276549e" providerId="AD" clId="Web-{30FAF937-3BEA-424A-97D9-D734CB2EBADE}" dt="2021-09-20T15:07:03.881" v="12" actId="20577"/>
          <ac:spMkLst>
            <pc:docMk/>
            <pc:sldMk cId="1981210611" sldId="316"/>
            <ac:spMk id="6" creationId="{3B4797BA-2B05-4D79-86B4-DE60BD27EA2B}"/>
          </ac:spMkLst>
        </pc:spChg>
        <pc:spChg chg="mod">
          <ac:chgData name="Baiba Kaļķe" userId="S::baibak@edu.lu.lv::090b5955-d8cd-4512-94e7-80946276549e" providerId="AD" clId="Web-{30FAF937-3BEA-424A-97D9-D734CB2EBADE}" dt="2021-09-20T15:07:45.116" v="27" actId="20577"/>
          <ac:spMkLst>
            <pc:docMk/>
            <pc:sldMk cId="1981210611" sldId="316"/>
            <ac:spMk id="8" creationId="{143B4711-FEED-47BE-9F20-3EED06E6B1DB}"/>
          </ac:spMkLst>
        </pc:spChg>
      </pc:sldChg>
      <pc:sldChg chg="modSp addCm">
        <pc:chgData name="Baiba Kaļķe" userId="S::baibak@edu.lu.lv::090b5955-d8cd-4512-94e7-80946276549e" providerId="AD" clId="Web-{30FAF937-3BEA-424A-97D9-D734CB2EBADE}" dt="2021-09-20T15:09:06.571" v="38" actId="20577"/>
        <pc:sldMkLst>
          <pc:docMk/>
          <pc:sldMk cId="3963268528" sldId="317"/>
        </pc:sldMkLst>
        <pc:spChg chg="mod">
          <ac:chgData name="Baiba Kaļķe" userId="S::baibak@edu.lu.lv::090b5955-d8cd-4512-94e7-80946276549e" providerId="AD" clId="Web-{30FAF937-3BEA-424A-97D9-D734CB2EBADE}" dt="2021-09-20T15:07:48.319" v="28" actId="20577"/>
          <ac:spMkLst>
            <pc:docMk/>
            <pc:sldMk cId="3963268528" sldId="317"/>
            <ac:spMk id="4" creationId="{E9CA424A-AAA6-4DB8-B445-713FB356847A}"/>
          </ac:spMkLst>
        </pc:spChg>
        <pc:spChg chg="mod">
          <ac:chgData name="Baiba Kaļķe" userId="S::baibak@edu.lu.lv::090b5955-d8cd-4512-94e7-80946276549e" providerId="AD" clId="Web-{30FAF937-3BEA-424A-97D9-D734CB2EBADE}" dt="2021-09-20T15:09:06.571" v="38" actId="20577"/>
          <ac:spMkLst>
            <pc:docMk/>
            <pc:sldMk cId="3963268528" sldId="317"/>
            <ac:spMk id="6" creationId="{FA4ED595-1B7B-4CB6-A1BD-D045037F517C}"/>
          </ac:spMkLst>
        </pc:spChg>
      </pc:sldChg>
      <pc:sldChg chg="modSp">
        <pc:chgData name="Baiba Kaļķe" userId="S::baibak@edu.lu.lv::090b5955-d8cd-4512-94e7-80946276549e" providerId="AD" clId="Web-{30FAF937-3BEA-424A-97D9-D734CB2EBADE}" dt="2021-09-20T15:10:30.323" v="78" actId="20577"/>
        <pc:sldMkLst>
          <pc:docMk/>
          <pc:sldMk cId="2902315577" sldId="318"/>
        </pc:sldMkLst>
        <pc:spChg chg="mod">
          <ac:chgData name="Baiba Kaļķe" userId="S::baibak@edu.lu.lv::090b5955-d8cd-4512-94e7-80946276549e" providerId="AD" clId="Web-{30FAF937-3BEA-424A-97D9-D734CB2EBADE}" dt="2021-09-20T15:09:11.587" v="39" actId="20577"/>
          <ac:spMkLst>
            <pc:docMk/>
            <pc:sldMk cId="2902315577" sldId="318"/>
            <ac:spMk id="6" creationId="{45F6673D-98DB-4430-A339-94A611FD3FE9}"/>
          </ac:spMkLst>
        </pc:spChg>
        <pc:spChg chg="mod">
          <ac:chgData name="Baiba Kaļķe" userId="S::baibak@edu.lu.lv::090b5955-d8cd-4512-94e7-80946276549e" providerId="AD" clId="Web-{30FAF937-3BEA-424A-97D9-D734CB2EBADE}" dt="2021-09-20T15:10:15.073" v="75" actId="20577"/>
          <ac:spMkLst>
            <pc:docMk/>
            <pc:sldMk cId="2902315577" sldId="318"/>
            <ac:spMk id="8" creationId="{6310781E-6484-45EB-84DD-E0B9D386F0F7}"/>
          </ac:spMkLst>
        </pc:spChg>
        <pc:spChg chg="mod">
          <ac:chgData name="Baiba Kaļķe" userId="S::baibak@edu.lu.lv::090b5955-d8cd-4512-94e7-80946276549e" providerId="AD" clId="Web-{30FAF937-3BEA-424A-97D9-D734CB2EBADE}" dt="2021-09-20T15:10:30.323" v="78" actId="20577"/>
          <ac:spMkLst>
            <pc:docMk/>
            <pc:sldMk cId="2902315577" sldId="318"/>
            <ac:spMk id="10" creationId="{495236F7-CBCD-4A80-A8E5-6F76ED598FD3}"/>
          </ac:spMkLst>
        </pc:spChg>
      </pc:sldChg>
    </pc:docChg>
  </pc:docChgLst>
  <pc:docChgLst>
    <pc:chgData name="Reinis Vējiņš" userId="S::rv16050@edu.lu.lv::c0b403c2-59c5-488a-98d9-2d0df3c5e392" providerId="AD" clId="Web-{8BAF1A06-596A-4691-AF27-2C3EF623E991}"/>
    <pc:docChg chg="modSld">
      <pc:chgData name="Reinis Vējiņš" userId="S::rv16050@edu.lu.lv::c0b403c2-59c5-488a-98d9-2d0df3c5e392" providerId="AD" clId="Web-{8BAF1A06-596A-4691-AF27-2C3EF623E991}" dt="2022-12-20T20:51:05.870" v="6" actId="1076"/>
      <pc:docMkLst>
        <pc:docMk/>
      </pc:docMkLst>
      <pc:sldChg chg="modSp">
        <pc:chgData name="Reinis Vējiņš" userId="S::rv16050@edu.lu.lv::c0b403c2-59c5-488a-98d9-2d0df3c5e392" providerId="AD" clId="Web-{8BAF1A06-596A-4691-AF27-2C3EF623E991}" dt="2022-12-20T20:51:05.870" v="6" actId="1076"/>
        <pc:sldMkLst>
          <pc:docMk/>
          <pc:sldMk cId="4172619071" sldId="326"/>
        </pc:sldMkLst>
        <pc:spChg chg="mod">
          <ac:chgData name="Reinis Vējiņš" userId="S::rv16050@edu.lu.lv::c0b403c2-59c5-488a-98d9-2d0df3c5e392" providerId="AD" clId="Web-{8BAF1A06-596A-4691-AF27-2C3EF623E991}" dt="2022-12-20T20:51:05.870" v="6" actId="1076"/>
          <ac:spMkLst>
            <pc:docMk/>
            <pc:sldMk cId="4172619071" sldId="326"/>
            <ac:spMk id="8" creationId="{6310781E-6484-45EB-84DD-E0B9D386F0F7}"/>
          </ac:spMkLst>
        </pc:spChg>
        <pc:picChg chg="mod">
          <ac:chgData name="Reinis Vējiņš" userId="S::rv16050@edu.lu.lv::c0b403c2-59c5-488a-98d9-2d0df3c5e392" providerId="AD" clId="Web-{8BAF1A06-596A-4691-AF27-2C3EF623E991}" dt="2022-12-20T20:51:01.760" v="5" actId="1076"/>
          <ac:picMkLst>
            <pc:docMk/>
            <pc:sldMk cId="4172619071" sldId="326"/>
            <ac:picMk id="4" creationId="{FEB039CD-E0FB-4E5B-9608-4AA82B546E84}"/>
          </ac:picMkLst>
        </pc:picChg>
      </pc:sldChg>
    </pc:docChg>
  </pc:docChgLst>
  <pc:docChgLst>
    <pc:chgData name="Linda Kovaļevska" userId="94b10c40-3d0b-4f4c-a565-a700e4df880e" providerId="ADAL" clId="{4C6FB853-1EE6-0041-A27F-EE52669541C5}"/>
    <pc:docChg chg="custSel addSld delSld modSld modMainMaster">
      <pc:chgData name="Linda Kovaļevska" userId="94b10c40-3d0b-4f4c-a565-a700e4df880e" providerId="ADAL" clId="{4C6FB853-1EE6-0041-A27F-EE52669541C5}" dt="2021-08-29T15:12:30.828" v="175" actId="1076"/>
      <pc:docMkLst>
        <pc:docMk/>
      </pc:docMkLst>
      <pc:sldChg chg="del">
        <pc:chgData name="Linda Kovaļevska" userId="94b10c40-3d0b-4f4c-a565-a700e4df880e" providerId="ADAL" clId="{4C6FB853-1EE6-0041-A27F-EE52669541C5}" dt="2021-08-29T15:10:27.838" v="123" actId="2696"/>
        <pc:sldMkLst>
          <pc:docMk/>
          <pc:sldMk cId="0" sldId="262"/>
        </pc:sldMkLst>
      </pc:sldChg>
      <pc:sldChg chg="addSp delSp modSp mod modNotesTx">
        <pc:chgData name="Linda Kovaļevska" userId="94b10c40-3d0b-4f4c-a565-a700e4df880e" providerId="ADAL" clId="{4C6FB853-1EE6-0041-A27F-EE52669541C5}" dt="2021-08-29T15:11:54.661" v="162"/>
        <pc:sldMkLst>
          <pc:docMk/>
          <pc:sldMk cId="2057272332" sldId="311"/>
        </pc:sldMkLst>
        <pc:spChg chg="del">
          <ac:chgData name="Linda Kovaļevska" userId="94b10c40-3d0b-4f4c-a565-a700e4df880e" providerId="ADAL" clId="{4C6FB853-1EE6-0041-A27F-EE52669541C5}" dt="2021-08-29T15:08:15.768" v="2" actId="478"/>
          <ac:spMkLst>
            <pc:docMk/>
            <pc:sldMk cId="2057272332" sldId="311"/>
            <ac:spMk id="2" creationId="{00000000-0000-0000-0000-000000000000}"/>
          </ac:spMkLst>
        </pc:spChg>
        <pc:spChg chg="add del mod">
          <ac:chgData name="Linda Kovaļevska" userId="94b10c40-3d0b-4f4c-a565-a700e4df880e" providerId="ADAL" clId="{4C6FB853-1EE6-0041-A27F-EE52669541C5}" dt="2021-08-29T15:08:17.439" v="3" actId="478"/>
          <ac:spMkLst>
            <pc:docMk/>
            <pc:sldMk cId="2057272332" sldId="311"/>
            <ac:spMk id="4" creationId="{EA1DB976-FE74-914C-AF80-FCFB3EED645F}"/>
          </ac:spMkLst>
        </pc:spChg>
        <pc:spChg chg="add mod">
          <ac:chgData name="Linda Kovaļevska" userId="94b10c40-3d0b-4f4c-a565-a700e4df880e" providerId="ADAL" clId="{4C6FB853-1EE6-0041-A27F-EE52669541C5}" dt="2021-08-29T15:09:35.991" v="100" actId="14100"/>
          <ac:spMkLst>
            <pc:docMk/>
            <pc:sldMk cId="2057272332" sldId="311"/>
            <ac:spMk id="5" creationId="{6CC3701C-76EA-4A41-8A89-02D41D1DE301}"/>
          </ac:spMkLst>
        </pc:spChg>
        <pc:spChg chg="add mod">
          <ac:chgData name="Linda Kovaļevska" userId="94b10c40-3d0b-4f4c-a565-a700e4df880e" providerId="ADAL" clId="{4C6FB853-1EE6-0041-A27F-EE52669541C5}" dt="2021-08-29T15:09:39.141" v="101" actId="1076"/>
          <ac:spMkLst>
            <pc:docMk/>
            <pc:sldMk cId="2057272332" sldId="311"/>
            <ac:spMk id="6" creationId="{AF22F732-BB47-554C-9A18-CED665F17921}"/>
          </ac:spMkLst>
        </pc:spChg>
        <pc:picChg chg="add mod">
          <ac:chgData name="Linda Kovaļevska" userId="94b10c40-3d0b-4f4c-a565-a700e4df880e" providerId="ADAL" clId="{4C6FB853-1EE6-0041-A27F-EE52669541C5}" dt="2021-08-29T15:11:39.517" v="160"/>
          <ac:picMkLst>
            <pc:docMk/>
            <pc:sldMk cId="2057272332" sldId="311"/>
            <ac:picMk id="8" creationId="{4A96846F-382B-E549-BDD0-0B75514A4195}"/>
          </ac:picMkLst>
        </pc:picChg>
        <pc:picChg chg="add mod">
          <ac:chgData name="Linda Kovaļevska" userId="94b10c40-3d0b-4f4c-a565-a700e4df880e" providerId="ADAL" clId="{4C6FB853-1EE6-0041-A27F-EE52669541C5}" dt="2021-08-29T15:11:46.228" v="161"/>
          <ac:picMkLst>
            <pc:docMk/>
            <pc:sldMk cId="2057272332" sldId="311"/>
            <ac:picMk id="9" creationId="{F6E4CB0C-4374-144F-B05B-46EC8571501E}"/>
          </ac:picMkLst>
        </pc:picChg>
        <pc:picChg chg="add mod">
          <ac:chgData name="Linda Kovaļevska" userId="94b10c40-3d0b-4f4c-a565-a700e4df880e" providerId="ADAL" clId="{4C6FB853-1EE6-0041-A27F-EE52669541C5}" dt="2021-08-29T15:11:54.661" v="162"/>
          <ac:picMkLst>
            <pc:docMk/>
            <pc:sldMk cId="2057272332" sldId="311"/>
            <ac:picMk id="10" creationId="{AE2ACD16-50C5-7942-B576-498BE3BBFABC}"/>
          </ac:picMkLst>
        </pc:picChg>
        <pc:picChg chg="add mod">
          <ac:chgData name="Linda Kovaļevska" userId="94b10c40-3d0b-4f4c-a565-a700e4df880e" providerId="ADAL" clId="{4C6FB853-1EE6-0041-A27F-EE52669541C5}" dt="2021-08-29T15:10:05.327" v="104" actId="1076"/>
          <ac:picMkLst>
            <pc:docMk/>
            <pc:sldMk cId="2057272332" sldId="311"/>
            <ac:picMk id="1026" creationId="{E824BF9F-6582-C841-9E09-AA80C0A1193F}"/>
          </ac:picMkLst>
        </pc:picChg>
      </pc:sldChg>
      <pc:sldChg chg="modSp mod">
        <pc:chgData name="Linda Kovaļevska" userId="94b10c40-3d0b-4f4c-a565-a700e4df880e" providerId="ADAL" clId="{4C6FB853-1EE6-0041-A27F-EE52669541C5}" dt="2021-08-29T15:12:04.014" v="166" actId="14100"/>
        <pc:sldMkLst>
          <pc:docMk/>
          <pc:sldMk cId="445288992" sldId="312"/>
        </pc:sldMkLst>
        <pc:spChg chg="mod">
          <ac:chgData name="Linda Kovaļevska" userId="94b10c40-3d0b-4f4c-a565-a700e4df880e" providerId="ADAL" clId="{4C6FB853-1EE6-0041-A27F-EE52669541C5}" dt="2021-08-29T15:12:04.014" v="166" actId="14100"/>
          <ac:spMkLst>
            <pc:docMk/>
            <pc:sldMk cId="445288992" sldId="312"/>
            <ac:spMk id="5" creationId="{56CA8986-8067-4909-99D7-F0C57CA480A9}"/>
          </ac:spMkLst>
        </pc:spChg>
      </pc:sldChg>
      <pc:sldChg chg="modSp mod">
        <pc:chgData name="Linda Kovaļevska" userId="94b10c40-3d0b-4f4c-a565-a700e4df880e" providerId="ADAL" clId="{4C6FB853-1EE6-0041-A27F-EE52669541C5}" dt="2021-08-29T15:12:11.281" v="168" actId="1076"/>
        <pc:sldMkLst>
          <pc:docMk/>
          <pc:sldMk cId="3334999268" sldId="314"/>
        </pc:sldMkLst>
        <pc:spChg chg="mod">
          <ac:chgData name="Linda Kovaļevska" userId="94b10c40-3d0b-4f4c-a565-a700e4df880e" providerId="ADAL" clId="{4C6FB853-1EE6-0041-A27F-EE52669541C5}" dt="2021-08-29T15:12:11.281" v="168" actId="1076"/>
          <ac:spMkLst>
            <pc:docMk/>
            <pc:sldMk cId="3334999268" sldId="314"/>
            <ac:spMk id="6" creationId="{8ED899AE-FBC2-4F6C-92B4-4B51451A71D9}"/>
          </ac:spMkLst>
        </pc:spChg>
      </pc:sldChg>
      <pc:sldChg chg="modSp mod">
        <pc:chgData name="Linda Kovaļevska" userId="94b10c40-3d0b-4f4c-a565-a700e4df880e" providerId="ADAL" clId="{4C6FB853-1EE6-0041-A27F-EE52669541C5}" dt="2021-08-29T15:12:17.124" v="170" actId="14100"/>
        <pc:sldMkLst>
          <pc:docMk/>
          <pc:sldMk cId="2350010783" sldId="315"/>
        </pc:sldMkLst>
        <pc:spChg chg="mod">
          <ac:chgData name="Linda Kovaļevska" userId="94b10c40-3d0b-4f4c-a565-a700e4df880e" providerId="ADAL" clId="{4C6FB853-1EE6-0041-A27F-EE52669541C5}" dt="2021-08-29T15:12:17.124" v="170" actId="14100"/>
          <ac:spMkLst>
            <pc:docMk/>
            <pc:sldMk cId="2350010783" sldId="315"/>
            <ac:spMk id="5" creationId="{17967CD8-ABB2-4FD8-85B0-6C16FED282EB}"/>
          </ac:spMkLst>
        </pc:spChg>
      </pc:sldChg>
      <pc:sldChg chg="modSp mod">
        <pc:chgData name="Linda Kovaļevska" userId="94b10c40-3d0b-4f4c-a565-a700e4df880e" providerId="ADAL" clId="{4C6FB853-1EE6-0041-A27F-EE52669541C5}" dt="2021-08-29T15:12:23.458" v="172" actId="1076"/>
        <pc:sldMkLst>
          <pc:docMk/>
          <pc:sldMk cId="1981210611" sldId="316"/>
        </pc:sldMkLst>
        <pc:spChg chg="mod">
          <ac:chgData name="Linda Kovaļevska" userId="94b10c40-3d0b-4f4c-a565-a700e4df880e" providerId="ADAL" clId="{4C6FB853-1EE6-0041-A27F-EE52669541C5}" dt="2021-08-29T15:12:23.458" v="172" actId="1076"/>
          <ac:spMkLst>
            <pc:docMk/>
            <pc:sldMk cId="1981210611" sldId="316"/>
            <ac:spMk id="8" creationId="{143B4711-FEED-47BE-9F20-3EED06E6B1DB}"/>
          </ac:spMkLst>
        </pc:spChg>
      </pc:sldChg>
      <pc:sldChg chg="modSp mod">
        <pc:chgData name="Linda Kovaļevska" userId="94b10c40-3d0b-4f4c-a565-a700e4df880e" providerId="ADAL" clId="{4C6FB853-1EE6-0041-A27F-EE52669541C5}" dt="2021-08-29T15:12:30.828" v="175" actId="1076"/>
        <pc:sldMkLst>
          <pc:docMk/>
          <pc:sldMk cId="3963268528" sldId="317"/>
        </pc:sldMkLst>
        <pc:spChg chg="mod">
          <ac:chgData name="Linda Kovaļevska" userId="94b10c40-3d0b-4f4c-a565-a700e4df880e" providerId="ADAL" clId="{4C6FB853-1EE6-0041-A27F-EE52669541C5}" dt="2021-08-29T15:12:30.828" v="175" actId="1076"/>
          <ac:spMkLst>
            <pc:docMk/>
            <pc:sldMk cId="3963268528" sldId="317"/>
            <ac:spMk id="6" creationId="{FA4ED595-1B7B-4CB6-A1BD-D045037F517C}"/>
          </ac:spMkLst>
        </pc:spChg>
      </pc:sldChg>
      <pc:sldChg chg="addSp delSp modSp new mod">
        <pc:chgData name="Linda Kovaļevska" userId="94b10c40-3d0b-4f4c-a565-a700e4df880e" providerId="ADAL" clId="{4C6FB853-1EE6-0041-A27F-EE52669541C5}" dt="2021-08-29T15:11:33.424" v="159" actId="1076"/>
        <pc:sldMkLst>
          <pc:docMk/>
          <pc:sldMk cId="3000777752" sldId="319"/>
        </pc:sldMkLst>
        <pc:spChg chg="del">
          <ac:chgData name="Linda Kovaļevska" userId="94b10c40-3d0b-4f4c-a565-a700e4df880e" providerId="ADAL" clId="{4C6FB853-1EE6-0041-A27F-EE52669541C5}" dt="2021-08-29T15:10:41.534" v="126" actId="478"/>
          <ac:spMkLst>
            <pc:docMk/>
            <pc:sldMk cId="3000777752" sldId="319"/>
            <ac:spMk id="2" creationId="{FF273BB7-3530-B54E-AF7B-74961CB42C70}"/>
          </ac:spMkLst>
        </pc:spChg>
        <pc:spChg chg="del">
          <ac:chgData name="Linda Kovaļevska" userId="94b10c40-3d0b-4f4c-a565-a700e4df880e" providerId="ADAL" clId="{4C6FB853-1EE6-0041-A27F-EE52669541C5}" dt="2021-08-29T15:10:40.327" v="125" actId="478"/>
          <ac:spMkLst>
            <pc:docMk/>
            <pc:sldMk cId="3000777752" sldId="319"/>
            <ac:spMk id="3" creationId="{F3CC681B-1BE5-F845-A88A-B88650301BB1}"/>
          </ac:spMkLst>
        </pc:spChg>
        <pc:spChg chg="add mod">
          <ac:chgData name="Linda Kovaļevska" userId="94b10c40-3d0b-4f4c-a565-a700e4df880e" providerId="ADAL" clId="{4C6FB853-1EE6-0041-A27F-EE52669541C5}" dt="2021-08-29T15:10:50.352" v="132" actId="1076"/>
          <ac:spMkLst>
            <pc:docMk/>
            <pc:sldMk cId="3000777752" sldId="319"/>
            <ac:spMk id="4" creationId="{6E032B0D-E714-1D4D-94B4-2727A166A73F}"/>
          </ac:spMkLst>
        </pc:spChg>
        <pc:spChg chg="add mod">
          <ac:chgData name="Linda Kovaļevska" userId="94b10c40-3d0b-4f4c-a565-a700e4df880e" providerId="ADAL" clId="{4C6FB853-1EE6-0041-A27F-EE52669541C5}" dt="2021-08-29T15:11:17.020" v="143" actId="1076"/>
          <ac:spMkLst>
            <pc:docMk/>
            <pc:sldMk cId="3000777752" sldId="319"/>
            <ac:spMk id="5" creationId="{5DC3DED5-7ECE-1441-9E54-927EC3F126B2}"/>
          </ac:spMkLst>
        </pc:spChg>
        <pc:picChg chg="add mod">
          <ac:chgData name="Linda Kovaļevska" userId="94b10c40-3d0b-4f4c-a565-a700e4df880e" providerId="ADAL" clId="{4C6FB853-1EE6-0041-A27F-EE52669541C5}" dt="2021-08-29T15:11:33.424" v="159" actId="1076"/>
          <ac:picMkLst>
            <pc:docMk/>
            <pc:sldMk cId="3000777752" sldId="319"/>
            <ac:picMk id="7" creationId="{4B8DB9BB-43A2-2742-8E34-5BC05A699397}"/>
          </ac:picMkLst>
        </pc:picChg>
        <pc:picChg chg="add mod">
          <ac:chgData name="Linda Kovaļevska" userId="94b10c40-3d0b-4f4c-a565-a700e4df880e" providerId="ADAL" clId="{4C6FB853-1EE6-0041-A27F-EE52669541C5}" dt="2021-08-29T15:11:31.640" v="158" actId="14100"/>
          <ac:picMkLst>
            <pc:docMk/>
            <pc:sldMk cId="3000777752" sldId="319"/>
            <ac:picMk id="9" creationId="{62C6F802-1577-3245-B02F-1EC4FE6CA582}"/>
          </ac:picMkLst>
        </pc:picChg>
        <pc:picChg chg="add mod">
          <ac:chgData name="Linda Kovaļevska" userId="94b10c40-3d0b-4f4c-a565-a700e4df880e" providerId="ADAL" clId="{4C6FB853-1EE6-0041-A27F-EE52669541C5}" dt="2021-08-29T15:11:28.545" v="156" actId="1076"/>
          <ac:picMkLst>
            <pc:docMk/>
            <pc:sldMk cId="3000777752" sldId="319"/>
            <ac:picMk id="11" creationId="{8542787B-CE7B-E540-AE77-37568F752B39}"/>
          </ac:picMkLst>
        </pc:picChg>
      </pc:sldChg>
      <pc:sldMasterChg chg="delSp mod">
        <pc:chgData name="Linda Kovaļevska" userId="94b10c40-3d0b-4f4c-a565-a700e4df880e" providerId="ADAL" clId="{4C6FB853-1EE6-0041-A27F-EE52669541C5}" dt="2021-08-29T15:08:09.696" v="1" actId="478"/>
        <pc:sldMasterMkLst>
          <pc:docMk/>
          <pc:sldMasterMk cId="2866832251" sldId="2147483648"/>
        </pc:sldMasterMkLst>
        <pc:picChg chg="del">
          <ac:chgData name="Linda Kovaļevska" userId="94b10c40-3d0b-4f4c-a565-a700e4df880e" providerId="ADAL" clId="{4C6FB853-1EE6-0041-A27F-EE52669541C5}" dt="2021-08-29T15:08:08.675" v="0" actId="478"/>
          <ac:picMkLst>
            <pc:docMk/>
            <pc:sldMasterMk cId="2866832251" sldId="2147483648"/>
            <ac:picMk id="7" creationId="{00000000-0000-0000-0000-000000000000}"/>
          </ac:picMkLst>
        </pc:picChg>
        <pc:picChg chg="del">
          <ac:chgData name="Linda Kovaļevska" userId="94b10c40-3d0b-4f4c-a565-a700e4df880e" providerId="ADAL" clId="{4C6FB853-1EE6-0041-A27F-EE52669541C5}" dt="2021-08-29T15:08:09.696" v="1" actId="478"/>
          <ac:picMkLst>
            <pc:docMk/>
            <pc:sldMasterMk cId="2866832251" sldId="2147483648"/>
            <ac:picMk id="8" creationId="{00000000-0000-0000-0000-000000000000}"/>
          </ac:picMkLst>
        </pc:picChg>
      </pc:sldMasterChg>
    </pc:docChg>
  </pc:docChgLst>
  <pc:docChgLst>
    <pc:chgData name="Reinis Vējiņš" userId="S::rv16050@edu.lu.lv::c0b403c2-59c5-488a-98d9-2d0df3c5e392" providerId="AD" clId="Web-{285EC877-A43E-424A-96EA-9FAD6F3E8C9A}"/>
    <pc:docChg chg="modSld">
      <pc:chgData name="Reinis Vējiņš" userId="S::rv16050@edu.lu.lv::c0b403c2-59c5-488a-98d9-2d0df3c5e392" providerId="AD" clId="Web-{285EC877-A43E-424A-96EA-9FAD6F3E8C9A}" dt="2022-12-20T20:45:47.403" v="11" actId="20577"/>
      <pc:docMkLst>
        <pc:docMk/>
      </pc:docMkLst>
      <pc:sldChg chg="modSp">
        <pc:chgData name="Reinis Vējiņš" userId="S::rv16050@edu.lu.lv::c0b403c2-59c5-488a-98d9-2d0df3c5e392" providerId="AD" clId="Web-{285EC877-A43E-424A-96EA-9FAD6F3E8C9A}" dt="2022-12-20T20:44:54.761" v="4" actId="20577"/>
        <pc:sldMkLst>
          <pc:docMk/>
          <pc:sldMk cId="1981210611" sldId="316"/>
        </pc:sldMkLst>
        <pc:spChg chg="mod">
          <ac:chgData name="Reinis Vējiņš" userId="S::rv16050@edu.lu.lv::c0b403c2-59c5-488a-98d9-2d0df3c5e392" providerId="AD" clId="Web-{285EC877-A43E-424A-96EA-9FAD6F3E8C9A}" dt="2022-12-20T20:44:54.761" v="4" actId="20577"/>
          <ac:spMkLst>
            <pc:docMk/>
            <pc:sldMk cId="1981210611" sldId="316"/>
            <ac:spMk id="8" creationId="{143B4711-FEED-47BE-9F20-3EED06E6B1DB}"/>
          </ac:spMkLst>
        </pc:spChg>
      </pc:sldChg>
      <pc:sldChg chg="modSp">
        <pc:chgData name="Reinis Vējiņš" userId="S::rv16050@edu.lu.lv::c0b403c2-59c5-488a-98d9-2d0df3c5e392" providerId="AD" clId="Web-{285EC877-A43E-424A-96EA-9FAD6F3E8C9A}" dt="2022-12-20T20:45:47.403" v="11" actId="20577"/>
        <pc:sldMkLst>
          <pc:docMk/>
          <pc:sldMk cId="3963268528" sldId="317"/>
        </pc:sldMkLst>
        <pc:spChg chg="mod">
          <ac:chgData name="Reinis Vējiņš" userId="S::rv16050@edu.lu.lv::c0b403c2-59c5-488a-98d9-2d0df3c5e392" providerId="AD" clId="Web-{285EC877-A43E-424A-96EA-9FAD6F3E8C9A}" dt="2022-12-20T20:45:47.403" v="11" actId="20577"/>
          <ac:spMkLst>
            <pc:docMk/>
            <pc:sldMk cId="3963268528" sldId="317"/>
            <ac:spMk id="6" creationId="{FA4ED595-1B7B-4CB6-A1BD-D045037F517C}"/>
          </ac:spMkLst>
        </pc:spChg>
      </pc:sldChg>
    </pc:docChg>
  </pc:docChgLst>
  <pc:docChgLst>
    <pc:chgData name="Manuel Joaquin Fernandez Gonzalez" userId="90e28fec-564e-43b0-9c13-1b12e1cad7dc" providerId="ADAL" clId="{3FBAF4D1-F408-4F08-B133-F4FD75CBDBD5}"/>
    <pc:docChg chg="">
      <pc:chgData name="Manuel Joaquin Fernandez Gonzalez" userId="90e28fec-564e-43b0-9c13-1b12e1cad7dc" providerId="ADAL" clId="{3FBAF4D1-F408-4F08-B133-F4FD75CBDBD5}" dt="2022-05-03T12:26:46.140" v="1"/>
      <pc:docMkLst>
        <pc:docMk/>
      </pc:docMkLst>
      <pc:sldChg chg="addCm">
        <pc:chgData name="Manuel Joaquin Fernandez Gonzalez" userId="90e28fec-564e-43b0-9c13-1b12e1cad7dc" providerId="ADAL" clId="{3FBAF4D1-F408-4F08-B133-F4FD75CBDBD5}" dt="2022-05-03T12:22:45.850" v="0"/>
        <pc:sldMkLst>
          <pc:docMk/>
          <pc:sldMk cId="445288992" sldId="312"/>
        </pc:sldMkLst>
      </pc:sldChg>
      <pc:sldChg chg="addCm">
        <pc:chgData name="Manuel Joaquin Fernandez Gonzalez" userId="90e28fec-564e-43b0-9c13-1b12e1cad7dc" providerId="ADAL" clId="{3FBAF4D1-F408-4F08-B133-F4FD75CBDBD5}" dt="2022-05-03T12:26:46.140" v="1"/>
        <pc:sldMkLst>
          <pc:docMk/>
          <pc:sldMk cId="2596763234" sldId="322"/>
        </pc:sldMkLst>
      </pc:sldChg>
    </pc:docChg>
  </pc:docChgLst>
  <pc:docChgLst>
    <pc:chgData name="Manuel Joaquin Fernandez Gonzalez" userId="90e28fec-564e-43b0-9c13-1b12e1cad7dc" providerId="ADAL" clId="{48EE0423-974A-4037-A076-5049557AB174}"/>
    <pc:docChg chg="custSel modSld">
      <pc:chgData name="Manuel Joaquin Fernandez Gonzalez" userId="90e28fec-564e-43b0-9c13-1b12e1cad7dc" providerId="ADAL" clId="{48EE0423-974A-4037-A076-5049557AB174}" dt="2021-09-22T11:18:00.933" v="15" actId="1592"/>
      <pc:docMkLst>
        <pc:docMk/>
      </pc:docMkLst>
      <pc:sldChg chg="modSp mod delCm modCm">
        <pc:chgData name="Manuel Joaquin Fernandez Gonzalez" userId="90e28fec-564e-43b0-9c13-1b12e1cad7dc" providerId="ADAL" clId="{48EE0423-974A-4037-A076-5049557AB174}" dt="2021-09-22T11:18:00.933" v="15" actId="1592"/>
        <pc:sldMkLst>
          <pc:docMk/>
          <pc:sldMk cId="3334999268" sldId="314"/>
        </pc:sldMkLst>
        <pc:spChg chg="mod">
          <ac:chgData name="Manuel Joaquin Fernandez Gonzalez" userId="90e28fec-564e-43b0-9c13-1b12e1cad7dc" providerId="ADAL" clId="{48EE0423-974A-4037-A076-5049557AB174}" dt="2021-09-22T11:17:40.052" v="11" actId="14100"/>
          <ac:spMkLst>
            <pc:docMk/>
            <pc:sldMk cId="3334999268" sldId="314"/>
            <ac:spMk id="6" creationId="{8ED899AE-FBC2-4F6C-92B4-4B51451A71D9}"/>
          </ac:spMkLst>
        </pc:spChg>
        <pc:picChg chg="mod">
          <ac:chgData name="Manuel Joaquin Fernandez Gonzalez" userId="90e28fec-564e-43b0-9c13-1b12e1cad7dc" providerId="ADAL" clId="{48EE0423-974A-4037-A076-5049557AB174}" dt="2021-09-22T11:17:47.273" v="13" actId="14100"/>
          <ac:picMkLst>
            <pc:docMk/>
            <pc:sldMk cId="3334999268" sldId="314"/>
            <ac:picMk id="2" creationId="{639D066F-4FAD-4D16-94A3-13A33C3CD12C}"/>
          </ac:picMkLst>
        </pc:picChg>
      </pc:sldChg>
      <pc:sldChg chg="modSp mod delCm">
        <pc:chgData name="Manuel Joaquin Fernandez Gonzalez" userId="90e28fec-564e-43b0-9c13-1b12e1cad7dc" providerId="ADAL" clId="{48EE0423-974A-4037-A076-5049557AB174}" dt="2021-09-21T19:17:29.590" v="8" actId="1592"/>
        <pc:sldMkLst>
          <pc:docMk/>
          <pc:sldMk cId="3963268528" sldId="317"/>
        </pc:sldMkLst>
        <pc:spChg chg="mod">
          <ac:chgData name="Manuel Joaquin Fernandez Gonzalez" userId="90e28fec-564e-43b0-9c13-1b12e1cad7dc" providerId="ADAL" clId="{48EE0423-974A-4037-A076-5049557AB174}" dt="2021-09-21T19:17:15.088" v="6" actId="120"/>
          <ac:spMkLst>
            <pc:docMk/>
            <pc:sldMk cId="3963268528" sldId="317"/>
            <ac:spMk id="6" creationId="{FA4ED595-1B7B-4CB6-A1BD-D045037F517C}"/>
          </ac:spMkLst>
        </pc:spChg>
        <pc:picChg chg="mod">
          <ac:chgData name="Manuel Joaquin Fernandez Gonzalez" userId="90e28fec-564e-43b0-9c13-1b12e1cad7dc" providerId="ADAL" clId="{48EE0423-974A-4037-A076-5049557AB174}" dt="2021-09-21T19:17:17.627" v="7" actId="14100"/>
          <ac:picMkLst>
            <pc:docMk/>
            <pc:sldMk cId="3963268528" sldId="317"/>
            <ac:picMk id="2" creationId="{F0C0F0EA-F704-43D1-BFB2-B8EB4DC4BC1A}"/>
          </ac:picMkLst>
        </pc:picChg>
      </pc:sldChg>
    </pc:docChg>
  </pc:docChgLst>
  <pc:docChgLst>
    <pc:chgData name="Reinis Vējiņš" userId="S::rv16050@edu.lu.lv::c0b403c2-59c5-488a-98d9-2d0df3c5e392" providerId="AD" clId="Web-{6A039456-6ADB-4507-A7FC-B4E51824733A}"/>
    <pc:docChg chg="modSld">
      <pc:chgData name="Reinis Vējiņš" userId="S::rv16050@edu.lu.lv::c0b403c2-59c5-488a-98d9-2d0df3c5e392" providerId="AD" clId="Web-{6A039456-6ADB-4507-A7FC-B4E51824733A}" dt="2022-12-16T13:38:56.044" v="21" actId="20577"/>
      <pc:docMkLst>
        <pc:docMk/>
      </pc:docMkLst>
      <pc:sldChg chg="modSp">
        <pc:chgData name="Reinis Vējiņš" userId="S::rv16050@edu.lu.lv::c0b403c2-59c5-488a-98d9-2d0df3c5e392" providerId="AD" clId="Web-{6A039456-6ADB-4507-A7FC-B4E51824733A}" dt="2022-12-16T13:38:56.044" v="21" actId="20577"/>
        <pc:sldMkLst>
          <pc:docMk/>
          <pc:sldMk cId="2350010783" sldId="315"/>
        </pc:sldMkLst>
        <pc:spChg chg="mod">
          <ac:chgData name="Reinis Vējiņš" userId="S::rv16050@edu.lu.lv::c0b403c2-59c5-488a-98d9-2d0df3c5e392" providerId="AD" clId="Web-{6A039456-6ADB-4507-A7FC-B4E51824733A}" dt="2022-12-16T13:38:56.044" v="21" actId="20577"/>
          <ac:spMkLst>
            <pc:docMk/>
            <pc:sldMk cId="2350010783" sldId="315"/>
            <ac:spMk id="5" creationId="{17967CD8-ABB2-4FD8-85B0-6C16FED282EB}"/>
          </ac:spMkLst>
        </pc:spChg>
      </pc:sldChg>
      <pc:sldChg chg="modSp">
        <pc:chgData name="Reinis Vējiņš" userId="S::rv16050@edu.lu.lv::c0b403c2-59c5-488a-98d9-2d0df3c5e392" providerId="AD" clId="Web-{6A039456-6ADB-4507-A7FC-B4E51824733A}" dt="2022-12-16T13:38:52.044" v="19" actId="20577"/>
        <pc:sldMkLst>
          <pc:docMk/>
          <pc:sldMk cId="2596763234" sldId="322"/>
        </pc:sldMkLst>
        <pc:spChg chg="mod">
          <ac:chgData name="Reinis Vējiņš" userId="S::rv16050@edu.lu.lv::c0b403c2-59c5-488a-98d9-2d0df3c5e392" providerId="AD" clId="Web-{6A039456-6ADB-4507-A7FC-B4E51824733A}" dt="2022-12-16T13:38:52.044" v="19" actId="20577"/>
          <ac:spMkLst>
            <pc:docMk/>
            <pc:sldMk cId="2596763234" sldId="322"/>
            <ac:spMk id="6" creationId="{8ED899AE-FBC2-4F6C-92B4-4B51451A71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24.01.2023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Atsauce attēlam: </a:t>
            </a:r>
            <a:r>
              <a:rPr lang="en-GB"/>
              <a:t>https://</a:t>
            </a:r>
            <a:r>
              <a:rPr lang="en-GB" err="1"/>
              <a:t>www.wcrf-uk.org</a:t>
            </a:r>
            <a:r>
              <a:rPr lang="en-GB"/>
              <a:t>/sites/default/files/545112030-blog-header.png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161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arete.lu.lv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6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756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0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94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3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8903" y="2992180"/>
            <a:ext cx="3071835" cy="1977757"/>
          </a:xfrm>
          <a:prstGeom prst="rect">
            <a:avLst/>
          </a:prstGeom>
        </p:spPr>
      </p:pic>
      <p:pic>
        <p:nvPicPr>
          <p:cNvPr id="11" name="Picture 10" descr="Arete.png"/>
          <p:cNvPicPr>
            <a:picLocks noChangeAspect="1"/>
          </p:cNvPicPr>
          <p:nvPr userDrawn="1"/>
        </p:nvPicPr>
        <p:blipFill>
          <a:blip r:embed="rId3" cstate="print"/>
          <a:srcRect l="36901"/>
          <a:stretch>
            <a:fillRect/>
          </a:stretch>
        </p:blipFill>
        <p:spPr>
          <a:xfrm>
            <a:off x="725805" y="850578"/>
            <a:ext cx="2684233" cy="154920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815340" y="2547943"/>
            <a:ext cx="6332220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lv-LV"/>
              <a:t>Resursi</a:t>
            </a:r>
            <a:r>
              <a:rPr lang="lv-LV" baseline="0"/>
              <a:t> pieejami: </a:t>
            </a:r>
            <a:r>
              <a:rPr lang="lv-LV" baseline="0">
                <a:hlinkClick r:id="rId4"/>
              </a:rPr>
              <a:t>www.arete.lu.lv</a:t>
            </a:r>
            <a:endParaRPr lang="lv-LV" baseline="0"/>
          </a:p>
          <a:p>
            <a:endParaRPr lang="lv-LV" baseline="0"/>
          </a:p>
          <a:p>
            <a:r>
              <a:rPr lang="lv-LV" baseline="0"/>
              <a:t>Programmas administrators:</a:t>
            </a:r>
          </a:p>
          <a:p>
            <a:r>
              <a:rPr lang="lv-LV" baseline="0"/>
              <a:t>Dr. Manuels Fernandezs</a:t>
            </a:r>
          </a:p>
          <a:p>
            <a:r>
              <a:rPr lang="lv-LV" baseline="0"/>
              <a:t>manuels.fernandezs@lu.lv</a:t>
            </a:r>
          </a:p>
          <a:p>
            <a:r>
              <a:rPr lang="lv-LV" baseline="0"/>
              <a:t>+371 26253625</a:t>
            </a:r>
          </a:p>
          <a:p>
            <a:r>
              <a:rPr lang="lv-LV" baseline="0"/>
              <a:t>Imantas 7. līnija 1, 223. telpa, Rīga, LV-1083, Latvija</a:t>
            </a:r>
          </a:p>
          <a:p>
            <a:endParaRPr lang="lv-LV" baseline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aseline="0"/>
              <a:t>Latvijas Universitātes Pedagoģijas, psiholoģijas un mākslas fakultātes Pedagoģijas zinātniskā institūta vadošais pētnieks, pēcdoktorants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74305" y="2547942"/>
            <a:ext cx="242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Izstrādāts pateicoties:</a:t>
            </a:r>
            <a:endParaRPr lang="lv-LV" baseline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13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0878-DE8D-49C9-801F-20C13B45B7B0}" type="datetimeFigureOut">
              <a:rPr lang="en-GB" smtClean="0"/>
              <a:pPr/>
              <a:t>24/01/2023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E-tap_main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lasspoint.ap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A9c7Odf1ss&amp;ab_channel=Slim%C4%ABbuprofilaksesunkontrolescentr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3bc3tVs54k&amp;feature=emb_title&amp;ab_channel=SportaStudij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file:///C:\Program%20Files\Inknoe%20ClassPoint\Images\word_count_without%20result_default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h1BQPV-iCk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file:///C:\Program%20Files\Inknoe%20ClassPoint\Images\short_answer_without%20result_default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C3701C-76EA-4A41-8A89-02D41D1DE301}"/>
              </a:ext>
            </a:extLst>
          </p:cNvPr>
          <p:cNvSpPr/>
          <p:nvPr/>
        </p:nvSpPr>
        <p:spPr>
          <a:xfrm>
            <a:off x="361243" y="838958"/>
            <a:ext cx="60734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8. klase 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Tēma: Fiziskā veselība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​</a:t>
            </a:r>
            <a:b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r>
              <a:rPr lang="lv-LV" sz="4400" b="1" dirty="0">
                <a:solidFill>
                  <a:srgbClr val="000000"/>
                </a:solidFill>
                <a:latin typeface="Calibri Light" panose="020F0302020204030204" pitchFamily="34" charset="0"/>
              </a:rPr>
              <a:t>2. nodarbība: Fiziskās aktivitātes</a:t>
            </a:r>
            <a:endParaRPr lang="x-none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2F732-BB47-554C-9A18-CED665F17921}"/>
              </a:ext>
            </a:extLst>
          </p:cNvPr>
          <p:cNvSpPr/>
          <p:nvPr/>
        </p:nvSpPr>
        <p:spPr>
          <a:xfrm>
            <a:off x="3310861" y="5562149"/>
            <a:ext cx="4591578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lv-LV" dirty="0">
                <a:ea typeface="+mn-lt"/>
                <a:cs typeface="+mn-lt"/>
              </a:rPr>
              <a:t>Tikumiskās audzināšanas programma «e-TAP+»</a:t>
            </a:r>
            <a:endParaRPr lang="lv-LV" dirty="0"/>
          </a:p>
          <a:p>
            <a:pPr algn="ctr"/>
            <a:r>
              <a:rPr lang="lv-LV" dirty="0">
                <a:ea typeface="+mn-lt"/>
                <a:cs typeface="+mn-lt"/>
              </a:rPr>
              <a:t>(</a:t>
            </a:r>
            <a:r>
              <a:rPr lang="lv-LV" dirty="0" err="1">
                <a:ea typeface="+mn-lt"/>
                <a:cs typeface="+mn-lt"/>
              </a:rPr>
              <a:t>digitalizēta</a:t>
            </a:r>
            <a:r>
              <a:rPr lang="lv-LV" dirty="0">
                <a:ea typeface="+mn-lt"/>
                <a:cs typeface="+mn-lt"/>
              </a:rPr>
              <a:t> prezentācija) </a:t>
            </a:r>
            <a:endParaRPr lang="lv-LV" dirty="0">
              <a:cs typeface="Calibri"/>
            </a:endParaRPr>
          </a:p>
        </p:txBody>
      </p:sp>
      <p:pic>
        <p:nvPicPr>
          <p:cNvPr id="1026" name="Picture 2" descr="Physical activity – updated guidelines to support a healthier you! | World  Cancer Research Fund UK">
            <a:extLst>
              <a:ext uri="{FF2B5EF4-FFF2-40B4-BE49-F238E27FC236}">
                <a16:creationId xmlns:a16="http://schemas.microsoft.com/office/drawing/2014/main" id="{E824BF9F-6582-C841-9E09-AA80C0A1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6" y="1512710"/>
            <a:ext cx="5118382" cy="31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F8CA69-18F5-362A-E4F2-7CCA6020BB33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3" name="Bultiņa: pa labi 2">
            <a:extLst>
              <a:ext uri="{FF2B5EF4-FFF2-40B4-BE49-F238E27FC236}">
                <a16:creationId xmlns:a16="http://schemas.microsoft.com/office/drawing/2014/main" id="{F46F04C2-52B9-F728-800C-E1452772D944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7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CFE1FA-4940-4143-B9EC-10CA85EA7253}"/>
              </a:ext>
            </a:extLst>
          </p:cNvPr>
          <p:cNvSpPr txBox="1"/>
          <p:nvPr/>
        </p:nvSpPr>
        <p:spPr>
          <a:xfrm>
            <a:off x="609600" y="575927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tu sporto?</a:t>
            </a:r>
            <a:endParaRPr lang="en-GB" sz="32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797BA-2B05-4D79-86B4-DE60BD27EA2B}"/>
              </a:ext>
            </a:extLst>
          </p:cNvPr>
          <p:cNvSpPr txBox="1"/>
          <p:nvPr/>
        </p:nvSpPr>
        <p:spPr>
          <a:xfrm>
            <a:off x="609600" y="2131956"/>
            <a:ext cx="6458224" cy="15447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Noskaties video ar padomiem 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par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fiziskām aktivitātēm (no 14 līdz 35 gadiem).</a:t>
            </a:r>
            <a:r>
              <a:rPr lang="lv-LV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0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>
              <a:lnSpc>
                <a:spcPct val="114999"/>
              </a:lnSpc>
              <a:spcAft>
                <a:spcPts val="1000"/>
              </a:spcAft>
            </a:pPr>
            <a:endParaRPr lang="lv-LV" sz="2000" i="1" u="sng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1C2076-3D47-4B68-9B0F-01CEBD3D2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500" t="25322" r="50000" b="29990"/>
          <a:stretch/>
        </p:blipFill>
        <p:spPr>
          <a:xfrm>
            <a:off x="7143474" y="1665466"/>
            <a:ext cx="4439920" cy="2886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C1A10-6F70-8C3E-8F46-7621B8455677}"/>
              </a:ext>
            </a:extLst>
          </p:cNvPr>
          <p:cNvSpPr txBox="1"/>
          <p:nvPr/>
        </p:nvSpPr>
        <p:spPr>
          <a:xfrm>
            <a:off x="2232991" y="5080564"/>
            <a:ext cx="7860747" cy="7107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i="1" u="sng" dirty="0">
                <a:latin typeface="Calibri"/>
                <a:ea typeface="Times New Roman" panose="02020603050405020304" pitchFamily="18" charset="0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https://www.youtube.com/watch?v=xA9c7Odf1ss&amp;ab_channel=Slim%C4%ABbuprofilaksesunkontrolescentrs</a:t>
            </a:r>
            <a:endParaRPr lang="en-GB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597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CFE1FA-4940-4143-B9EC-10CA85EA7253}"/>
              </a:ext>
            </a:extLst>
          </p:cNvPr>
          <p:cNvSpPr txBox="1"/>
          <p:nvPr/>
        </p:nvSpPr>
        <p:spPr>
          <a:xfrm>
            <a:off x="375401" y="388729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tu sporto?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B4711-FEED-47BE-9F20-3EED06E6B1DB}"/>
              </a:ext>
            </a:extLst>
          </p:cNvPr>
          <p:cNvSpPr txBox="1"/>
          <p:nvPr/>
        </p:nvSpPr>
        <p:spPr>
          <a:xfrm>
            <a:off x="375401" y="2012703"/>
            <a:ext cx="6548782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Atbildi uz jautājumu!</a:t>
            </a:r>
          </a:p>
          <a:p>
            <a:endParaRPr lang="lv-LV" sz="24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lv-LV" sz="4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KĀDAS IDEJAS VARĒTU IZMANTOT, LAI IZSTRĀDĀTU TRENIŅU PLĀNU?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1C2076-3D47-4B68-9B0F-01CEBD3D2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500" t="25322" r="50000" b="29990"/>
          <a:stretch/>
        </p:blipFill>
        <p:spPr>
          <a:xfrm>
            <a:off x="7875880" y="1965140"/>
            <a:ext cx="3669424" cy="2397632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E315693E-F359-3B63-855F-3765A08B6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43" y="5565856"/>
            <a:ext cx="853514" cy="902286"/>
          </a:xfrm>
          <a:prstGeom prst="rect">
            <a:avLst/>
          </a:prstGeom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E3B7E0F8-CC9B-3A28-9982-0665E1554E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499435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1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0F0EA-F704-43D1-BFB2-B8EB4DC4B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0" r="171" b="235"/>
          <a:stretch/>
        </p:blipFill>
        <p:spPr>
          <a:xfrm>
            <a:off x="1461664" y="0"/>
            <a:ext cx="9055423" cy="59537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A627CD-207D-2259-C219-D13FD7F9FEDB}"/>
              </a:ext>
            </a:extLst>
          </p:cNvPr>
          <p:cNvSpPr txBox="1"/>
          <p:nvPr/>
        </p:nvSpPr>
        <p:spPr>
          <a:xfrm>
            <a:off x="3303487" y="5953729"/>
            <a:ext cx="6096000" cy="625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tu sporto?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349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039CD-E0FB-4E5B-9608-4AA82B54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875" t="24209" r="40625" b="22876"/>
          <a:stretch/>
        </p:blipFill>
        <p:spPr>
          <a:xfrm>
            <a:off x="6090591" y="3180692"/>
            <a:ext cx="4353005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6673D-98DB-4430-A339-94A611FD3FE9}"/>
              </a:ext>
            </a:extLst>
          </p:cNvPr>
          <p:cNvSpPr txBox="1"/>
          <p:nvPr/>
        </p:nvSpPr>
        <p:spPr>
          <a:xfrm>
            <a:off x="435113" y="475364"/>
            <a:ext cx="9681344" cy="625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Iedvesmojoša sportiste - Laura Ikauniece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0781E-6484-45EB-84DD-E0B9D386F0F7}"/>
              </a:ext>
            </a:extLst>
          </p:cNvPr>
          <p:cNvSpPr txBox="1"/>
          <p:nvPr/>
        </p:nvSpPr>
        <p:spPr>
          <a:xfrm>
            <a:off x="439530" y="1246291"/>
            <a:ext cx="8735213" cy="14739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dirty="0">
                <a:latin typeface="Calibri"/>
                <a:ea typeface="Times New Roman" panose="02020603050405020304" pitchFamily="18" charset="0"/>
                <a:cs typeface="Times New Roman"/>
              </a:rPr>
              <a:t>Noskaties video materiālu par Lauru Ikaunieci!</a:t>
            </a:r>
            <a:endParaRPr lang="lv-LV" sz="32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 u="sng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3"/>
              </a:rPr>
              <a:t>https://www.youtube.com/watch?v=W3bc3tVs54k&amp;feature=emb_title&amp;ab_channel=SportaStudija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61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6673D-98DB-4430-A339-94A611FD3FE9}"/>
              </a:ext>
            </a:extLst>
          </p:cNvPr>
          <p:cNvSpPr txBox="1"/>
          <p:nvPr/>
        </p:nvSpPr>
        <p:spPr>
          <a:xfrm>
            <a:off x="468242" y="232408"/>
            <a:ext cx="9793357" cy="625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 Iedvesmojoša sportiste - Laura Ikauniece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0781E-6484-45EB-84DD-E0B9D386F0F7}"/>
              </a:ext>
            </a:extLst>
          </p:cNvPr>
          <p:cNvSpPr txBox="1"/>
          <p:nvPr/>
        </p:nvSpPr>
        <p:spPr>
          <a:xfrm>
            <a:off x="472661" y="862441"/>
            <a:ext cx="9177130" cy="6920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Pārrunā</a:t>
            </a: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ar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3600" dirty="0" err="1">
                <a:latin typeface="Calibri"/>
                <a:ea typeface="Times New Roman" panose="02020603050405020304" pitchFamily="18" charset="0"/>
                <a:cs typeface="Times New Roman"/>
              </a:rPr>
              <a:t>klasesbiedru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 pāros</a:t>
            </a:r>
            <a:r>
              <a:rPr lang="lv-LV" sz="36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jautājumus</a:t>
            </a:r>
            <a:r>
              <a:rPr lang="lv-LV" sz="3600" dirty="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236F7-CBCD-4A80-A8E5-6F76ED598FD3}"/>
              </a:ext>
            </a:extLst>
          </p:cNvPr>
          <p:cNvSpPr txBox="1"/>
          <p:nvPr/>
        </p:nvSpPr>
        <p:spPr>
          <a:xfrm>
            <a:off x="271308" y="1713239"/>
            <a:ext cx="11383616" cy="37647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šķēršļi savā sportista karjerā bija jāpārvar Laurai</a:t>
            </a:r>
            <a:r>
              <a:rPr lang="lv-LV" sz="3200" dirty="0">
                <a:latin typeface="Calibri"/>
                <a:ea typeface="Calibri" panose="020F0502020204030204" pitchFamily="34" charset="0"/>
                <a:cs typeface="Times New Roman"/>
              </a:rPr>
              <a:t> Ikauniecei</a:t>
            </a: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  <a:endParaRPr lang="en-GB" sz="32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Kāpēc tas bija tik nozīmīgs pārbaudījums</a:t>
            </a:r>
            <a:r>
              <a:rPr lang="lv-LV" sz="3200" dirty="0">
                <a:latin typeface="Calibri"/>
                <a:ea typeface="Calibri" panose="020F0502020204030204" pitchFamily="34" charset="0"/>
                <a:cs typeface="Times New Roman"/>
              </a:rPr>
              <a:t> (šķēršļu pārvarēšana)?</a:t>
            </a:r>
            <a:endParaRPr lang="en-GB" sz="320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Kādi tikumi Laurai Ikauniecei bija </a:t>
            </a:r>
            <a:r>
              <a:rPr lang="lv-LV" sz="3200" dirty="0">
                <a:latin typeface="Calibri"/>
                <a:ea typeface="Calibri" panose="020F0502020204030204" pitchFamily="34" charset="0"/>
                <a:cs typeface="Times New Roman"/>
              </a:rPr>
              <a:t>jāizmanto</a:t>
            </a: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, lai sasniegtu savus mērķus?</a:t>
            </a:r>
            <a:endParaRPr lang="en-GB" sz="32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Ko tu vari īstenot savā dzīvē, iedvesmojoties no stāsta par Lauru</a:t>
            </a:r>
            <a:r>
              <a:rPr lang="lv-LV" sz="3200" dirty="0">
                <a:latin typeface="Calibri"/>
                <a:ea typeface="Calibri" panose="020F0502020204030204" pitchFamily="34" charset="0"/>
                <a:cs typeface="Times New Roman"/>
              </a:rPr>
              <a:t> Ikaunieci</a:t>
            </a:r>
            <a:r>
              <a:rPr lang="lv-LV" sz="32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?</a:t>
            </a:r>
            <a:r>
              <a:rPr lang="lv-LV" sz="3200" dirty="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GB" sz="3200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1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4ED595-1B7B-4CB6-A1BD-D045037F517C}"/>
              </a:ext>
            </a:extLst>
          </p:cNvPr>
          <p:cNvSpPr txBox="1"/>
          <p:nvPr/>
        </p:nvSpPr>
        <p:spPr>
          <a:xfrm>
            <a:off x="418812" y="1667063"/>
            <a:ext cx="1088384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lv-LV" sz="5400" dirty="0">
                <a:latin typeface="Calibri"/>
                <a:ea typeface="Times New Roman" panose="02020603050405020304" pitchFamily="18" charset="0"/>
                <a:cs typeface="Calibri"/>
              </a:rPr>
              <a:t>Kādi tikumi nepieciešami, lai īstenotu savu fizisko aktivitāšu plānu?</a:t>
            </a:r>
            <a:endParaRPr lang="lv-LV" sz="5400" dirty="0"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0BD74B-AA60-524F-BC4A-0FCFEABB5363}"/>
              </a:ext>
            </a:extLst>
          </p:cNvPr>
          <p:cNvSpPr txBox="1"/>
          <p:nvPr/>
        </p:nvSpPr>
        <p:spPr>
          <a:xfrm>
            <a:off x="420685" y="149440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Refleksija</a:t>
            </a:r>
            <a:endParaRPr lang="en-GB" sz="3200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Fiziskās aktivitātes un raksturs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32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21A58623-91B4-8C75-33B2-F6B21B553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454" y="3717151"/>
            <a:ext cx="2219546" cy="571500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85D41A33-8DFB-BFC1-6300-E59A51948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70" y="4288651"/>
            <a:ext cx="853514" cy="902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B8A92-3C61-D424-ACD9-12A0F3F4ED22}"/>
              </a:ext>
            </a:extLst>
          </p:cNvPr>
          <p:cNvSpPr txBox="1"/>
          <p:nvPr/>
        </p:nvSpPr>
        <p:spPr>
          <a:xfrm>
            <a:off x="2603271" y="5828663"/>
            <a:ext cx="7826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N</a:t>
            </a:r>
            <a:r>
              <a:rPr lang="en-GB" sz="2800" dirty="0" err="1"/>
              <a:t>osaki</a:t>
            </a:r>
            <a:r>
              <a:rPr lang="en-GB" sz="2800" dirty="0"/>
              <a:t>, </a:t>
            </a:r>
            <a:r>
              <a:rPr lang="en-GB" sz="2800" dirty="0" err="1"/>
              <a:t>kādas</a:t>
            </a:r>
            <a:r>
              <a:rPr lang="en-GB" sz="2800" dirty="0"/>
              <a:t> </a:t>
            </a:r>
            <a:r>
              <a:rPr lang="en-GB" sz="2800" dirty="0" err="1"/>
              <a:t>darbības</a:t>
            </a:r>
            <a:r>
              <a:rPr lang="en-GB" sz="2800" dirty="0"/>
              <a:t> var </a:t>
            </a:r>
            <a:r>
              <a:rPr lang="en-GB" sz="2800" dirty="0" err="1"/>
              <a:t>palīdzēt</a:t>
            </a:r>
            <a:r>
              <a:rPr lang="en-GB" sz="2800" dirty="0"/>
              <a:t> </a:t>
            </a:r>
            <a:r>
              <a:rPr lang="en-GB" sz="2800" dirty="0" err="1"/>
              <a:t>tev</a:t>
            </a:r>
            <a:r>
              <a:rPr lang="en-GB" sz="2800" dirty="0"/>
              <a:t> </a:t>
            </a:r>
            <a:r>
              <a:rPr lang="en-GB" sz="2800" dirty="0" err="1"/>
              <a:t>tos</a:t>
            </a:r>
            <a:r>
              <a:rPr lang="en-GB" sz="2800" dirty="0"/>
              <a:t> </a:t>
            </a:r>
            <a:r>
              <a:rPr lang="en-GB" sz="2800" dirty="0" err="1"/>
              <a:t>attīstīt</a:t>
            </a:r>
            <a:r>
              <a:rPr lang="en-GB" sz="2800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6CF65C-C34F-F940-E2A3-B09C45F33DE9}"/>
              </a:ext>
            </a:extLst>
          </p:cNvPr>
          <p:cNvSpPr txBox="1"/>
          <p:nvPr/>
        </p:nvSpPr>
        <p:spPr>
          <a:xfrm>
            <a:off x="6779016" y="3811597"/>
            <a:ext cx="3308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800" dirty="0"/>
              <a:t>Uzraksti </a:t>
            </a:r>
            <a:r>
              <a:rPr lang="en-GB" sz="2800" dirty="0"/>
              <a:t>2-3 </a:t>
            </a:r>
            <a:r>
              <a:rPr lang="en-GB" sz="2800" dirty="0" err="1"/>
              <a:t>tikumus</a:t>
            </a:r>
            <a:r>
              <a:rPr lang="lv-LV" sz="2800" dirty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6326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677825" y="832063"/>
            <a:ext cx="10736469" cy="77311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678314" y="1831050"/>
            <a:ext cx="11089860" cy="383979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Resursi pieejami: </a:t>
            </a:r>
            <a:r>
              <a:rPr lang="lv-LV" dirty="0">
                <a:ea typeface="+mn-lt"/>
                <a:cs typeface="+mn-lt"/>
                <a:hlinkClick r:id="rId2"/>
              </a:rPr>
              <a:t>www.arete.lu.lv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Programmas administrators: Dr. Manuels </a:t>
            </a:r>
            <a:r>
              <a:rPr lang="lv-LV" dirty="0" err="1">
                <a:ea typeface="+mn-lt"/>
                <a:cs typeface="+mn-lt"/>
              </a:rPr>
              <a:t>Fernandezs</a:t>
            </a:r>
            <a:r>
              <a:rPr lang="lv-LV" dirty="0">
                <a:ea typeface="+mn-lt"/>
                <a:cs typeface="+mn-lt"/>
              </a:rPr>
              <a:t>. </a:t>
            </a:r>
            <a:r>
              <a:rPr lang="lv-LV" dirty="0">
                <a:ea typeface="+mn-lt"/>
                <a:cs typeface="+mn-lt"/>
                <a:hlinkClick r:id="rId3"/>
              </a:rPr>
              <a:t>manuels.fernandezs@lu.lv</a:t>
            </a:r>
            <a:r>
              <a:rPr lang="lv-LV" dirty="0">
                <a:ea typeface="+mn-lt"/>
                <a:cs typeface="+mn-lt"/>
              </a:rPr>
              <a:t>, +371 26253625.</a:t>
            </a:r>
            <a:endParaRPr lang="lv-LV" dirty="0">
              <a:cs typeface="Calibri"/>
            </a:endParaRPr>
          </a:p>
          <a:p>
            <a:pPr algn="just">
              <a:buNone/>
              <a:defRPr/>
            </a:pPr>
            <a:r>
              <a:rPr lang="lv-LV" dirty="0">
                <a:ea typeface="+mn-lt"/>
                <a:cs typeface="+mn-lt"/>
              </a:rPr>
              <a:t>Imantas 7. līnija 1, 223. telpa, Rīga, LV-1083, Latvija</a:t>
            </a:r>
          </a:p>
          <a:p>
            <a:pPr algn="just">
              <a:buNone/>
            </a:pPr>
            <a:r>
              <a:rPr lang="lv-LV" dirty="0">
                <a:ea typeface="+mn-lt"/>
                <a:cs typeface="+mn-lt"/>
              </a:rPr>
              <a:t>Latvijas Universitātes Pedagoģijas, psiholoģijas un mākslas fakultātes Pedagoģijas zinātniskā institūta vadošais pētnieks</a:t>
            </a:r>
            <a:endParaRPr lang="lv-LV" dirty="0">
              <a:cs typeface="Calibri"/>
            </a:endParaRPr>
          </a:p>
          <a:p>
            <a:pPr algn="just">
              <a:buNone/>
            </a:pPr>
            <a:r>
              <a:rPr lang="lv-LV" i="1" dirty="0">
                <a:ea typeface="+mn-lt"/>
                <a:cs typeface="+mn-lt"/>
              </a:rPr>
              <a:t>“Digitālas mācību programmas efektivitātes izpēte jauniešu tikumiskajai audzināšanai Latvijas izglītības iestādēs (no 1. līdz 12. klasei)” (03.01.2022-30.12.2024). Latvijas Zinātnes Padomes p</a:t>
            </a:r>
            <a:r>
              <a:rPr lang="lv-LV" dirty="0">
                <a:ea typeface="+mn-lt"/>
                <a:cs typeface="+mn-lt"/>
              </a:rPr>
              <a:t>rojekta Nr. lzp-2021/1-0385; LU reģistrācijas </a:t>
            </a:r>
            <a:r>
              <a:rPr lang="lv-LV" dirty="0" err="1">
                <a:ea typeface="+mn-lt"/>
                <a:cs typeface="+mn-lt"/>
              </a:rPr>
              <a:t>Nr</a:t>
            </a:r>
            <a:r>
              <a:rPr lang="lv-LV" dirty="0">
                <a:ea typeface="+mn-lt"/>
                <a:cs typeface="+mn-lt"/>
              </a:rPr>
              <a:t>: LZP2021/119</a:t>
            </a:r>
            <a:endParaRPr lang="lv-LV" dirty="0"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lv-LV" dirty="0"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CA8986-8067-4909-99D7-F0C57CA480A9}"/>
              </a:ext>
            </a:extLst>
          </p:cNvPr>
          <p:cNvSpPr txBox="1"/>
          <p:nvPr/>
        </p:nvSpPr>
        <p:spPr>
          <a:xfrm>
            <a:off x="627865" y="550710"/>
            <a:ext cx="7520293" cy="28692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Atbildi uz jautājumu!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6600" b="1" dirty="0">
                <a:latin typeface="Calibri"/>
                <a:ea typeface="Times New Roman" panose="02020603050405020304" pitchFamily="18" charset="0"/>
                <a:cs typeface="Times New Roman"/>
              </a:rPr>
              <a:t>KĀDAS</a:t>
            </a:r>
            <a:r>
              <a:rPr lang="lv-LV" sz="6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IR </a:t>
            </a:r>
            <a:r>
              <a:rPr lang="lv-LV" sz="6600" b="1" dirty="0">
                <a:latin typeface="Calibri"/>
                <a:ea typeface="Times New Roman" panose="02020603050405020304" pitchFamily="18" charset="0"/>
                <a:cs typeface="Times New Roman"/>
              </a:rPr>
              <a:t>FIZISKĀS VESELĪBAS PAZĪMES</a:t>
            </a:r>
            <a:r>
              <a:rPr lang="lv-LV" sz="6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  <a:endParaRPr lang="en-GB" sz="66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A4E4E699-349B-4AD9-A573-C1B81BF38B5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7" y="4250534"/>
            <a:ext cx="2915345" cy="742636"/>
          </a:xfrm>
          <a:prstGeom prst="rect">
            <a:avLst/>
          </a:prstGeom>
        </p:spPr>
      </p:pic>
      <p:pic>
        <p:nvPicPr>
          <p:cNvPr id="4" name="Picture 1" descr="Attēls, kurā ir persona, gaiss, roka&#10;&#10;Apraksts ģenerēts automātiski">
            <a:extLst>
              <a:ext uri="{FF2B5EF4-FFF2-40B4-BE49-F238E27FC236}">
                <a16:creationId xmlns:a16="http://schemas.microsoft.com/office/drawing/2014/main" id="{67F04736-E4E2-2F2F-E126-AB13806C7D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3020" y="2330617"/>
            <a:ext cx="2420304" cy="2173396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5493DF84-27C5-CE9C-5682-DB1577B56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42" y="4992819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CA8986-8067-4909-99D7-F0C57CA480A9}"/>
              </a:ext>
            </a:extLst>
          </p:cNvPr>
          <p:cNvSpPr txBox="1"/>
          <p:nvPr/>
        </p:nvSpPr>
        <p:spPr>
          <a:xfrm>
            <a:off x="533787" y="1086293"/>
            <a:ext cx="10862150" cy="39165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3600" b="1" dirty="0">
                <a:ea typeface="+mn-lt"/>
                <a:cs typeface="+mn-lt"/>
              </a:rPr>
              <a:t>Pāros pārdomājiet šādus jautājumus!</a:t>
            </a:r>
            <a:endParaRPr lang="lv-LV" sz="3600" b="1" dirty="0">
              <a:cs typeface="Calibri"/>
            </a:endParaRPr>
          </a:p>
          <a:p>
            <a:pPr algn="just"/>
            <a:endParaRPr lang="lv-LV" sz="3600" b="1" i="1" dirty="0">
              <a:latin typeface="Calibri"/>
              <a:ea typeface="Calibri" panose="020F0502020204030204" pitchFamily="34" charset="0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v-LV" sz="3600" dirty="0">
                <a:latin typeface="Calibri"/>
                <a:ea typeface="Calibri" panose="020F0502020204030204" pitchFamily="34" charset="0"/>
                <a:cs typeface="Times New Roman"/>
              </a:rPr>
              <a:t>1. </a:t>
            </a:r>
            <a:r>
              <a:rPr lang="lv-LV" sz="3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Kāda būtu dzīve, ja mums nebūtu iespēju nodarboties ar fiziskajām aktivitātēm?</a:t>
            </a:r>
            <a:endParaRPr lang="en-GB" sz="36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v-LV" sz="3600" dirty="0">
                <a:latin typeface="Calibri"/>
                <a:ea typeface="Calibri" panose="020F0502020204030204" pitchFamily="34" charset="0"/>
                <a:cs typeface="Times New Roman"/>
              </a:rPr>
              <a:t>2. </a:t>
            </a:r>
            <a:r>
              <a:rPr lang="lv-LV" sz="3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Kā tas ietekmētu tavu dzīvesveidu?</a:t>
            </a:r>
            <a:endParaRPr lang="en-GB" sz="36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lv-LV" sz="3600" dirty="0">
                <a:latin typeface="Calibri"/>
                <a:ea typeface="Calibri" panose="020F0502020204030204" pitchFamily="34" charset="0"/>
                <a:cs typeface="Times New Roman"/>
              </a:rPr>
              <a:t>3. Kā</a:t>
            </a:r>
            <a:r>
              <a:rPr lang="lv-LV" sz="3600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tas ietekmētu tavu ikdienas dzīvi un aktivitātes?</a:t>
            </a:r>
            <a:endParaRPr lang="en-GB" sz="3600" dirty="0">
              <a:effectLst/>
              <a:latin typeface="Calibri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6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5D69322-D2B5-4442-B585-11AC58D12F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183" y="1329193"/>
            <a:ext cx="3633300" cy="2022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A8986-8067-4909-99D7-F0C57CA480A9}"/>
              </a:ext>
            </a:extLst>
          </p:cNvPr>
          <p:cNvSpPr txBox="1"/>
          <p:nvPr/>
        </p:nvSpPr>
        <p:spPr>
          <a:xfrm>
            <a:off x="456483" y="644554"/>
            <a:ext cx="7869370" cy="5837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3200" b="1" dirty="0">
              <a:solidFill>
                <a:srgbClr val="25AAE1"/>
              </a:solidFill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1B100-C5D2-8D3D-62B8-CA4D62E479F7}"/>
              </a:ext>
            </a:extLst>
          </p:cNvPr>
          <p:cNvSpPr txBox="1"/>
          <p:nvPr/>
        </p:nvSpPr>
        <p:spPr>
          <a:xfrm>
            <a:off x="649357" y="417444"/>
            <a:ext cx="52942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3600" b="1" dirty="0"/>
              <a:t>1. Noskaties video!</a:t>
            </a:r>
            <a:endParaRPr lang="lv-LV" sz="4400" b="1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8CD62-9370-A960-2B09-8304F483B41D}"/>
              </a:ext>
            </a:extLst>
          </p:cNvPr>
          <p:cNvSpPr txBox="1"/>
          <p:nvPr/>
        </p:nvSpPr>
        <p:spPr>
          <a:xfrm>
            <a:off x="3105686" y="3471629"/>
            <a:ext cx="609600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 i="1" dirty="0">
                <a:solidFill>
                  <a:srgbClr val="0000FF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  <a:hlinkClick r:id="rId2"/>
              </a:rPr>
              <a:t>https://www.youtube.com/watch?v=h1BQPV-iCkU</a:t>
            </a:r>
            <a:r>
              <a:rPr lang="lv-LV" sz="20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C345E-DA07-4B94-80E0-12159E75070C}"/>
              </a:ext>
            </a:extLst>
          </p:cNvPr>
          <p:cNvSpPr txBox="1"/>
          <p:nvPr/>
        </p:nvSpPr>
        <p:spPr>
          <a:xfrm>
            <a:off x="561009" y="4105966"/>
            <a:ext cx="112908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3600" b="1" dirty="0"/>
              <a:t>2. Diskutējiet klasē!</a:t>
            </a:r>
          </a:p>
          <a:p>
            <a:pPr algn="ctr"/>
            <a:r>
              <a:rPr lang="lv-LV" sz="3600" dirty="0">
                <a:cs typeface="Calibri"/>
              </a:rPr>
              <a:t>Kā šajā video attēlota nākotne bez fiziskām aktivitātēm?</a:t>
            </a:r>
            <a:endParaRPr lang="lv-LV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33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D066F-4FAD-4D16-94A3-13A33C3C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16758" b="73593"/>
          <a:stretch/>
        </p:blipFill>
        <p:spPr>
          <a:xfrm>
            <a:off x="1789979" y="2856469"/>
            <a:ext cx="9102609" cy="3747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3D121-2C62-4B0C-928B-81B6B11435C4}"/>
              </a:ext>
            </a:extLst>
          </p:cNvPr>
          <p:cNvSpPr txBox="1"/>
          <p:nvPr/>
        </p:nvSpPr>
        <p:spPr>
          <a:xfrm>
            <a:off x="591930" y="253890"/>
            <a:ext cx="7741478" cy="14573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</a:t>
            </a:r>
            <a:r>
              <a:rPr lang="lv-LV" sz="36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36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Fakti par </a:t>
            </a:r>
            <a:r>
              <a:rPr lang="lv-LV" sz="3600" b="1" dirty="0">
                <a:latin typeface="Calibri"/>
                <a:ea typeface="Times New Roman" panose="02020603050405020304" pitchFamily="18" charset="0"/>
                <a:cs typeface="Times New Roman"/>
              </a:rPr>
              <a:t>fiziskajām</a:t>
            </a: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aktivitātēm</a:t>
            </a:r>
            <a:endParaRPr lang="en-GB" sz="32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899AE-FBC2-4F6C-92B4-4B51451A71D9}"/>
              </a:ext>
            </a:extLst>
          </p:cNvPr>
          <p:cNvSpPr txBox="1"/>
          <p:nvPr/>
        </p:nvSpPr>
        <p:spPr>
          <a:xfrm>
            <a:off x="591930" y="2024772"/>
            <a:ext cx="9729722" cy="5587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Izlasiet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materiālā sniegtos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Calibri"/>
              </a:rPr>
              <a:t>faktus par fiziskajām aktivitātēm!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333499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D066F-4FAD-4D16-94A3-13A33C3C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2" r="-316" b="2256"/>
          <a:stretch/>
        </p:blipFill>
        <p:spPr>
          <a:xfrm>
            <a:off x="2374638" y="62673"/>
            <a:ext cx="7445723" cy="66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8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3D121-2C62-4B0C-928B-81B6B11435C4}"/>
              </a:ext>
            </a:extLst>
          </p:cNvPr>
          <p:cNvSpPr txBox="1"/>
          <p:nvPr/>
        </p:nvSpPr>
        <p:spPr>
          <a:xfrm>
            <a:off x="569843" y="420602"/>
            <a:ext cx="8017565" cy="14573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</a:t>
            </a:r>
            <a:r>
              <a:rPr lang="lv-LV" sz="36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6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Fakti par </a:t>
            </a:r>
            <a:r>
              <a:rPr lang="lv-LV" sz="3600" b="1" dirty="0">
                <a:latin typeface="Calibri"/>
                <a:ea typeface="Times New Roman" panose="02020603050405020304" pitchFamily="18" charset="0"/>
                <a:cs typeface="Times New Roman"/>
              </a:rPr>
              <a:t>fiziskajām</a:t>
            </a:r>
            <a:r>
              <a:rPr lang="lv-LV" sz="36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aktivitātēm</a:t>
            </a:r>
            <a:endParaRPr lang="en-GB" sz="36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899AE-FBC2-4F6C-92B4-4B51451A71D9}"/>
              </a:ext>
            </a:extLst>
          </p:cNvPr>
          <p:cNvSpPr txBox="1"/>
          <p:nvPr/>
        </p:nvSpPr>
        <p:spPr>
          <a:xfrm>
            <a:off x="779669" y="2349201"/>
            <a:ext cx="10529079" cy="26382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Atbildi uz jautājumiem, izlasot materiālu par fiziskajām aktivitātēm!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 VAI IR KĀDI FAKTI, KAS TEVI 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PĀRSTEIDZA TEKSTĀ</a:t>
            </a: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 VAI IR KAS NEGAIDĪTS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, KAS MINĒTS TEKSTĀ? </a:t>
            </a:r>
            <a:endParaRPr lang="lv-LV" sz="32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3200" b="1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5" name="btnInknoeActivity">
            <a:extLst>
              <a:ext uri="{FF2B5EF4-FFF2-40B4-BE49-F238E27FC236}">
                <a16:creationId xmlns:a16="http://schemas.microsoft.com/office/drawing/2014/main" id="{07FC84B9-5E3B-4A1C-A2DD-2ED88F7654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3" y="4646125"/>
            <a:ext cx="2631734" cy="682724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5D5FEB73-8FA9-F3FF-C474-57A4E5390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243" y="5328849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7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53D121-2C62-4B0C-928B-81B6B11435C4}"/>
              </a:ext>
            </a:extLst>
          </p:cNvPr>
          <p:cNvSpPr txBox="1"/>
          <p:nvPr/>
        </p:nvSpPr>
        <p:spPr>
          <a:xfrm>
            <a:off x="337930" y="232863"/>
            <a:ext cx="6096000" cy="13199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32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Fakti par </a:t>
            </a:r>
            <a:r>
              <a:rPr lang="lv-LV" sz="3200" b="1" dirty="0">
                <a:latin typeface="Calibri"/>
                <a:ea typeface="Times New Roman" panose="02020603050405020304" pitchFamily="18" charset="0"/>
                <a:cs typeface="Times New Roman"/>
              </a:rPr>
              <a:t>fiziskajām</a:t>
            </a:r>
            <a:r>
              <a:rPr lang="lv-LV" sz="3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aktivitātēm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899AE-FBC2-4F6C-92B4-4B51451A71D9}"/>
              </a:ext>
            </a:extLst>
          </p:cNvPr>
          <p:cNvSpPr txBox="1"/>
          <p:nvPr/>
        </p:nvSpPr>
        <p:spPr>
          <a:xfrm>
            <a:off x="337930" y="1715235"/>
            <a:ext cx="11522992" cy="34210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Turpiniet diskusiju mazajās grupās </a:t>
            </a:r>
            <a:r>
              <a:rPr lang="lv-LV" sz="2800" b="1" dirty="0">
                <a:ea typeface="Times New Roman" panose="02020603050405020304" pitchFamily="18" charset="0"/>
                <a:cs typeface="Times New Roman"/>
              </a:rPr>
              <a:t>par izlasīto materiālu, atbildot uz šādiem jautājumiem!</a:t>
            </a:r>
            <a:endParaRPr lang="lv-LV" sz="2800" b="1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1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 VAI VARI ŠOS FAKTUS ATTIECINĀT UZ SEVI?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2.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VARI NOSAUKT PIEMĒRUS NO SAVAS DZĪVES, KUR FIZISKĀS AKTIVITĀTES POZITĪVI IETEKMĒJUŠAS TEVI KĀDĀ NO MINĒTAJĀM JOMĀM?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3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 VAI MATERIĀLĀ IEVĒROJI ARĪ CITA VEIDA IETEKMI?</a:t>
            </a:r>
            <a:endParaRPr lang="en-GB" sz="36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76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E93BCC-1603-4EAD-A11E-1CE9AACB8CE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56548" y="3761898"/>
            <a:ext cx="2976636" cy="1748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A588C7-2C5D-4322-9DE8-04351D1EC3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57030" y="1574446"/>
            <a:ext cx="2975672" cy="1587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67CD8-ABB2-4FD8-85B0-6C16FED282EB}"/>
              </a:ext>
            </a:extLst>
          </p:cNvPr>
          <p:cNvSpPr txBox="1"/>
          <p:nvPr/>
        </p:nvSpPr>
        <p:spPr>
          <a:xfrm>
            <a:off x="530718" y="1533878"/>
            <a:ext cx="8080564" cy="38111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lv-LV" sz="2400" b="1" dirty="0">
                <a:latin typeface="Calibri"/>
                <a:ea typeface="Times New Roman" panose="02020603050405020304" pitchFamily="18" charset="0"/>
                <a:cs typeface="Calibri"/>
              </a:rPr>
              <a:t>Pāros pārrunājiet šādus jautājumus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 Kā fiziskās aktivitātes vai to izlaišana noteiktu laika periodu ir tevi ietekmējusi?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2.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tas ietekmē tavu noskaņojumu?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3.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tas ietekmē tavu miegu?</a:t>
            </a: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lv-LV" sz="2800" dirty="0">
                <a:latin typeface="Calibri"/>
                <a:ea typeface="Times New Roman" panose="02020603050405020304" pitchFamily="18" charset="0"/>
                <a:cs typeface="Times New Roman"/>
              </a:rPr>
              <a:t>4. </a:t>
            </a:r>
            <a:r>
              <a:rPr lang="lv-LV" sz="28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Kā tas ietekmē tavu spēju mācīties?</a:t>
            </a:r>
            <a:endParaRPr lang="lv-LV" sz="2800" dirty="0"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8763F-31A3-4D20-96E4-0A57B9E7B3AD}"/>
              </a:ext>
            </a:extLst>
          </p:cNvPr>
          <p:cNvSpPr txBox="1"/>
          <p:nvPr/>
        </p:nvSpPr>
        <p:spPr>
          <a:xfrm>
            <a:off x="530718" y="355374"/>
            <a:ext cx="6096000" cy="11825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1. aktivitāte.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en-GB" sz="28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Fakti par </a:t>
            </a:r>
            <a:r>
              <a:rPr lang="lv-LV" sz="2800" b="1" dirty="0">
                <a:latin typeface="Calibri"/>
                <a:ea typeface="Times New Roman" panose="02020603050405020304" pitchFamily="18" charset="0"/>
                <a:cs typeface="Times New Roman"/>
              </a:rPr>
              <a:t>fiziskajām</a:t>
            </a:r>
            <a:r>
              <a:rPr lang="lv-LV" sz="28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aktivitātēm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0010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0,&quot;HasMultipleSubmission&quot;:tru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Props1.xml><?xml version="1.0" encoding="utf-8"?>
<ds:datastoreItem xmlns:ds="http://schemas.openxmlformats.org/officeDocument/2006/customXml" ds:itemID="{4262B3AB-83E7-4072-BE07-389C99D7E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981ED3-9F9B-4D7E-8D15-F41E08E42A32}">
  <ds:schemaRefs>
    <ds:schemaRef ds:uri="42849b6b-6ccc-423c-92da-67f4062e2063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bcd8bb90-b1cb-4fe5-8892-66ea2dba031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636</Words>
  <Application>Microsoft Office PowerPoint</Application>
  <PresentationFormat>Platekrāna</PresentationFormat>
  <Paragraphs>68</Paragraphs>
  <Slides>16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239</cp:revision>
  <dcterms:created xsi:type="dcterms:W3CDTF">2019-06-13T10:46:31Z</dcterms:created>
  <dcterms:modified xsi:type="dcterms:W3CDTF">2023-01-24T13:21:36Z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