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9"/>
  </p:notesMasterIdLst>
  <p:sldIdLst>
    <p:sldId id="256" r:id="rId5"/>
    <p:sldId id="265" r:id="rId6"/>
    <p:sldId id="266" r:id="rId7"/>
    <p:sldId id="267" r:id="rId8"/>
    <p:sldId id="268" r:id="rId9"/>
    <p:sldId id="269" r:id="rId10"/>
    <p:sldId id="270" r:id="rId11"/>
    <p:sldId id="275" r:id="rId12"/>
    <p:sldId id="276" r:id="rId13"/>
    <p:sldId id="271" r:id="rId14"/>
    <p:sldId id="272" r:id="rId15"/>
    <p:sldId id="273" r:id="rId16"/>
    <p:sldId id="274"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ba Kaļķe" initials="BK" lastIdx="2" clrIdx="0">
    <p:extLst>
      <p:ext uri="{19B8F6BF-5375-455C-9EA6-DF929625EA0E}">
        <p15:presenceInfo xmlns="" xmlns:p15="http://schemas.microsoft.com/office/powerpoint/2012/main" userId="S::baibak@edu.lu.lv::090b5955-d8cd-4512-94e7-8094627654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3BE59B-9F1A-49C7-B3C2-BCC94DB23D7D}" v="86" dt="2021-09-21T19:14:33.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5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uel Joaquin Fernandez Gonzalez" userId="90e28fec-564e-43b0-9c13-1b12e1cad7dc" providerId="ADAL" clId="{A43BE59B-9F1A-49C7-B3C2-BCC94DB23D7D}"/>
    <pc:docChg chg="custSel modSld">
      <pc:chgData name="Manuel Joaquin Fernandez Gonzalez" userId="90e28fec-564e-43b0-9c13-1b12e1cad7dc" providerId="ADAL" clId="{A43BE59B-9F1A-49C7-B3C2-BCC94DB23D7D}" dt="2021-09-21T19:14:33.233" v="85" actId="1076"/>
      <pc:docMkLst>
        <pc:docMk/>
      </pc:docMkLst>
      <pc:sldChg chg="modSp mod">
        <pc:chgData name="Manuel Joaquin Fernandez Gonzalez" userId="90e28fec-564e-43b0-9c13-1b12e1cad7dc" providerId="ADAL" clId="{A43BE59B-9F1A-49C7-B3C2-BCC94DB23D7D}" dt="2021-09-21T19:14:33.233" v="85" actId="1076"/>
        <pc:sldMkLst>
          <pc:docMk/>
          <pc:sldMk cId="2712184422" sldId="270"/>
        </pc:sldMkLst>
        <pc:spChg chg="mod">
          <ac:chgData name="Manuel Joaquin Fernandez Gonzalez" userId="90e28fec-564e-43b0-9c13-1b12e1cad7dc" providerId="ADAL" clId="{A43BE59B-9F1A-49C7-B3C2-BCC94DB23D7D}" dt="2021-09-21T19:14:31.443" v="84" actId="1076"/>
          <ac:spMkLst>
            <pc:docMk/>
            <pc:sldMk cId="2712184422" sldId="270"/>
            <ac:spMk id="6" creationId="{D83BA1FC-6E13-4C22-AF60-5FB842B027B6}"/>
          </ac:spMkLst>
        </pc:spChg>
        <pc:spChg chg="mod">
          <ac:chgData name="Manuel Joaquin Fernandez Gonzalez" userId="90e28fec-564e-43b0-9c13-1b12e1cad7dc" providerId="ADAL" clId="{A43BE59B-9F1A-49C7-B3C2-BCC94DB23D7D}" dt="2021-09-21T19:14:22.709" v="81" actId="1076"/>
          <ac:spMkLst>
            <pc:docMk/>
            <pc:sldMk cId="2712184422" sldId="270"/>
            <ac:spMk id="10" creationId="{1C7A106C-5A5C-4E17-B69D-8CE00085C8E7}"/>
          </ac:spMkLst>
        </pc:spChg>
        <pc:spChg chg="mod">
          <ac:chgData name="Manuel Joaquin Fernandez Gonzalez" userId="90e28fec-564e-43b0-9c13-1b12e1cad7dc" providerId="ADAL" clId="{A43BE59B-9F1A-49C7-B3C2-BCC94DB23D7D}" dt="2021-09-21T19:14:13.612" v="78" actId="1076"/>
          <ac:spMkLst>
            <pc:docMk/>
            <pc:sldMk cId="2712184422" sldId="270"/>
            <ac:spMk id="13" creationId="{4C429D41-8A5D-499D-9793-D2B0D2190E9D}"/>
          </ac:spMkLst>
        </pc:spChg>
        <pc:picChg chg="mod">
          <ac:chgData name="Manuel Joaquin Fernandez Gonzalez" userId="90e28fec-564e-43b0-9c13-1b12e1cad7dc" providerId="ADAL" clId="{A43BE59B-9F1A-49C7-B3C2-BCC94DB23D7D}" dt="2021-09-21T19:14:33.233" v="85" actId="1076"/>
          <ac:picMkLst>
            <pc:docMk/>
            <pc:sldMk cId="2712184422" sldId="270"/>
            <ac:picMk id="2" creationId="{4EC82057-A666-4652-BDA1-52C3104F342E}"/>
          </ac:picMkLst>
        </pc:picChg>
        <pc:picChg chg="mod">
          <ac:chgData name="Manuel Joaquin Fernandez Gonzalez" userId="90e28fec-564e-43b0-9c13-1b12e1cad7dc" providerId="ADAL" clId="{A43BE59B-9F1A-49C7-B3C2-BCC94DB23D7D}" dt="2021-09-21T19:14:25.243" v="82" actId="1076"/>
          <ac:picMkLst>
            <pc:docMk/>
            <pc:sldMk cId="2712184422" sldId="270"/>
            <ac:picMk id="9" creationId="{9175D92A-42A3-48DC-8CE1-A4E0F26003B3}"/>
          </ac:picMkLst>
        </pc:picChg>
        <pc:picChg chg="mod">
          <ac:chgData name="Manuel Joaquin Fernandez Gonzalez" userId="90e28fec-564e-43b0-9c13-1b12e1cad7dc" providerId="ADAL" clId="{A43BE59B-9F1A-49C7-B3C2-BCC94DB23D7D}" dt="2021-09-21T19:14:15.716" v="79" actId="1076"/>
          <ac:picMkLst>
            <pc:docMk/>
            <pc:sldMk cId="2712184422" sldId="270"/>
            <ac:picMk id="11" creationId="{F6284D5A-3392-4A7E-B1A0-3BF65E0C4159}"/>
          </ac:picMkLst>
        </pc:picChg>
      </pc:sldChg>
      <pc:sldChg chg="modSp mod delCm">
        <pc:chgData name="Manuel Joaquin Fernandez Gonzalez" userId="90e28fec-564e-43b0-9c13-1b12e1cad7dc" providerId="ADAL" clId="{A43BE59B-9F1A-49C7-B3C2-BCC94DB23D7D}" dt="2021-09-21T19:09:50.267" v="3" actId="1592"/>
        <pc:sldMkLst>
          <pc:docMk/>
          <pc:sldMk cId="2351871129" sldId="274"/>
        </pc:sldMkLst>
        <pc:picChg chg="mod">
          <ac:chgData name="Manuel Joaquin Fernandez Gonzalez" userId="90e28fec-564e-43b0-9c13-1b12e1cad7dc" providerId="ADAL" clId="{A43BE59B-9F1A-49C7-B3C2-BCC94DB23D7D}" dt="2021-09-21T19:09:43.262" v="2" actId="1440"/>
          <ac:picMkLst>
            <pc:docMk/>
            <pc:sldMk cId="2351871129" sldId="274"/>
            <ac:picMk id="10" creationId="{19743E6C-3171-4378-87E3-BEE532F8E03B}"/>
          </ac:picMkLst>
        </pc:picChg>
      </pc:sldChg>
      <pc:sldChg chg="modSp mod delCm modCm">
        <pc:chgData name="Manuel Joaquin Fernandez Gonzalez" userId="90e28fec-564e-43b0-9c13-1b12e1cad7dc" providerId="ADAL" clId="{A43BE59B-9F1A-49C7-B3C2-BCC94DB23D7D}" dt="2021-09-21T19:13:42.372" v="76" actId="1592"/>
        <pc:sldMkLst>
          <pc:docMk/>
          <pc:sldMk cId="1505761188" sldId="275"/>
        </pc:sldMkLst>
        <pc:spChg chg="mod">
          <ac:chgData name="Manuel Joaquin Fernandez Gonzalez" userId="90e28fec-564e-43b0-9c13-1b12e1cad7dc" providerId="ADAL" clId="{A43BE59B-9F1A-49C7-B3C2-BCC94DB23D7D}" dt="2021-09-21T19:13:26.855" v="72" actId="1038"/>
          <ac:spMkLst>
            <pc:docMk/>
            <pc:sldMk cId="1505761188" sldId="275"/>
            <ac:spMk id="6" creationId="{D83BA1FC-6E13-4C22-AF60-5FB842B027B6}"/>
          </ac:spMkLst>
        </pc:spChg>
        <pc:spChg chg="mod">
          <ac:chgData name="Manuel Joaquin Fernandez Gonzalez" userId="90e28fec-564e-43b0-9c13-1b12e1cad7dc" providerId="ADAL" clId="{A43BE59B-9F1A-49C7-B3C2-BCC94DB23D7D}" dt="2021-09-21T19:12:12.325" v="24" actId="1076"/>
          <ac:spMkLst>
            <pc:docMk/>
            <pc:sldMk cId="1505761188" sldId="275"/>
            <ac:spMk id="10" creationId="{1C7A106C-5A5C-4E17-B69D-8CE00085C8E7}"/>
          </ac:spMkLst>
        </pc:spChg>
        <pc:spChg chg="mod">
          <ac:chgData name="Manuel Joaquin Fernandez Gonzalez" userId="90e28fec-564e-43b0-9c13-1b12e1cad7dc" providerId="ADAL" clId="{A43BE59B-9F1A-49C7-B3C2-BCC94DB23D7D}" dt="2021-09-21T19:13:18.509" v="54" actId="1038"/>
          <ac:spMkLst>
            <pc:docMk/>
            <pc:sldMk cId="1505761188" sldId="275"/>
            <ac:spMk id="13" creationId="{4C429D41-8A5D-499D-9793-D2B0D2190E9D}"/>
          </ac:spMkLst>
        </pc:spChg>
        <pc:picChg chg="mod">
          <ac:chgData name="Manuel Joaquin Fernandez Gonzalez" userId="90e28fec-564e-43b0-9c13-1b12e1cad7dc" providerId="ADAL" clId="{A43BE59B-9F1A-49C7-B3C2-BCC94DB23D7D}" dt="2021-09-21T19:13:18.509" v="54" actId="1038"/>
          <ac:picMkLst>
            <pc:docMk/>
            <pc:sldMk cId="1505761188" sldId="275"/>
            <ac:picMk id="3" creationId="{00000000-0000-0000-0000-000000000000}"/>
          </ac:picMkLst>
        </pc:picChg>
        <pc:picChg chg="mod">
          <ac:chgData name="Manuel Joaquin Fernandez Gonzalez" userId="90e28fec-564e-43b0-9c13-1b12e1cad7dc" providerId="ADAL" clId="{A43BE59B-9F1A-49C7-B3C2-BCC94DB23D7D}" dt="2021-09-21T19:13:38.163" v="75" actId="1036"/>
          <ac:picMkLst>
            <pc:docMk/>
            <pc:sldMk cId="1505761188" sldId="275"/>
            <ac:picMk id="4" creationId="{00000000-0000-0000-0000-000000000000}"/>
          </ac:picMkLst>
        </pc:picChg>
        <pc:picChg chg="mod">
          <ac:chgData name="Manuel Joaquin Fernandez Gonzalez" userId="90e28fec-564e-43b0-9c13-1b12e1cad7dc" providerId="ADAL" clId="{A43BE59B-9F1A-49C7-B3C2-BCC94DB23D7D}" dt="2021-09-21T19:13:10.654" v="42" actId="1076"/>
          <ac:picMkLst>
            <pc:docMk/>
            <pc:sldMk cId="1505761188" sldId="275"/>
            <ac:picMk id="1028" creationId="{00000000-0000-0000-0000-000000000000}"/>
          </ac:picMkLst>
        </pc:picChg>
      </pc:sldChg>
    </pc:docChg>
  </pc:docChgLst>
  <pc:docChgLst>
    <pc:chgData name="Gunita Elksne" userId="b99ef440-e145-4e76-b315-0c8517c1cf25" providerId="ADAL" clId="{84AE9272-9D96-4731-B366-820BB7CE24CF}"/>
    <pc:docChg chg="custSel addSld delSld modSld sldOrd">
      <pc:chgData name="Gunita Elksne" userId="b99ef440-e145-4e76-b315-0c8517c1cf25" providerId="ADAL" clId="{84AE9272-9D96-4731-B366-820BB7CE24CF}" dt="2021-08-30T10:24:06.295" v="857" actId="1076"/>
      <pc:docMkLst>
        <pc:docMk/>
      </pc:docMkLst>
      <pc:sldChg chg="addSp modSp add mod setBg addAnim">
        <pc:chgData name="Gunita Elksne" userId="b99ef440-e145-4e76-b315-0c8517c1cf25" providerId="ADAL" clId="{84AE9272-9D96-4731-B366-820BB7CE24CF}" dt="2021-08-30T10:24:06.295" v="857" actId="1076"/>
        <pc:sldMkLst>
          <pc:docMk/>
          <pc:sldMk cId="2592969653" sldId="256"/>
        </pc:sldMkLst>
        <pc:spChg chg="mod">
          <ac:chgData name="Gunita Elksne" userId="b99ef440-e145-4e76-b315-0c8517c1cf25" providerId="ADAL" clId="{84AE9272-9D96-4731-B366-820BB7CE24CF}" dt="2021-08-30T10:23:55.230" v="854" actId="26606"/>
          <ac:spMkLst>
            <pc:docMk/>
            <pc:sldMk cId="2592969653" sldId="256"/>
            <ac:spMk id="2" creationId="{45F9EF60-A8E6-425F-870C-F44EC6141DD0}"/>
          </ac:spMkLst>
        </pc:spChg>
        <pc:spChg chg="mod">
          <ac:chgData name="Gunita Elksne" userId="b99ef440-e145-4e76-b315-0c8517c1cf25" providerId="ADAL" clId="{84AE9272-9D96-4731-B366-820BB7CE24CF}" dt="2021-08-30T10:24:06.295" v="857" actId="1076"/>
          <ac:spMkLst>
            <pc:docMk/>
            <pc:sldMk cId="2592969653" sldId="256"/>
            <ac:spMk id="3" creationId="{A3FF2741-A011-4065-B2FC-71ADEEAF6049}"/>
          </ac:spMkLst>
        </pc:spChg>
        <pc:spChg chg="add">
          <ac:chgData name="Gunita Elksne" userId="b99ef440-e145-4e76-b315-0c8517c1cf25" providerId="ADAL" clId="{84AE9272-9D96-4731-B366-820BB7CE24CF}" dt="2021-08-30T10:23:55.230" v="854" actId="26606"/>
          <ac:spMkLst>
            <pc:docMk/>
            <pc:sldMk cId="2592969653" sldId="256"/>
            <ac:spMk id="9" creationId="{E91DC736-0EF8-4F87-9146-EBF1D2EE4D3D}"/>
          </ac:spMkLst>
        </pc:spChg>
        <pc:spChg chg="add">
          <ac:chgData name="Gunita Elksne" userId="b99ef440-e145-4e76-b315-0c8517c1cf25" providerId="ADAL" clId="{84AE9272-9D96-4731-B366-820BB7CE24CF}" dt="2021-08-30T10:23:55.230" v="854" actId="26606"/>
          <ac:spMkLst>
            <pc:docMk/>
            <pc:sldMk cId="2592969653" sldId="256"/>
            <ac:spMk id="11" creationId="{097CD68E-23E3-4007-8847-CD0944C4F7BE}"/>
          </ac:spMkLst>
        </pc:spChg>
        <pc:spChg chg="add">
          <ac:chgData name="Gunita Elksne" userId="b99ef440-e145-4e76-b315-0c8517c1cf25" providerId="ADAL" clId="{84AE9272-9D96-4731-B366-820BB7CE24CF}" dt="2021-08-30T10:23:55.230" v="854" actId="26606"/>
          <ac:spMkLst>
            <pc:docMk/>
            <pc:sldMk cId="2592969653" sldId="256"/>
            <ac:spMk id="13" creationId="{AF2F604E-43BE-4DC3-B983-E071523364F8}"/>
          </ac:spMkLst>
        </pc:spChg>
        <pc:spChg chg="add">
          <ac:chgData name="Gunita Elksne" userId="b99ef440-e145-4e76-b315-0c8517c1cf25" providerId="ADAL" clId="{84AE9272-9D96-4731-B366-820BB7CE24CF}" dt="2021-08-30T10:23:55.230" v="854" actId="26606"/>
          <ac:spMkLst>
            <pc:docMk/>
            <pc:sldMk cId="2592969653" sldId="256"/>
            <ac:spMk id="15" creationId="{08C9B587-E65E-4B52-B37C-ABEBB6E87928}"/>
          </ac:spMkLst>
        </pc:spChg>
        <pc:picChg chg="add mod ord">
          <ac:chgData name="Gunita Elksne" userId="b99ef440-e145-4e76-b315-0c8517c1cf25" providerId="ADAL" clId="{84AE9272-9D96-4731-B366-820BB7CE24CF}" dt="2021-08-30T10:23:55.230" v="854" actId="26606"/>
          <ac:picMkLst>
            <pc:docMk/>
            <pc:sldMk cId="2592969653" sldId="256"/>
            <ac:picMk id="4" creationId="{E9951053-41E5-43E7-A31C-0B8F72940FCA}"/>
          </ac:picMkLst>
        </pc:picChg>
      </pc:sldChg>
      <pc:sldChg chg="add ord">
        <pc:chgData name="Gunita Elksne" userId="b99ef440-e145-4e76-b315-0c8517c1cf25" providerId="ADAL" clId="{84AE9272-9D96-4731-B366-820BB7CE24CF}" dt="2021-08-30T10:16:25.775" v="852"/>
        <pc:sldMkLst>
          <pc:docMk/>
          <pc:sldMk cId="591148582" sldId="258"/>
        </pc:sldMkLst>
      </pc:sldChg>
      <pc:sldChg chg="del">
        <pc:chgData name="Gunita Elksne" userId="b99ef440-e145-4e76-b315-0c8517c1cf25" providerId="ADAL" clId="{84AE9272-9D96-4731-B366-820BB7CE24CF}" dt="2021-08-30T10:16:28.131" v="853" actId="47"/>
        <pc:sldMkLst>
          <pc:docMk/>
          <pc:sldMk cId="0" sldId="262"/>
        </pc:sldMkLst>
      </pc:sldChg>
      <pc:sldChg chg="del ord">
        <pc:chgData name="Gunita Elksne" userId="b99ef440-e145-4e76-b315-0c8517c1cf25" providerId="ADAL" clId="{84AE9272-9D96-4731-B366-820BB7CE24CF}" dt="2021-08-30T10:09:53.137" v="818" actId="47"/>
        <pc:sldMkLst>
          <pc:docMk/>
          <pc:sldMk cId="2169030386" sldId="264"/>
        </pc:sldMkLst>
      </pc:sldChg>
      <pc:sldChg chg="del">
        <pc:chgData name="Gunita Elksne" userId="b99ef440-e145-4e76-b315-0c8517c1cf25" providerId="ADAL" clId="{84AE9272-9D96-4731-B366-820BB7CE24CF}" dt="2021-08-30T10:10:26.879" v="819" actId="2696"/>
        <pc:sldMkLst>
          <pc:docMk/>
          <pc:sldMk cId="628209746" sldId="265"/>
        </pc:sldMkLst>
      </pc:sldChg>
      <pc:sldChg chg="add">
        <pc:chgData name="Gunita Elksne" userId="b99ef440-e145-4e76-b315-0c8517c1cf25" providerId="ADAL" clId="{84AE9272-9D96-4731-B366-820BB7CE24CF}" dt="2021-08-30T10:10:31.570" v="821"/>
        <pc:sldMkLst>
          <pc:docMk/>
          <pc:sldMk cId="3306080583" sldId="265"/>
        </pc:sldMkLst>
      </pc:sldChg>
      <pc:sldChg chg="add">
        <pc:chgData name="Gunita Elksne" userId="b99ef440-e145-4e76-b315-0c8517c1cf25" providerId="ADAL" clId="{84AE9272-9D96-4731-B366-820BB7CE24CF}" dt="2021-08-30T10:10:31.570" v="821"/>
        <pc:sldMkLst>
          <pc:docMk/>
          <pc:sldMk cId="892502693" sldId="266"/>
        </pc:sldMkLst>
      </pc:sldChg>
      <pc:sldChg chg="del">
        <pc:chgData name="Gunita Elksne" userId="b99ef440-e145-4e76-b315-0c8517c1cf25" providerId="ADAL" clId="{84AE9272-9D96-4731-B366-820BB7CE24CF}" dt="2021-08-30T10:10:26.879" v="819" actId="2696"/>
        <pc:sldMkLst>
          <pc:docMk/>
          <pc:sldMk cId="2746269063" sldId="266"/>
        </pc:sldMkLst>
      </pc:sldChg>
      <pc:sldChg chg="add">
        <pc:chgData name="Gunita Elksne" userId="b99ef440-e145-4e76-b315-0c8517c1cf25" providerId="ADAL" clId="{84AE9272-9D96-4731-B366-820BB7CE24CF}" dt="2021-08-30T10:10:31.570" v="821"/>
        <pc:sldMkLst>
          <pc:docMk/>
          <pc:sldMk cId="1064801972" sldId="267"/>
        </pc:sldMkLst>
      </pc:sldChg>
      <pc:sldChg chg="del">
        <pc:chgData name="Gunita Elksne" userId="b99ef440-e145-4e76-b315-0c8517c1cf25" providerId="ADAL" clId="{84AE9272-9D96-4731-B366-820BB7CE24CF}" dt="2021-08-30T10:10:26.879" v="819" actId="2696"/>
        <pc:sldMkLst>
          <pc:docMk/>
          <pc:sldMk cId="1946372696" sldId="267"/>
        </pc:sldMkLst>
      </pc:sldChg>
      <pc:sldChg chg="add">
        <pc:chgData name="Gunita Elksne" userId="b99ef440-e145-4e76-b315-0c8517c1cf25" providerId="ADAL" clId="{84AE9272-9D96-4731-B366-820BB7CE24CF}" dt="2021-08-30T10:10:31.570" v="821"/>
        <pc:sldMkLst>
          <pc:docMk/>
          <pc:sldMk cId="852402755" sldId="268"/>
        </pc:sldMkLst>
      </pc:sldChg>
      <pc:sldChg chg="del">
        <pc:chgData name="Gunita Elksne" userId="b99ef440-e145-4e76-b315-0c8517c1cf25" providerId="ADAL" clId="{84AE9272-9D96-4731-B366-820BB7CE24CF}" dt="2021-08-30T10:10:26.879" v="819" actId="2696"/>
        <pc:sldMkLst>
          <pc:docMk/>
          <pc:sldMk cId="2286071306" sldId="268"/>
        </pc:sldMkLst>
      </pc:sldChg>
      <pc:sldChg chg="add">
        <pc:chgData name="Gunita Elksne" userId="b99ef440-e145-4e76-b315-0c8517c1cf25" providerId="ADAL" clId="{84AE9272-9D96-4731-B366-820BB7CE24CF}" dt="2021-08-30T10:10:31.570" v="821"/>
        <pc:sldMkLst>
          <pc:docMk/>
          <pc:sldMk cId="1923225243" sldId="269"/>
        </pc:sldMkLst>
      </pc:sldChg>
      <pc:sldChg chg="del">
        <pc:chgData name="Gunita Elksne" userId="b99ef440-e145-4e76-b315-0c8517c1cf25" providerId="ADAL" clId="{84AE9272-9D96-4731-B366-820BB7CE24CF}" dt="2021-08-30T10:10:26.879" v="819" actId="2696"/>
        <pc:sldMkLst>
          <pc:docMk/>
          <pc:sldMk cId="3012456867" sldId="269"/>
        </pc:sldMkLst>
      </pc:sldChg>
      <pc:sldChg chg="del">
        <pc:chgData name="Gunita Elksne" userId="b99ef440-e145-4e76-b315-0c8517c1cf25" providerId="ADAL" clId="{84AE9272-9D96-4731-B366-820BB7CE24CF}" dt="2021-08-30T10:10:26.879" v="819" actId="2696"/>
        <pc:sldMkLst>
          <pc:docMk/>
          <pc:sldMk cId="43847628" sldId="270"/>
        </pc:sldMkLst>
      </pc:sldChg>
      <pc:sldChg chg="modSp add mod">
        <pc:chgData name="Gunita Elksne" userId="b99ef440-e145-4e76-b315-0c8517c1cf25" providerId="ADAL" clId="{84AE9272-9D96-4731-B366-820BB7CE24CF}" dt="2021-08-30T10:15:00.128" v="845" actId="1076"/>
        <pc:sldMkLst>
          <pc:docMk/>
          <pc:sldMk cId="2712184422" sldId="270"/>
        </pc:sldMkLst>
        <pc:spChg chg="mod">
          <ac:chgData name="Gunita Elksne" userId="b99ef440-e145-4e76-b315-0c8517c1cf25" providerId="ADAL" clId="{84AE9272-9D96-4731-B366-820BB7CE24CF}" dt="2021-08-30T10:14:19.894" v="839" actId="1076"/>
          <ac:spMkLst>
            <pc:docMk/>
            <pc:sldMk cId="2712184422" sldId="270"/>
            <ac:spMk id="6" creationId="{D83BA1FC-6E13-4C22-AF60-5FB842B027B6}"/>
          </ac:spMkLst>
        </pc:spChg>
        <pc:spChg chg="mod">
          <ac:chgData name="Gunita Elksne" userId="b99ef440-e145-4e76-b315-0c8517c1cf25" providerId="ADAL" clId="{84AE9272-9D96-4731-B366-820BB7CE24CF}" dt="2021-08-30T10:14:54.282" v="844" actId="1076"/>
          <ac:spMkLst>
            <pc:docMk/>
            <pc:sldMk cId="2712184422" sldId="270"/>
            <ac:spMk id="10" creationId="{1C7A106C-5A5C-4E17-B69D-8CE00085C8E7}"/>
          </ac:spMkLst>
        </pc:spChg>
        <pc:spChg chg="mod">
          <ac:chgData name="Gunita Elksne" userId="b99ef440-e145-4e76-b315-0c8517c1cf25" providerId="ADAL" clId="{84AE9272-9D96-4731-B366-820BB7CE24CF}" dt="2021-08-30T10:14:04.923" v="838" actId="14100"/>
          <ac:spMkLst>
            <pc:docMk/>
            <pc:sldMk cId="2712184422" sldId="270"/>
            <ac:spMk id="13" creationId="{4C429D41-8A5D-499D-9793-D2B0D2190E9D}"/>
          </ac:spMkLst>
        </pc:spChg>
        <pc:picChg chg="mod">
          <ac:chgData name="Gunita Elksne" userId="b99ef440-e145-4e76-b315-0c8517c1cf25" providerId="ADAL" clId="{84AE9272-9D96-4731-B366-820BB7CE24CF}" dt="2021-08-30T10:14:39.483" v="843" actId="1076"/>
          <ac:picMkLst>
            <pc:docMk/>
            <pc:sldMk cId="2712184422" sldId="270"/>
            <ac:picMk id="2" creationId="{4EC82057-A666-4652-BDA1-52C3104F342E}"/>
          </ac:picMkLst>
        </pc:picChg>
        <pc:picChg chg="mod">
          <ac:chgData name="Gunita Elksne" userId="b99ef440-e145-4e76-b315-0c8517c1cf25" providerId="ADAL" clId="{84AE9272-9D96-4731-B366-820BB7CE24CF}" dt="2021-08-30T10:15:00.128" v="845" actId="1076"/>
          <ac:picMkLst>
            <pc:docMk/>
            <pc:sldMk cId="2712184422" sldId="270"/>
            <ac:picMk id="9" creationId="{9175D92A-42A3-48DC-8CE1-A4E0F26003B3}"/>
          </ac:picMkLst>
        </pc:picChg>
        <pc:picChg chg="mod">
          <ac:chgData name="Gunita Elksne" userId="b99ef440-e145-4e76-b315-0c8517c1cf25" providerId="ADAL" clId="{84AE9272-9D96-4731-B366-820BB7CE24CF}" dt="2021-08-30T10:13:07.239" v="830" actId="1076"/>
          <ac:picMkLst>
            <pc:docMk/>
            <pc:sldMk cId="2712184422" sldId="270"/>
            <ac:picMk id="11" creationId="{F6284D5A-3392-4A7E-B1A0-3BF65E0C4159}"/>
          </ac:picMkLst>
        </pc:picChg>
      </pc:sldChg>
      <pc:sldChg chg="del">
        <pc:chgData name="Gunita Elksne" userId="b99ef440-e145-4e76-b315-0c8517c1cf25" providerId="ADAL" clId="{84AE9272-9D96-4731-B366-820BB7CE24CF}" dt="2021-08-30T10:10:26.879" v="819" actId="2696"/>
        <pc:sldMkLst>
          <pc:docMk/>
          <pc:sldMk cId="3019456896" sldId="271"/>
        </pc:sldMkLst>
      </pc:sldChg>
      <pc:sldChg chg="add">
        <pc:chgData name="Gunita Elksne" userId="b99ef440-e145-4e76-b315-0c8517c1cf25" providerId="ADAL" clId="{84AE9272-9D96-4731-B366-820BB7CE24CF}" dt="2021-08-30T10:10:31.570" v="821"/>
        <pc:sldMkLst>
          <pc:docMk/>
          <pc:sldMk cId="3739034700" sldId="271"/>
        </pc:sldMkLst>
      </pc:sldChg>
      <pc:sldChg chg="add">
        <pc:chgData name="Gunita Elksne" userId="b99ef440-e145-4e76-b315-0c8517c1cf25" providerId="ADAL" clId="{84AE9272-9D96-4731-B366-820BB7CE24CF}" dt="2021-08-30T10:10:31.570" v="821"/>
        <pc:sldMkLst>
          <pc:docMk/>
          <pc:sldMk cId="3763165656" sldId="272"/>
        </pc:sldMkLst>
      </pc:sldChg>
      <pc:sldChg chg="del">
        <pc:chgData name="Gunita Elksne" userId="b99ef440-e145-4e76-b315-0c8517c1cf25" providerId="ADAL" clId="{84AE9272-9D96-4731-B366-820BB7CE24CF}" dt="2021-08-30T10:10:26.879" v="819" actId="2696"/>
        <pc:sldMkLst>
          <pc:docMk/>
          <pc:sldMk cId="3992778826" sldId="272"/>
        </pc:sldMkLst>
      </pc:sldChg>
      <pc:sldChg chg="add">
        <pc:chgData name="Gunita Elksne" userId="b99ef440-e145-4e76-b315-0c8517c1cf25" providerId="ADAL" clId="{84AE9272-9D96-4731-B366-820BB7CE24CF}" dt="2021-08-30T10:10:31.570" v="821"/>
        <pc:sldMkLst>
          <pc:docMk/>
          <pc:sldMk cId="1742801506" sldId="273"/>
        </pc:sldMkLst>
      </pc:sldChg>
      <pc:sldChg chg="del">
        <pc:chgData name="Gunita Elksne" userId="b99ef440-e145-4e76-b315-0c8517c1cf25" providerId="ADAL" clId="{84AE9272-9D96-4731-B366-820BB7CE24CF}" dt="2021-08-30T10:10:26.879" v="819" actId="2696"/>
        <pc:sldMkLst>
          <pc:docMk/>
          <pc:sldMk cId="2030034285" sldId="273"/>
        </pc:sldMkLst>
      </pc:sldChg>
      <pc:sldChg chg="del">
        <pc:chgData name="Gunita Elksne" userId="b99ef440-e145-4e76-b315-0c8517c1cf25" providerId="ADAL" clId="{84AE9272-9D96-4731-B366-820BB7CE24CF}" dt="2021-08-30T10:10:26.879" v="819" actId="2696"/>
        <pc:sldMkLst>
          <pc:docMk/>
          <pc:sldMk cId="1908544881" sldId="274"/>
        </pc:sldMkLst>
      </pc:sldChg>
      <pc:sldChg chg="addSp delSp add">
        <pc:chgData name="Gunita Elksne" userId="b99ef440-e145-4e76-b315-0c8517c1cf25" providerId="ADAL" clId="{84AE9272-9D96-4731-B366-820BB7CE24CF}" dt="2021-08-30T10:16:07.843" v="849"/>
        <pc:sldMkLst>
          <pc:docMk/>
          <pc:sldMk cId="2351871129" sldId="274"/>
        </pc:sldMkLst>
        <pc:picChg chg="add del">
          <ac:chgData name="Gunita Elksne" userId="b99ef440-e145-4e76-b315-0c8517c1cf25" providerId="ADAL" clId="{84AE9272-9D96-4731-B366-820BB7CE24CF}" dt="2021-08-30T10:16:07.843" v="849"/>
          <ac:picMkLst>
            <pc:docMk/>
            <pc:sldMk cId="2351871129" sldId="274"/>
            <ac:picMk id="2" creationId="{E8A5FA81-E953-4988-A402-0276CE11CEDF}"/>
          </ac:picMkLst>
        </pc:picChg>
      </pc:sldChg>
      <pc:sldChg chg="add">
        <pc:chgData name="Gunita Elksne" userId="b99ef440-e145-4e76-b315-0c8517c1cf25" providerId="ADAL" clId="{84AE9272-9D96-4731-B366-820BB7CE24CF}" dt="2021-08-30T10:10:31.570" v="821"/>
        <pc:sldMkLst>
          <pc:docMk/>
          <pc:sldMk cId="1505761188" sldId="275"/>
        </pc:sldMkLst>
      </pc:sldChg>
      <pc:sldChg chg="del">
        <pc:chgData name="Gunita Elksne" userId="b99ef440-e145-4e76-b315-0c8517c1cf25" providerId="ADAL" clId="{84AE9272-9D96-4731-B366-820BB7CE24CF}" dt="2021-08-30T10:10:26.879" v="819" actId="2696"/>
        <pc:sldMkLst>
          <pc:docMk/>
          <pc:sldMk cId="2631939017" sldId="275"/>
        </pc:sldMkLst>
      </pc:sldChg>
      <pc:sldChg chg="addSp modSp new del mod setBg">
        <pc:chgData name="Gunita Elksne" userId="b99ef440-e145-4e76-b315-0c8517c1cf25" providerId="ADAL" clId="{84AE9272-9D96-4731-B366-820BB7CE24CF}" dt="2021-08-30T10:10:26.879" v="819" actId="2696"/>
        <pc:sldMkLst>
          <pc:docMk/>
          <pc:sldMk cId="1374392877" sldId="276"/>
        </pc:sldMkLst>
        <pc:spChg chg="mod">
          <ac:chgData name="Gunita Elksne" userId="b99ef440-e145-4e76-b315-0c8517c1cf25" providerId="ADAL" clId="{84AE9272-9D96-4731-B366-820BB7CE24CF}" dt="2021-08-29T11:20:28.204" v="743" actId="20577"/>
          <ac:spMkLst>
            <pc:docMk/>
            <pc:sldMk cId="1374392877" sldId="276"/>
            <ac:spMk id="2" creationId="{A9B3CEA8-4EDB-4E7E-B283-26E86EC2CA71}"/>
          </ac:spMkLst>
        </pc:spChg>
        <pc:spChg chg="mod">
          <ac:chgData name="Gunita Elksne" userId="b99ef440-e145-4e76-b315-0c8517c1cf25" providerId="ADAL" clId="{84AE9272-9D96-4731-B366-820BB7CE24CF}" dt="2021-08-29T11:21:15.275" v="774" actId="20577"/>
          <ac:spMkLst>
            <pc:docMk/>
            <pc:sldMk cId="1374392877" sldId="276"/>
            <ac:spMk id="3" creationId="{266211AF-4570-48E1-9AD6-ABD12085B3CE}"/>
          </ac:spMkLst>
        </pc:spChg>
        <pc:picChg chg="add mod ord">
          <ac:chgData name="Gunita Elksne" userId="b99ef440-e145-4e76-b315-0c8517c1cf25" providerId="ADAL" clId="{84AE9272-9D96-4731-B366-820BB7CE24CF}" dt="2021-08-29T11:09:40.602" v="131" actId="26606"/>
          <ac:picMkLst>
            <pc:docMk/>
            <pc:sldMk cId="1374392877" sldId="276"/>
            <ac:picMk id="4" creationId="{D950E05B-65D6-489F-8306-3080BF5DE052}"/>
          </ac:picMkLst>
        </pc:picChg>
        <pc:cxnChg chg="add">
          <ac:chgData name="Gunita Elksne" userId="b99ef440-e145-4e76-b315-0c8517c1cf25" providerId="ADAL" clId="{84AE9272-9D96-4731-B366-820BB7CE24CF}" dt="2021-08-29T11:09:40.602" v="131" actId="26606"/>
          <ac:cxnSpMkLst>
            <pc:docMk/>
            <pc:sldMk cId="1374392877" sldId="276"/>
            <ac:cxnSpMk id="9" creationId="{A7F400EE-A8A5-48AF-B4D6-291B52C6F0B0}"/>
          </ac:cxnSpMkLst>
        </pc:cxnChg>
      </pc:sldChg>
      <pc:sldChg chg="delSp modSp add mod setBg delDesignElem">
        <pc:chgData name="Gunita Elksne" userId="b99ef440-e145-4e76-b315-0c8517c1cf25" providerId="ADAL" clId="{84AE9272-9D96-4731-B366-820BB7CE24CF}" dt="2021-08-30T10:15:26.055" v="847" actId="14100"/>
        <pc:sldMkLst>
          <pc:docMk/>
          <pc:sldMk cId="4154272385" sldId="276"/>
        </pc:sldMkLst>
        <pc:picChg chg="mod">
          <ac:chgData name="Gunita Elksne" userId="b99ef440-e145-4e76-b315-0c8517c1cf25" providerId="ADAL" clId="{84AE9272-9D96-4731-B366-820BB7CE24CF}" dt="2021-08-30T10:15:26.055" v="847" actId="14100"/>
          <ac:picMkLst>
            <pc:docMk/>
            <pc:sldMk cId="4154272385" sldId="276"/>
            <ac:picMk id="4" creationId="{D950E05B-65D6-489F-8306-3080BF5DE052}"/>
          </ac:picMkLst>
        </pc:picChg>
        <pc:cxnChg chg="del">
          <ac:chgData name="Gunita Elksne" userId="b99ef440-e145-4e76-b315-0c8517c1cf25" providerId="ADAL" clId="{84AE9272-9D96-4731-B366-820BB7CE24CF}" dt="2021-08-30T10:10:31.570" v="821"/>
          <ac:cxnSpMkLst>
            <pc:docMk/>
            <pc:sldMk cId="4154272385" sldId="276"/>
            <ac:cxnSpMk id="9" creationId="{A7F400EE-A8A5-48AF-B4D6-291B52C6F0B0}"/>
          </ac:cxnSpMkLst>
        </pc:cxnChg>
      </pc:sldChg>
    </pc:docChg>
  </pc:docChgLst>
  <pc:docChgLst>
    <pc:chgData name="Andrejs Mūrnieks" userId="S::murnieks@edu.lu.lv::3e8de971-bca6-4a40-98d7-345a6aeb0e19" providerId="AD" clId="Web-{81B04F9D-5182-4030-97BE-889479E56755}"/>
    <pc:docChg chg="modSld">
      <pc:chgData name="Andrejs Mūrnieks" userId="S::murnieks@edu.lu.lv::3e8de971-bca6-4a40-98d7-345a6aeb0e19" providerId="AD" clId="Web-{81B04F9D-5182-4030-97BE-889479E56755}" dt="2021-08-12T12:59:55.711" v="10" actId="20577"/>
      <pc:docMkLst>
        <pc:docMk/>
      </pc:docMkLst>
      <pc:sldChg chg="modSp">
        <pc:chgData name="Andrejs Mūrnieks" userId="S::murnieks@edu.lu.lv::3e8de971-bca6-4a40-98d7-345a6aeb0e19" providerId="AD" clId="Web-{81B04F9D-5182-4030-97BE-889479E56755}" dt="2021-08-12T12:59:55.711" v="10" actId="20577"/>
        <pc:sldMkLst>
          <pc:docMk/>
          <pc:sldMk cId="2631939017" sldId="275"/>
        </pc:sldMkLst>
        <pc:spChg chg="mod">
          <ac:chgData name="Andrejs Mūrnieks" userId="S::murnieks@edu.lu.lv::3e8de971-bca6-4a40-98d7-345a6aeb0e19" providerId="AD" clId="Web-{81B04F9D-5182-4030-97BE-889479E56755}" dt="2021-08-12T12:59:55.711" v="10" actId="20577"/>
          <ac:spMkLst>
            <pc:docMk/>
            <pc:sldMk cId="2631939017" sldId="275"/>
            <ac:spMk id="10" creationId="{1C7A106C-5A5C-4E17-B69D-8CE00085C8E7}"/>
          </ac:spMkLst>
        </pc:spChg>
      </pc:sldChg>
    </pc:docChg>
  </pc:docChgLst>
  <pc:docChgLst>
    <pc:chgData name="Baiba Kaļķe" userId="S::baibak@edu.lu.lv::090b5955-d8cd-4512-94e7-80946276549e" providerId="AD" clId="Web-{14B66731-C2A3-4883-A014-3B9D85491833}"/>
    <pc:docChg chg="modSld">
      <pc:chgData name="Baiba Kaļķe" userId="S::baibak@edu.lu.lv::090b5955-d8cd-4512-94e7-80946276549e" providerId="AD" clId="Web-{14B66731-C2A3-4883-A014-3B9D85491833}" dt="2021-09-20T16:42:18.892" v="373" actId="20577"/>
      <pc:docMkLst>
        <pc:docMk/>
      </pc:docMkLst>
      <pc:sldChg chg="modSp">
        <pc:chgData name="Baiba Kaļķe" userId="S::baibak@edu.lu.lv::090b5955-d8cd-4512-94e7-80946276549e" providerId="AD" clId="Web-{14B66731-C2A3-4883-A014-3B9D85491833}" dt="2021-09-20T15:31:08.591" v="6" actId="20577"/>
        <pc:sldMkLst>
          <pc:docMk/>
          <pc:sldMk cId="3306080583" sldId="265"/>
        </pc:sldMkLst>
        <pc:spChg chg="mod">
          <ac:chgData name="Baiba Kaļķe" userId="S::baibak@edu.lu.lv::090b5955-d8cd-4512-94e7-80946276549e" providerId="AD" clId="Web-{14B66731-C2A3-4883-A014-3B9D85491833}" dt="2021-09-20T15:31:08.591" v="6" actId="20577"/>
          <ac:spMkLst>
            <pc:docMk/>
            <pc:sldMk cId="3306080583" sldId="265"/>
            <ac:spMk id="2" creationId="{833960A5-5EE2-4EEB-B6BF-E952CB6AB438}"/>
          </ac:spMkLst>
        </pc:spChg>
      </pc:sldChg>
      <pc:sldChg chg="modSp">
        <pc:chgData name="Baiba Kaļķe" userId="S::baibak@edu.lu.lv::090b5955-d8cd-4512-94e7-80946276549e" providerId="AD" clId="Web-{14B66731-C2A3-4883-A014-3B9D85491833}" dt="2021-09-20T16:18:26.393" v="39" actId="20577"/>
        <pc:sldMkLst>
          <pc:docMk/>
          <pc:sldMk cId="1064801972" sldId="267"/>
        </pc:sldMkLst>
        <pc:spChg chg="mod">
          <ac:chgData name="Baiba Kaļķe" userId="S::baibak@edu.lu.lv::090b5955-d8cd-4512-94e7-80946276549e" providerId="AD" clId="Web-{14B66731-C2A3-4883-A014-3B9D85491833}" dt="2021-09-20T16:17:29.954" v="17" actId="20577"/>
          <ac:spMkLst>
            <pc:docMk/>
            <pc:sldMk cId="1064801972" sldId="267"/>
            <ac:spMk id="9" creationId="{9AACB185-1FCF-4492-813D-4844892F67D4}"/>
          </ac:spMkLst>
        </pc:spChg>
        <pc:spChg chg="mod">
          <ac:chgData name="Baiba Kaļķe" userId="S::baibak@edu.lu.lv::090b5955-d8cd-4512-94e7-80946276549e" providerId="AD" clId="Web-{14B66731-C2A3-4883-A014-3B9D85491833}" dt="2021-09-20T16:18:26.393" v="39" actId="20577"/>
          <ac:spMkLst>
            <pc:docMk/>
            <pc:sldMk cId="1064801972" sldId="267"/>
            <ac:spMk id="10" creationId="{E0C3DAC4-1A86-4E50-87E9-0D42F9758511}"/>
          </ac:spMkLst>
        </pc:spChg>
      </pc:sldChg>
      <pc:sldChg chg="modSp">
        <pc:chgData name="Baiba Kaļķe" userId="S::baibak@edu.lu.lv::090b5955-d8cd-4512-94e7-80946276549e" providerId="AD" clId="Web-{14B66731-C2A3-4883-A014-3B9D85491833}" dt="2021-09-20T16:18:48.472" v="44" actId="20577"/>
        <pc:sldMkLst>
          <pc:docMk/>
          <pc:sldMk cId="852402755" sldId="268"/>
        </pc:sldMkLst>
        <pc:spChg chg="mod">
          <ac:chgData name="Baiba Kaļķe" userId="S::baibak@edu.lu.lv::090b5955-d8cd-4512-94e7-80946276549e" providerId="AD" clId="Web-{14B66731-C2A3-4883-A014-3B9D85491833}" dt="2021-09-20T16:18:48.472" v="44" actId="20577"/>
          <ac:spMkLst>
            <pc:docMk/>
            <pc:sldMk cId="852402755" sldId="268"/>
            <ac:spMk id="9" creationId="{74A5A5F4-7A28-414B-9A9B-387D03177CE5}"/>
          </ac:spMkLst>
        </pc:spChg>
      </pc:sldChg>
      <pc:sldChg chg="modSp">
        <pc:chgData name="Baiba Kaļķe" userId="S::baibak@edu.lu.lv::090b5955-d8cd-4512-94e7-80946276549e" providerId="AD" clId="Web-{14B66731-C2A3-4883-A014-3B9D85491833}" dt="2021-09-20T16:20:10.848" v="72" actId="20577"/>
        <pc:sldMkLst>
          <pc:docMk/>
          <pc:sldMk cId="1923225243" sldId="269"/>
        </pc:sldMkLst>
        <pc:spChg chg="mod">
          <ac:chgData name="Baiba Kaļķe" userId="S::baibak@edu.lu.lv::090b5955-d8cd-4512-94e7-80946276549e" providerId="AD" clId="Web-{14B66731-C2A3-4883-A014-3B9D85491833}" dt="2021-09-20T16:20:10.848" v="72" actId="20577"/>
          <ac:spMkLst>
            <pc:docMk/>
            <pc:sldMk cId="1923225243" sldId="269"/>
            <ac:spMk id="3" creationId="{75E10EB4-17AB-4BC8-9BC9-AF989D6038D4}"/>
          </ac:spMkLst>
        </pc:spChg>
      </pc:sldChg>
      <pc:sldChg chg="modSp">
        <pc:chgData name="Baiba Kaļķe" userId="S::baibak@edu.lu.lv::090b5955-d8cd-4512-94e7-80946276549e" providerId="AD" clId="Web-{14B66731-C2A3-4883-A014-3B9D85491833}" dt="2021-09-20T16:26:01.840" v="118" actId="20577"/>
        <pc:sldMkLst>
          <pc:docMk/>
          <pc:sldMk cId="2712184422" sldId="270"/>
        </pc:sldMkLst>
        <pc:spChg chg="mod">
          <ac:chgData name="Baiba Kaļķe" userId="S::baibak@edu.lu.lv::090b5955-d8cd-4512-94e7-80946276549e" providerId="AD" clId="Web-{14B66731-C2A3-4883-A014-3B9D85491833}" dt="2021-09-20T16:20:58.209" v="75" actId="20577"/>
          <ac:spMkLst>
            <pc:docMk/>
            <pc:sldMk cId="2712184422" sldId="270"/>
            <ac:spMk id="6" creationId="{D83BA1FC-6E13-4C22-AF60-5FB842B027B6}"/>
          </ac:spMkLst>
        </pc:spChg>
        <pc:spChg chg="mod">
          <ac:chgData name="Baiba Kaļķe" userId="S::baibak@edu.lu.lv::090b5955-d8cd-4512-94e7-80946276549e" providerId="AD" clId="Web-{14B66731-C2A3-4883-A014-3B9D85491833}" dt="2021-09-20T16:26:01.840" v="118" actId="20577"/>
          <ac:spMkLst>
            <pc:docMk/>
            <pc:sldMk cId="2712184422" sldId="270"/>
            <ac:spMk id="10" creationId="{1C7A106C-5A5C-4E17-B69D-8CE00085C8E7}"/>
          </ac:spMkLst>
        </pc:spChg>
        <pc:spChg chg="mod">
          <ac:chgData name="Baiba Kaļķe" userId="S::baibak@edu.lu.lv::090b5955-d8cd-4512-94e7-80946276549e" providerId="AD" clId="Web-{14B66731-C2A3-4883-A014-3B9D85491833}" dt="2021-09-20T16:21:03.303" v="76" actId="20577"/>
          <ac:spMkLst>
            <pc:docMk/>
            <pc:sldMk cId="2712184422" sldId="270"/>
            <ac:spMk id="13" creationId="{4C429D41-8A5D-499D-9793-D2B0D2190E9D}"/>
          </ac:spMkLst>
        </pc:spChg>
      </pc:sldChg>
      <pc:sldChg chg="modSp">
        <pc:chgData name="Baiba Kaļķe" userId="S::baibak@edu.lu.lv::090b5955-d8cd-4512-94e7-80946276549e" providerId="AD" clId="Web-{14B66731-C2A3-4883-A014-3B9D85491833}" dt="2021-09-20T16:39:09.748" v="324" actId="20577"/>
        <pc:sldMkLst>
          <pc:docMk/>
          <pc:sldMk cId="3739034700" sldId="271"/>
        </pc:sldMkLst>
        <pc:spChg chg="mod">
          <ac:chgData name="Baiba Kaļķe" userId="S::baibak@edu.lu.lv::090b5955-d8cd-4512-94e7-80946276549e" providerId="AD" clId="Web-{14B66731-C2A3-4883-A014-3B9D85491833}" dt="2021-09-20T16:39:09.748" v="324" actId="20577"/>
          <ac:spMkLst>
            <pc:docMk/>
            <pc:sldMk cId="3739034700" sldId="271"/>
            <ac:spMk id="6" creationId="{6F2B6F57-22B7-4A2D-BA45-0196380B1106}"/>
          </ac:spMkLst>
        </pc:spChg>
      </pc:sldChg>
      <pc:sldChg chg="modSp">
        <pc:chgData name="Baiba Kaļķe" userId="S::baibak@edu.lu.lv::090b5955-d8cd-4512-94e7-80946276549e" providerId="AD" clId="Web-{14B66731-C2A3-4883-A014-3B9D85491833}" dt="2021-09-20T16:42:18.892" v="373" actId="20577"/>
        <pc:sldMkLst>
          <pc:docMk/>
          <pc:sldMk cId="3763165656" sldId="272"/>
        </pc:sldMkLst>
        <pc:spChg chg="mod">
          <ac:chgData name="Baiba Kaļķe" userId="S::baibak@edu.lu.lv::090b5955-d8cd-4512-94e7-80946276549e" providerId="AD" clId="Web-{14B66731-C2A3-4883-A014-3B9D85491833}" dt="2021-09-20T16:42:18.892" v="373" actId="20577"/>
          <ac:spMkLst>
            <pc:docMk/>
            <pc:sldMk cId="3763165656" sldId="272"/>
            <ac:spMk id="2" creationId="{73115271-2412-4187-B03C-66DDC18E05F2}"/>
          </ac:spMkLst>
        </pc:spChg>
      </pc:sldChg>
      <pc:sldChg chg="addCm">
        <pc:chgData name="Baiba Kaļķe" userId="S::baibak@edu.lu.lv::090b5955-d8cd-4512-94e7-80946276549e" providerId="AD" clId="Web-{14B66731-C2A3-4883-A014-3B9D85491833}" dt="2021-09-20T16:41:25.344" v="339"/>
        <pc:sldMkLst>
          <pc:docMk/>
          <pc:sldMk cId="2351871129" sldId="274"/>
        </pc:sldMkLst>
      </pc:sldChg>
      <pc:sldChg chg="modSp addCm">
        <pc:chgData name="Baiba Kaļķe" userId="S::baibak@edu.lu.lv::090b5955-d8cd-4512-94e7-80946276549e" providerId="AD" clId="Web-{14B66731-C2A3-4883-A014-3B9D85491833}" dt="2021-09-20T16:37:46.918" v="308" actId="20577"/>
        <pc:sldMkLst>
          <pc:docMk/>
          <pc:sldMk cId="1505761188" sldId="275"/>
        </pc:sldMkLst>
        <pc:spChg chg="mod">
          <ac:chgData name="Baiba Kaļķe" userId="S::baibak@edu.lu.lv::090b5955-d8cd-4512-94e7-80946276549e" providerId="AD" clId="Web-{14B66731-C2A3-4883-A014-3B9D85491833}" dt="2021-09-20T16:37:46.918" v="308" actId="20577"/>
          <ac:spMkLst>
            <pc:docMk/>
            <pc:sldMk cId="1505761188" sldId="275"/>
            <ac:spMk id="6" creationId="{D83BA1FC-6E13-4C22-AF60-5FB842B027B6}"/>
          </ac:spMkLst>
        </pc:spChg>
        <pc:spChg chg="mod">
          <ac:chgData name="Baiba Kaļķe" userId="S::baibak@edu.lu.lv::090b5955-d8cd-4512-94e7-80946276549e" providerId="AD" clId="Web-{14B66731-C2A3-4883-A014-3B9D85491833}" dt="2021-09-20T16:35:15.024" v="292" actId="20577"/>
          <ac:spMkLst>
            <pc:docMk/>
            <pc:sldMk cId="1505761188" sldId="275"/>
            <ac:spMk id="10" creationId="{1C7A106C-5A5C-4E17-B69D-8CE00085C8E7}"/>
          </ac:spMkLst>
        </pc:spChg>
        <pc:spChg chg="mod">
          <ac:chgData name="Baiba Kaļķe" userId="S::baibak@edu.lu.lv::090b5955-d8cd-4512-94e7-80946276549e" providerId="AD" clId="Web-{14B66731-C2A3-4883-A014-3B9D85491833}" dt="2021-09-20T16:35:25.665" v="295" actId="20577"/>
          <ac:spMkLst>
            <pc:docMk/>
            <pc:sldMk cId="1505761188" sldId="275"/>
            <ac:spMk id="13" creationId="{4C429D41-8A5D-499D-9793-D2B0D2190E9D}"/>
          </ac:spMkLst>
        </pc:spChg>
      </pc:sldChg>
      <pc:sldChg chg="modSp">
        <pc:chgData name="Baiba Kaļķe" userId="S::baibak@edu.lu.lv::090b5955-d8cd-4512-94e7-80946276549e" providerId="AD" clId="Web-{14B66731-C2A3-4883-A014-3B9D85491833}" dt="2021-09-20T16:38:14.981" v="309" actId="20577"/>
        <pc:sldMkLst>
          <pc:docMk/>
          <pc:sldMk cId="4154272385" sldId="276"/>
        </pc:sldMkLst>
        <pc:spChg chg="mod">
          <ac:chgData name="Baiba Kaļķe" userId="S::baibak@edu.lu.lv::090b5955-d8cd-4512-94e7-80946276549e" providerId="AD" clId="Web-{14B66731-C2A3-4883-A014-3B9D85491833}" dt="2021-09-20T16:38:14.981" v="309" actId="20577"/>
          <ac:spMkLst>
            <pc:docMk/>
            <pc:sldMk cId="4154272385" sldId="276"/>
            <ac:spMk id="3" creationId="{266211AF-4570-48E1-9AD6-ABD12085B3C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2021.10.15.</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extLst>
      <p:ext uri="{BB962C8B-B14F-4D97-AF65-F5344CB8AC3E}">
        <p14:creationId xmlns="" xmlns:p14="http://schemas.microsoft.com/office/powerpoint/2010/main" val="31459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3</a:t>
            </a:fld>
            <a:endParaRPr lang="en-GB"/>
          </a:p>
        </p:txBody>
      </p:sp>
    </p:spTree>
    <p:extLst>
      <p:ext uri="{BB962C8B-B14F-4D97-AF65-F5344CB8AC3E}">
        <p14:creationId xmlns="" xmlns:p14="http://schemas.microsoft.com/office/powerpoint/2010/main" val="239791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13</a:t>
            </a:fld>
            <a:endParaRPr lang="en-GB"/>
          </a:p>
        </p:txBody>
      </p:sp>
    </p:spTree>
    <p:extLst>
      <p:ext uri="{BB962C8B-B14F-4D97-AF65-F5344CB8AC3E}">
        <p14:creationId xmlns="" xmlns:p14="http://schemas.microsoft.com/office/powerpoint/2010/main" val="210915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 xmlns:p14="http://schemas.microsoft.com/office/powerpoint/2010/main" val="378821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5</a:t>
            </a:fld>
            <a:endParaRPr lang="en-GB"/>
          </a:p>
        </p:txBody>
      </p:sp>
    </p:spTree>
    <p:extLst>
      <p:ext uri="{BB962C8B-B14F-4D97-AF65-F5344CB8AC3E}">
        <p14:creationId xmlns="" xmlns:p14="http://schemas.microsoft.com/office/powerpoint/2010/main" val="291615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6</a:t>
            </a:fld>
            <a:endParaRPr lang="en-GB"/>
          </a:p>
        </p:txBody>
      </p:sp>
    </p:spTree>
    <p:extLst>
      <p:ext uri="{BB962C8B-B14F-4D97-AF65-F5344CB8AC3E}">
        <p14:creationId xmlns="" xmlns:p14="http://schemas.microsoft.com/office/powerpoint/2010/main" val="302810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7</a:t>
            </a:fld>
            <a:endParaRPr lang="en-GB"/>
          </a:p>
        </p:txBody>
      </p:sp>
    </p:spTree>
    <p:extLst>
      <p:ext uri="{BB962C8B-B14F-4D97-AF65-F5344CB8AC3E}">
        <p14:creationId xmlns="" xmlns:p14="http://schemas.microsoft.com/office/powerpoint/2010/main" val="2596416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 xmlns:p14="http://schemas.microsoft.com/office/powerpoint/2010/main" val="413715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10</a:t>
            </a:fld>
            <a:endParaRPr lang="en-GB"/>
          </a:p>
        </p:txBody>
      </p:sp>
    </p:spTree>
    <p:extLst>
      <p:ext uri="{BB962C8B-B14F-4D97-AF65-F5344CB8AC3E}">
        <p14:creationId xmlns="" xmlns:p14="http://schemas.microsoft.com/office/powerpoint/2010/main" val="2947785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11</a:t>
            </a:fld>
            <a:endParaRPr lang="en-GB"/>
          </a:p>
        </p:txBody>
      </p:sp>
    </p:spTree>
    <p:extLst>
      <p:ext uri="{BB962C8B-B14F-4D97-AF65-F5344CB8AC3E}">
        <p14:creationId xmlns="" xmlns:p14="http://schemas.microsoft.com/office/powerpoint/2010/main" val="406835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1C755-8432-4EBA-87D3-42C87A9B61C1}" type="slidenum">
              <a:rPr lang="en-GB" smtClean="0"/>
              <a:pPr/>
              <a:t>12</a:t>
            </a:fld>
            <a:endParaRPr lang="en-GB"/>
          </a:p>
        </p:txBody>
      </p:sp>
    </p:spTree>
    <p:extLst>
      <p:ext uri="{BB962C8B-B14F-4D97-AF65-F5344CB8AC3E}">
        <p14:creationId xmlns="" xmlns:p14="http://schemas.microsoft.com/office/powerpoint/2010/main" val="1264270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 xmlns:a16="http://schemas.microsoft.com/office/drawing/2014/main"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 xmlns:a16="http://schemas.microsoft.com/office/drawing/2014/main" id="{C4D99B03-7410-4B5C-8462-C3B34E625BEA}"/>
              </a:ext>
            </a:extLst>
          </p:cNvPr>
          <p:cNvSpPr>
            <a:spLocks noGrp="1"/>
          </p:cNvSpPr>
          <p:nvPr>
            <p:ph type="ftr" sz="quarter" idx="11"/>
          </p:nvPr>
        </p:nvSpPr>
        <p:spPr/>
        <p:txBody>
          <a:bodyPr/>
          <a:lstStyle/>
          <a:p>
            <a:r>
              <a:rPr lang="lv-LV"/>
              <a:t>Tikumiskās audzināšanas programma «e-</a:t>
            </a:r>
            <a:r>
              <a:rPr lang="lv-LV" err="1"/>
              <a:t>TAP</a:t>
            </a:r>
            <a:r>
              <a:rPr lang="lv-LV"/>
              <a:t>»</a:t>
            </a:r>
          </a:p>
        </p:txBody>
      </p:sp>
      <p:sp>
        <p:nvSpPr>
          <p:cNvPr id="6" name="Slaida numura vietturis 5">
            <a:extLst>
              <a:ext uri="{FF2B5EF4-FFF2-40B4-BE49-F238E27FC236}">
                <a16:creationId xmlns="" xmlns:a16="http://schemas.microsoft.com/office/drawing/2014/main"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a:p>
        </p:txBody>
      </p:sp>
      <p:sp>
        <p:nvSpPr>
          <p:cNvPr id="7" name="Datuma vietturis 6">
            <a:extLst>
              <a:ext uri="{FF2B5EF4-FFF2-40B4-BE49-F238E27FC236}">
                <a16:creationId xmlns="" xmlns:a16="http://schemas.microsoft.com/office/drawing/2014/main" id="{340EAAE9-9D49-43B5-B2EA-E01CA3100996}"/>
              </a:ext>
            </a:extLst>
          </p:cNvPr>
          <p:cNvSpPr>
            <a:spLocks noGrp="1"/>
          </p:cNvSpPr>
          <p:nvPr>
            <p:ph type="dt" sz="half" idx="13"/>
          </p:nvPr>
        </p:nvSpPr>
        <p:spPr/>
        <p:txBody>
          <a:bodyPr/>
          <a:lstStyle/>
          <a:p>
            <a:fld id="{59905B8D-2AD7-43C5-B5C7-AAC8C9C7DC62}" type="datetimeFigureOut">
              <a:rPr lang="lv-LV" smtClean="0"/>
              <a:pPr/>
              <a:t>2021.10.15.</a:t>
            </a:fld>
            <a:endParaRPr lang="lv-LV"/>
          </a:p>
        </p:txBody>
      </p:sp>
    </p:spTree>
    <p:extLst>
      <p:ext uri="{BB962C8B-B14F-4D97-AF65-F5344CB8AC3E}">
        <p14:creationId xmlns="" xmlns:p14="http://schemas.microsoft.com/office/powerpoint/2010/main" val="3934769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 xmlns:a16="http://schemas.microsoft.com/office/drawing/2014/main"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A5D802F8-2BBB-4A48-ABE9-9780FA93A6FF}"/>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41406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 xmlns:a16="http://schemas.microsoft.com/office/drawing/2014/main"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 xmlns:a16="http://schemas.microsoft.com/office/drawing/2014/main"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10CF3A90-87D8-4FB1-83C6-0EDBC21060DB}"/>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999656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 xmlns:p14="http://schemas.microsoft.com/office/powerpoint/2010/main" val="66150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13" name="Straight Connector 12"/>
          <p:cNvCxnSpPr/>
          <p:nvPr userDrawn="1"/>
        </p:nvCxnSpPr>
        <p:spPr>
          <a:xfrm>
            <a:off x="556260" y="2377440"/>
            <a:ext cx="109956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68DDCEF3-48D9-4C76-81A0-FBC06656508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28023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 xmlns:a16="http://schemas.microsoft.com/office/drawing/2014/main"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 xmlns:a16="http://schemas.microsoft.com/office/drawing/2014/main" id="{BC18F243-920D-4A3A-815C-2C8B3A1B4C87}"/>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 xmlns:a16="http://schemas.microsoft.com/office/drawing/2014/main"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94244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 xmlns:a16="http://schemas.microsoft.com/office/drawing/2014/main"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 xmlns:a16="http://schemas.microsoft.com/office/drawing/2014/main"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 xmlns:a16="http://schemas.microsoft.com/office/drawing/2014/main" id="{01B26E6D-53D2-4630-B583-1FEA1C9C565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131022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 xmlns:a16="http://schemas.microsoft.com/office/drawing/2014/main"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 xmlns:a16="http://schemas.microsoft.com/office/drawing/2014/main"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 xmlns:a16="http://schemas.microsoft.com/office/drawing/2014/main"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 xmlns:a16="http://schemas.microsoft.com/office/drawing/2014/main"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 xmlns:a16="http://schemas.microsoft.com/office/drawing/2014/main" id="{EAE456EF-6758-4780-9B88-D67FB89D54C8}"/>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8" name="Kājenes vietturis 7">
            <a:extLst>
              <a:ext uri="{FF2B5EF4-FFF2-40B4-BE49-F238E27FC236}">
                <a16:creationId xmlns="" xmlns:a16="http://schemas.microsoft.com/office/drawing/2014/main"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 xmlns:a16="http://schemas.microsoft.com/office/drawing/2014/main"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1748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 xmlns:a16="http://schemas.microsoft.com/office/drawing/2014/main" id="{93F540D8-55F4-460A-A64B-B10450F9E242}"/>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4" name="Kājenes vietturis 3">
            <a:extLst>
              <a:ext uri="{FF2B5EF4-FFF2-40B4-BE49-F238E27FC236}">
                <a16:creationId xmlns="" xmlns:a16="http://schemas.microsoft.com/office/drawing/2014/main"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 xmlns:a16="http://schemas.microsoft.com/office/drawing/2014/main"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50958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 xmlns:a16="http://schemas.microsoft.com/office/drawing/2014/main" id="{159FF9BB-260E-42AE-BDAC-9D342D90925A}"/>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3" name="Kājenes vietturis 2">
            <a:extLst>
              <a:ext uri="{FF2B5EF4-FFF2-40B4-BE49-F238E27FC236}">
                <a16:creationId xmlns="" xmlns:a16="http://schemas.microsoft.com/office/drawing/2014/main"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 xmlns:a16="http://schemas.microsoft.com/office/drawing/2014/main"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263342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 ar parakstu">
    <p:spTree>
      <p:nvGrpSpPr>
        <p:cNvPr id="1" name=""/>
        <p:cNvGrpSpPr/>
        <p:nvPr/>
      </p:nvGrpSpPr>
      <p:grpSpPr>
        <a:xfrm>
          <a:off x="0" y="0"/>
          <a:ext cx="0" cy="0"/>
          <a:chOff x="0" y="0"/>
          <a:chExt cx="0" cy="0"/>
        </a:xfrm>
      </p:grpSpPr>
      <p:sp>
        <p:nvSpPr>
          <p:cNvPr id="3" name="Satura vietturis 2">
            <a:extLst>
              <a:ext uri="{FF2B5EF4-FFF2-40B4-BE49-F238E27FC236}">
                <a16:creationId xmlns="" xmlns:a16="http://schemas.microsoft.com/office/drawing/2014/main"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 xmlns:a16="http://schemas.microsoft.com/office/drawing/2014/main"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Tree>
    <p:extLst>
      <p:ext uri="{BB962C8B-B14F-4D97-AF65-F5344CB8AC3E}">
        <p14:creationId xmlns="" xmlns:p14="http://schemas.microsoft.com/office/powerpoint/2010/main" val="204204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 xmlns:a16="http://schemas.microsoft.com/office/drawing/2014/main"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 xmlns:a16="http://schemas.microsoft.com/office/drawing/2014/main"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 xmlns:a16="http://schemas.microsoft.com/office/drawing/2014/main" id="{59C68826-2A02-4BDB-93F3-F327244C1015}"/>
              </a:ext>
            </a:extLst>
          </p:cNvPr>
          <p:cNvSpPr>
            <a:spLocks noGrp="1"/>
          </p:cNvSpPr>
          <p:nvPr>
            <p:ph type="dt" sz="half" idx="10"/>
          </p:nvPr>
        </p:nvSpPr>
        <p:spPr/>
        <p:txBody>
          <a:bodyPr/>
          <a:lstStyle/>
          <a:p>
            <a:fld id="{59905B8D-2AD7-43C5-B5C7-AAC8C9C7DC62}" type="datetimeFigureOut">
              <a:rPr lang="lv-LV" smtClean="0"/>
              <a:pPr/>
              <a:t>2021.10.15.</a:t>
            </a:fld>
            <a:endParaRPr lang="lv-LV"/>
          </a:p>
        </p:txBody>
      </p:sp>
      <p:sp>
        <p:nvSpPr>
          <p:cNvPr id="6" name="Kājenes vietturis 5">
            <a:extLst>
              <a:ext uri="{FF2B5EF4-FFF2-40B4-BE49-F238E27FC236}">
                <a16:creationId xmlns="" xmlns:a16="http://schemas.microsoft.com/office/drawing/2014/main"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 xmlns:a16="http://schemas.microsoft.com/office/drawing/2014/main"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 xmlns:p14="http://schemas.microsoft.com/office/powerpoint/2010/main" val="3189014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 xmlns:a16="http://schemas.microsoft.com/office/drawing/2014/main"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 xmlns:a16="http://schemas.microsoft.com/office/drawing/2014/main"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 xmlns:a16="http://schemas.microsoft.com/office/drawing/2014/main"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2021.10.15.</a:t>
            </a:fld>
            <a:endParaRPr lang="lv-LV"/>
          </a:p>
        </p:txBody>
      </p:sp>
      <p:sp>
        <p:nvSpPr>
          <p:cNvPr id="5" name="Kājenes vietturis 4">
            <a:extLst>
              <a:ext uri="{FF2B5EF4-FFF2-40B4-BE49-F238E27FC236}">
                <a16:creationId xmlns="" xmlns:a16="http://schemas.microsoft.com/office/drawing/2014/main"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a:t>E-</a:t>
            </a:r>
            <a:r>
              <a:rPr lang="lv-LV" err="1"/>
              <a:t>TAP</a:t>
            </a:r>
            <a:endParaRPr lang="lv-LV"/>
          </a:p>
        </p:txBody>
      </p:sp>
      <p:sp>
        <p:nvSpPr>
          <p:cNvPr id="6" name="Slaida numura vietturis 5">
            <a:extLst>
              <a:ext uri="{FF2B5EF4-FFF2-40B4-BE49-F238E27FC236}">
                <a16:creationId xmlns="" xmlns:a16="http://schemas.microsoft.com/office/drawing/2014/main"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userDrawn="1"/>
        </p:nvPicPr>
        <p:blipFill>
          <a:blip r:embed="rId16" cstate="print"/>
          <a:stretch>
            <a:fillRect/>
          </a:stretch>
        </p:blipFill>
        <p:spPr>
          <a:xfrm>
            <a:off x="152405" y="5924237"/>
            <a:ext cx="2105522" cy="743831"/>
          </a:xfrm>
          <a:prstGeom prst="rect">
            <a:avLst/>
          </a:prstGeom>
        </p:spPr>
      </p:pic>
      <p:pic>
        <p:nvPicPr>
          <p:cNvPr id="11"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userDrawn="1"/>
        </p:nvPicPr>
        <p:blipFill>
          <a:blip r:embed="rId17"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2" name="Picture 11"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4877686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microsoft.com/office/2007/relationships/hdphoto" Target="../media/hdphoto2.wdp"/><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19"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3">
            <a:extLst>
              <a:ext uri="{FF2B5EF4-FFF2-40B4-BE49-F238E27FC236}">
                <a16:creationId xmlns="" xmlns:a16="http://schemas.microsoft.com/office/drawing/2014/main" id="{E9951053-41E5-43E7-A31C-0B8F72940FCA}"/>
              </a:ext>
            </a:extLst>
          </p:cNvPr>
          <p:cNvPicPr>
            <a:picLocks noChangeAspect="1"/>
          </p:cNvPicPr>
          <p:nvPr/>
        </p:nvPicPr>
        <p:blipFill rotWithShape="1">
          <a:blip r:embed="rId2" cstate="print"/>
          <a:srcRect r="7554" b="21568"/>
          <a:stretch/>
        </p:blipFill>
        <p:spPr>
          <a:xfrm>
            <a:off x="3523488" y="10"/>
            <a:ext cx="8668512" cy="6857990"/>
          </a:xfrm>
          <a:prstGeom prst="rect">
            <a:avLst/>
          </a:prstGeom>
        </p:spPr>
      </p:pic>
      <p:sp>
        <p:nvSpPr>
          <p:cNvPr id="11" name="Rectangle 10">
            <a:extLst>
              <a:ext uri="{FF2B5EF4-FFF2-40B4-BE49-F238E27FC236}">
                <a16:creationId xmlns=""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 xmlns:a16="http://schemas.microsoft.com/office/drawing/2014/main" id="{45F9EF60-A8E6-425F-870C-F44EC6141DD0}"/>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n-US" sz="3000" dirty="0"/>
              <a:t>9. </a:t>
            </a:r>
            <a:r>
              <a:rPr lang="en-US" sz="3000" dirty="0" err="1"/>
              <a:t>klase</a:t>
            </a:r>
            <a:r>
              <a:rPr lang="en-US" sz="3000" dirty="0"/>
              <a:t> </a:t>
            </a:r>
            <a:br>
              <a:rPr lang="en-US" sz="3000" dirty="0"/>
            </a:br>
            <a:r>
              <a:rPr lang="en-US" sz="3000" dirty="0"/>
              <a:t/>
            </a:r>
            <a:br>
              <a:rPr lang="en-US" sz="3000" dirty="0"/>
            </a:br>
            <a:r>
              <a:rPr lang="en-US" sz="3000" dirty="0" err="1"/>
              <a:t>Tēma</a:t>
            </a:r>
            <a:r>
              <a:rPr lang="en-US" sz="3000" dirty="0"/>
              <a:t>: </a:t>
            </a:r>
            <a:r>
              <a:rPr lang="en-US" sz="3000" dirty="0" err="1"/>
              <a:t>Garīgā</a:t>
            </a:r>
            <a:r>
              <a:rPr lang="en-US" sz="3000" dirty="0"/>
              <a:t> </a:t>
            </a:r>
            <a:r>
              <a:rPr lang="en-US" sz="3000" dirty="0" err="1"/>
              <a:t>veselība</a:t>
            </a:r>
            <a:r>
              <a:rPr lang="en-US" sz="3000" dirty="0"/>
              <a:t/>
            </a:r>
            <a:br>
              <a:rPr lang="en-US" sz="3000" dirty="0"/>
            </a:br>
            <a:r>
              <a:rPr lang="en-US" sz="3000" dirty="0"/>
              <a:t/>
            </a:r>
            <a:br>
              <a:rPr lang="en-US" sz="3000" dirty="0"/>
            </a:br>
            <a:r>
              <a:rPr lang="en-US" sz="3000" dirty="0"/>
              <a:t>1. </a:t>
            </a:r>
            <a:r>
              <a:rPr lang="en-US" sz="3000" dirty="0" err="1"/>
              <a:t>nodarbība</a:t>
            </a:r>
            <a:r>
              <a:rPr lang="en-US" sz="3000" dirty="0"/>
              <a:t>: </a:t>
            </a:r>
            <a:r>
              <a:rPr lang="en-US" sz="3000" b="1" dirty="0" err="1"/>
              <a:t>Stājoties</a:t>
            </a:r>
            <a:r>
              <a:rPr lang="en-US" sz="3000" b="1" dirty="0"/>
              <a:t> </a:t>
            </a:r>
            <a:r>
              <a:rPr lang="en-US" sz="3000" b="1" dirty="0" err="1"/>
              <a:t>pretī</a:t>
            </a:r>
            <a:r>
              <a:rPr lang="en-US" sz="3000" b="1" dirty="0"/>
              <a:t> </a:t>
            </a:r>
            <a:r>
              <a:rPr lang="en-US" sz="3000" b="1" dirty="0" err="1"/>
              <a:t>savām</a:t>
            </a:r>
            <a:r>
              <a:rPr lang="en-US" sz="3000" b="1" dirty="0"/>
              <a:t> </a:t>
            </a:r>
            <a:r>
              <a:rPr lang="en-US" sz="3000" b="1" dirty="0" err="1"/>
              <a:t>bailēm</a:t>
            </a:r>
            <a:r>
              <a:rPr lang="en-US" sz="3000" dirty="0"/>
              <a:t/>
            </a:r>
            <a:br>
              <a:rPr lang="en-US" sz="3000" dirty="0"/>
            </a:br>
            <a:endParaRPr lang="en-US" sz="3000" dirty="0"/>
          </a:p>
        </p:txBody>
      </p:sp>
      <p:sp>
        <p:nvSpPr>
          <p:cNvPr id="3" name="Apakšvirsraksts 2">
            <a:extLst>
              <a:ext uri="{FF2B5EF4-FFF2-40B4-BE49-F238E27FC236}">
                <a16:creationId xmlns="" xmlns:a16="http://schemas.microsoft.com/office/drawing/2014/main" id="{A3FF2741-A011-4065-B2FC-71ADEEAF6049}"/>
              </a:ext>
            </a:extLst>
          </p:cNvPr>
          <p:cNvSpPr>
            <a:spLocks noGrp="1"/>
          </p:cNvSpPr>
          <p:nvPr>
            <p:ph type="subTitle" idx="1"/>
          </p:nvPr>
        </p:nvSpPr>
        <p:spPr>
          <a:xfrm>
            <a:off x="423719" y="5220976"/>
            <a:ext cx="4023359" cy="1208141"/>
          </a:xfrm>
        </p:spPr>
        <p:txBody>
          <a:bodyPr vert="horz" lIns="91440" tIns="45720" rIns="91440" bIns="45720" rtlCol="0">
            <a:normAutofit/>
          </a:bodyPr>
          <a:lstStyle/>
          <a:p>
            <a:pPr algn="l"/>
            <a:r>
              <a:rPr lang="en-US" sz="2000" err="1"/>
              <a:t>Tikumiskās</a:t>
            </a:r>
            <a:r>
              <a:rPr lang="en-US" sz="2000"/>
              <a:t> </a:t>
            </a:r>
            <a:r>
              <a:rPr lang="en-US" sz="2000" err="1"/>
              <a:t>audzināšanas</a:t>
            </a:r>
            <a:r>
              <a:rPr lang="en-US" sz="2000"/>
              <a:t> </a:t>
            </a:r>
            <a:r>
              <a:rPr lang="en-US" sz="2000" err="1"/>
              <a:t>programma</a:t>
            </a:r>
            <a:r>
              <a:rPr lang="en-US" sz="2000"/>
              <a:t> «e-TAP»</a:t>
            </a:r>
          </a:p>
        </p:txBody>
      </p:sp>
      <p:sp>
        <p:nvSpPr>
          <p:cNvPr id="13" name="Rectangle 12">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Attēls 8">
            <a:extLst>
              <a:ext uri="{FF2B5EF4-FFF2-40B4-BE49-F238E27FC236}">
                <a16:creationId xmlns:lc="http://schemas.openxmlformats.org/drawingml/2006/lockedCanvas" xmlns:a16="http://schemas.microsoft.com/office/drawing/2014/main" xmlns="" id="{B13E43D7-9C42-45AE-BF03-91C4B7A7877F}"/>
              </a:ext>
            </a:extLst>
          </p:cNvPr>
          <p:cNvPicPr>
            <a:picLocks noChangeAspect="1"/>
          </p:cNvPicPr>
          <p:nvPr/>
        </p:nvPicPr>
        <p:blipFill>
          <a:blip r:embed="rId3" cstate="print"/>
          <a:stretch>
            <a:fillRect/>
          </a:stretch>
        </p:blipFill>
        <p:spPr>
          <a:xfrm>
            <a:off x="152405" y="5924237"/>
            <a:ext cx="2105522" cy="743831"/>
          </a:xfrm>
          <a:prstGeom prst="rect">
            <a:avLst/>
          </a:prstGeom>
        </p:spPr>
      </p:pic>
      <p:pic>
        <p:nvPicPr>
          <p:cNvPr id="12" name="Attēls 7">
            <a:extLst>
              <a:ext uri="{FF2B5EF4-FFF2-40B4-BE49-F238E27FC236}">
                <a16:creationId xmlns:lc="http://schemas.openxmlformats.org/drawingml/2006/lockedCanvas" xmlns:a16="http://schemas.microsoft.com/office/drawing/2014/main" xmlns="" id="{AB3E88F5-45B7-4538-93B5-2715D014B94A}"/>
              </a:ext>
            </a:extLst>
          </p:cNvPr>
          <p:cNvPicPr>
            <a:picLocks noChangeAspect="1"/>
          </p:cNvPicPr>
          <p:nvPr/>
        </p:nvPicPr>
        <p:blipFill>
          <a:blip r:embed="rId4" cstate="print">
            <a:extLst>
              <a:ext uri="{BEBA8EAE-BF5A-486C-A8C5-ECC9F3942E4B}">
                <a14:imgProps xmlns:lc="http://schemas.openxmlformats.org/drawingml/2006/lockedCanvas" xmlns:a14="http://schemas.microsoft.com/office/drawing/2010/main" xmln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4" name="Picture 13" descr="E-tap_main.png"/>
          <p:cNvPicPr>
            <a:picLocks noChangeAspect="1"/>
          </p:cNvPicPr>
          <p:nvPr/>
        </p:nvPicPr>
        <p:blipFill>
          <a:blip r:embed="rId19" cstate="print"/>
          <a:stretch>
            <a:fillRect/>
          </a:stretch>
        </p:blipFill>
        <p:spPr>
          <a:xfrm>
            <a:off x="10322011" y="4239"/>
            <a:ext cx="1869989" cy="782902"/>
          </a:xfrm>
          <a:prstGeom prst="rect">
            <a:avLst/>
          </a:prstGeom>
        </p:spPr>
      </p:pic>
    </p:spTree>
    <p:extLst>
      <p:ext uri="{BB962C8B-B14F-4D97-AF65-F5344CB8AC3E}">
        <p14:creationId xmlns="" xmlns:p14="http://schemas.microsoft.com/office/powerpoint/2010/main" val="259296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2427" y="5154659"/>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6F2B6F57-22B7-4A2D-BA45-0196380B1106}"/>
              </a:ext>
            </a:extLst>
          </p:cNvPr>
          <p:cNvSpPr/>
          <p:nvPr/>
        </p:nvSpPr>
        <p:spPr>
          <a:xfrm>
            <a:off x="335483" y="645097"/>
            <a:ext cx="4619105" cy="5601533"/>
          </a:xfrm>
          <a:prstGeom prst="rect">
            <a:avLst/>
          </a:prstGeom>
        </p:spPr>
        <p:txBody>
          <a:bodyPr wrap="square" lIns="91440" tIns="45720" rIns="91440" bIns="45720" anchor="t">
            <a:spAutoFit/>
          </a:bodyPr>
          <a:lstStyle/>
          <a:p>
            <a:r>
              <a:rPr lang="lv-LV" sz="2400" b="1"/>
              <a:t>Cerības un bailes</a:t>
            </a:r>
          </a:p>
          <a:p>
            <a:pPr marL="71755" marR="71755"/>
            <a:endParaRPr lang="en-GB" sz="2200"/>
          </a:p>
          <a:p>
            <a:r>
              <a:rPr lang="lv-LV" sz="2400"/>
              <a:t>Dzīves pārbaudījumu pārvarēšanas neatņemama sastāvdaļa ir  cerību un baiļu apzināšanās.</a:t>
            </a:r>
            <a:endParaRPr lang="lv-LV" sz="2400">
              <a:cs typeface="Calibri"/>
            </a:endParaRPr>
          </a:p>
          <a:p>
            <a:endParaRPr lang="lv-LV" sz="2400"/>
          </a:p>
          <a:p>
            <a:r>
              <a:rPr lang="lv-LV" sz="2400"/>
              <a:t>8.-9. klasē tevi sagaida daudz aizraujošu pārbaudījumu gan skolā, gan ārpus tās. Nosakot metodes un stratēģijas jaunu prasmju apgūšanai, lai pārvarētu šos pārbaudījumus, mēs attīstām vairākus rakstura aspektus. </a:t>
            </a:r>
            <a:endParaRPr lang="lv-LV" sz="2400">
              <a:cs typeface="Calibri"/>
            </a:endParaRPr>
          </a:p>
          <a:p>
            <a:pPr marL="71755" marR="71755"/>
            <a:endParaRPr lang="en-GB" sz="2400"/>
          </a:p>
          <a:p>
            <a:pPr marL="71755" marR="71755"/>
            <a:endParaRPr lang="en-GB" sz="2400"/>
          </a:p>
        </p:txBody>
      </p:sp>
      <p:sp>
        <p:nvSpPr>
          <p:cNvPr id="9" name="Rectangle 8">
            <a:extLst>
              <a:ext uri="{FF2B5EF4-FFF2-40B4-BE49-F238E27FC236}">
                <a16:creationId xmlns="" xmlns:a16="http://schemas.microsoft.com/office/drawing/2014/main" id="{F8130C4A-8BD5-40AD-8178-B2AB202A458E}"/>
              </a:ext>
            </a:extLst>
          </p:cNvPr>
          <p:cNvSpPr/>
          <p:nvPr/>
        </p:nvSpPr>
        <p:spPr>
          <a:xfrm>
            <a:off x="5533979" y="1205611"/>
            <a:ext cx="6096000" cy="2954655"/>
          </a:xfrm>
          <a:prstGeom prst="rect">
            <a:avLst/>
          </a:prstGeom>
        </p:spPr>
        <p:txBody>
          <a:bodyPr>
            <a:spAutoFit/>
          </a:bodyPr>
          <a:lstStyle/>
          <a:p>
            <a:r>
              <a:rPr lang="lv-LV" sz="2400"/>
              <a:t>Katrs no mums risina grūtības dažādos veidos, un to ietekmē dažādi faktori. </a:t>
            </a:r>
          </a:p>
          <a:p>
            <a:pPr marL="71755" marR="71755"/>
            <a:endParaRPr lang="en-US" sz="2200"/>
          </a:p>
          <a:p>
            <a:pPr marL="71755" marR="71755"/>
            <a:r>
              <a:rPr lang="lv-LV" sz="2400"/>
              <a:t>Kuru no abām iespējām tu parasti izvēlies, saskaroties ar pārbaudījumu? Kāda ir tava</a:t>
            </a:r>
          </a:p>
          <a:p>
            <a:pPr marL="71755" marR="71755"/>
            <a:r>
              <a:rPr lang="lv-LV" sz="2400"/>
              <a:t>ierastā reakcija? Kāpēc, tavuprāt, tā ir?</a:t>
            </a:r>
          </a:p>
          <a:p>
            <a:pPr marL="71755" marR="71755"/>
            <a:endParaRPr lang="en-US" sz="2200"/>
          </a:p>
          <a:p>
            <a:pPr marL="71755" marR="71755"/>
            <a:endParaRPr lang="en-GB" sz="2200"/>
          </a:p>
        </p:txBody>
      </p:sp>
      <p:grpSp>
        <p:nvGrpSpPr>
          <p:cNvPr id="2" name="Group 1">
            <a:extLst>
              <a:ext uri="{FF2B5EF4-FFF2-40B4-BE49-F238E27FC236}">
                <a16:creationId xmlns="" xmlns:a16="http://schemas.microsoft.com/office/drawing/2014/main" id="{05F70F3F-8D4C-495E-8059-A605AD5BCCD5}"/>
              </a:ext>
            </a:extLst>
          </p:cNvPr>
          <p:cNvGrpSpPr/>
          <p:nvPr/>
        </p:nvGrpSpPr>
        <p:grpSpPr>
          <a:xfrm>
            <a:off x="5870231" y="4006030"/>
            <a:ext cx="1847654" cy="1765398"/>
            <a:chOff x="5093842" y="4597258"/>
            <a:chExt cx="1847654" cy="1765398"/>
          </a:xfrm>
        </p:grpSpPr>
        <p:pic>
          <p:nvPicPr>
            <p:cNvPr id="10" name="Picture 9">
              <a:extLst>
                <a:ext uri="{FF2B5EF4-FFF2-40B4-BE49-F238E27FC236}">
                  <a16:creationId xmlns="" xmlns:a16="http://schemas.microsoft.com/office/drawing/2014/main" id="{D8CA7536-D3D9-4427-B876-94B131F62311}"/>
                </a:ext>
              </a:extLst>
            </p:cNvPr>
            <p:cNvPicPr>
              <a:picLocks noChangeAspect="1"/>
            </p:cNvPicPr>
            <p:nvPr/>
          </p:nvPicPr>
          <p:blipFill>
            <a:blip r:embed="rId3" cstate="print"/>
            <a:stretch>
              <a:fillRect/>
            </a:stretch>
          </p:blipFill>
          <p:spPr>
            <a:xfrm>
              <a:off x="5527535" y="4597258"/>
              <a:ext cx="1043536" cy="1228958"/>
            </a:xfrm>
            <a:prstGeom prst="rect">
              <a:avLst/>
            </a:prstGeom>
          </p:spPr>
        </p:pic>
        <p:sp>
          <p:nvSpPr>
            <p:cNvPr id="13" name="TextBox 12">
              <a:extLst>
                <a:ext uri="{FF2B5EF4-FFF2-40B4-BE49-F238E27FC236}">
                  <a16:creationId xmlns="" xmlns:a16="http://schemas.microsoft.com/office/drawing/2014/main" id="{4015744C-920A-4282-91E7-9576738BEE87}"/>
                </a:ext>
              </a:extLst>
            </p:cNvPr>
            <p:cNvSpPr txBox="1"/>
            <p:nvPr/>
          </p:nvSpPr>
          <p:spPr>
            <a:xfrm>
              <a:off x="5093842" y="5716325"/>
              <a:ext cx="1847654" cy="646331"/>
            </a:xfrm>
            <a:prstGeom prst="rect">
              <a:avLst/>
            </a:prstGeom>
            <a:noFill/>
          </p:spPr>
          <p:txBody>
            <a:bodyPr wrap="square" rtlCol="0">
              <a:spAutoFit/>
            </a:bodyPr>
            <a:lstStyle/>
            <a:p>
              <a:r>
                <a:rPr lang="lv-LV" b="1"/>
                <a:t>Šis pārbaudījums ir iespēja!</a:t>
              </a:r>
            </a:p>
          </p:txBody>
        </p:sp>
      </p:grpSp>
      <p:grpSp>
        <p:nvGrpSpPr>
          <p:cNvPr id="3" name="Group 2">
            <a:extLst>
              <a:ext uri="{FF2B5EF4-FFF2-40B4-BE49-F238E27FC236}">
                <a16:creationId xmlns="" xmlns:a16="http://schemas.microsoft.com/office/drawing/2014/main" id="{46E76D6E-CA02-4284-AE2C-A515996495B6}"/>
              </a:ext>
            </a:extLst>
          </p:cNvPr>
          <p:cNvGrpSpPr/>
          <p:nvPr/>
        </p:nvGrpSpPr>
        <p:grpSpPr>
          <a:xfrm>
            <a:off x="8229600" y="4046015"/>
            <a:ext cx="2200275" cy="1715888"/>
            <a:chOff x="8026715" y="4637243"/>
            <a:chExt cx="2200275" cy="1715888"/>
          </a:xfrm>
        </p:grpSpPr>
        <p:pic>
          <p:nvPicPr>
            <p:cNvPr id="11" name="Picture 10">
              <a:extLst>
                <a:ext uri="{FF2B5EF4-FFF2-40B4-BE49-F238E27FC236}">
                  <a16:creationId xmlns="" xmlns:a16="http://schemas.microsoft.com/office/drawing/2014/main" id="{AA505B4A-0B02-42C9-91EA-D4878FA72BB7}"/>
                </a:ext>
              </a:extLst>
            </p:cNvPr>
            <p:cNvPicPr>
              <a:picLocks noChangeAspect="1"/>
            </p:cNvPicPr>
            <p:nvPr/>
          </p:nvPicPr>
          <p:blipFill>
            <a:blip r:embed="rId4" cstate="print"/>
            <a:stretch>
              <a:fillRect/>
            </a:stretch>
          </p:blipFill>
          <p:spPr>
            <a:xfrm>
              <a:off x="8524026" y="4637243"/>
              <a:ext cx="1043536" cy="1198472"/>
            </a:xfrm>
            <a:prstGeom prst="rect">
              <a:avLst/>
            </a:prstGeom>
          </p:spPr>
        </p:pic>
        <p:sp>
          <p:nvSpPr>
            <p:cNvPr id="14" name="TextBox 13">
              <a:extLst>
                <a:ext uri="{FF2B5EF4-FFF2-40B4-BE49-F238E27FC236}">
                  <a16:creationId xmlns="" xmlns:a16="http://schemas.microsoft.com/office/drawing/2014/main" id="{7C4FBFA1-97F3-4F5C-96AD-49C36F9BBFA8}"/>
                </a:ext>
              </a:extLst>
            </p:cNvPr>
            <p:cNvSpPr txBox="1"/>
            <p:nvPr/>
          </p:nvSpPr>
          <p:spPr>
            <a:xfrm>
              <a:off x="8026715" y="5706800"/>
              <a:ext cx="2200275" cy="646331"/>
            </a:xfrm>
            <a:prstGeom prst="rect">
              <a:avLst/>
            </a:prstGeom>
            <a:noFill/>
          </p:spPr>
          <p:txBody>
            <a:bodyPr wrap="square" rtlCol="0">
              <a:spAutoFit/>
            </a:bodyPr>
            <a:lstStyle/>
            <a:p>
              <a:r>
                <a:rPr lang="lv-LV" b="1"/>
                <a:t>Šis pārbaudījums ir pamatīga problēma!</a:t>
              </a:r>
            </a:p>
          </p:txBody>
        </p:sp>
      </p:grpSp>
    </p:spTree>
    <p:extLst>
      <p:ext uri="{BB962C8B-B14F-4D97-AF65-F5344CB8AC3E}">
        <p14:creationId xmlns="" xmlns:p14="http://schemas.microsoft.com/office/powerpoint/2010/main" val="373903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2427" y="5154659"/>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 xmlns:a16="http://schemas.microsoft.com/office/drawing/2014/main" id="{73115271-2412-4187-B03C-66DDC18E05F2}"/>
              </a:ext>
            </a:extLst>
          </p:cNvPr>
          <p:cNvSpPr/>
          <p:nvPr/>
        </p:nvSpPr>
        <p:spPr>
          <a:xfrm>
            <a:off x="304799" y="1422849"/>
            <a:ext cx="8226459" cy="4154984"/>
          </a:xfrm>
          <a:prstGeom prst="rect">
            <a:avLst/>
          </a:prstGeom>
        </p:spPr>
        <p:txBody>
          <a:bodyPr wrap="square" lIns="91440" tIns="45720" rIns="91440" bIns="45720" anchor="t">
            <a:spAutoFit/>
          </a:bodyPr>
          <a:lstStyle/>
          <a:p>
            <a:r>
              <a:rPr lang="lv-LV" sz="2400"/>
              <a:t>Grupā uz A3 lapas uzrakstiet trīs virsrakstus: </a:t>
            </a:r>
            <a:endParaRPr lang="lv-LV"/>
          </a:p>
          <a:p>
            <a:r>
              <a:rPr lang="lv-LV" sz="2400"/>
              <a:t>"Cerības", "Bailes", "Nepieciešamās prasmes". </a:t>
            </a:r>
            <a:endParaRPr lang="lv-LV"/>
          </a:p>
          <a:p>
            <a:endParaRPr lang="lv-LV" sz="2400"/>
          </a:p>
          <a:p>
            <a:r>
              <a:rPr lang="lv-LV" sz="2400"/>
              <a:t>Jums tiks piedāvātas vairākas situācijas. Prognozējiet, kādi ir galvenie pārbaudījumi katrā no tām!</a:t>
            </a:r>
            <a:endParaRPr lang="lv-LV" sz="2400">
              <a:cs typeface="Calibri"/>
            </a:endParaRPr>
          </a:p>
          <a:p>
            <a:endParaRPr lang="lv-LV" sz="2400"/>
          </a:p>
          <a:p>
            <a:pPr>
              <a:buFont typeface="Wingdings" pitchFamily="2" charset="2"/>
              <a:buChar char="Ø"/>
            </a:pPr>
            <a:r>
              <a:rPr lang="lv-LV" sz="2400"/>
              <a:t>Ar kādām grūtībām katrā situācijā cilvēks varētu saskarties? </a:t>
            </a:r>
          </a:p>
          <a:p>
            <a:pPr>
              <a:buFont typeface="Wingdings" pitchFamily="2" charset="2"/>
              <a:buChar char="Ø"/>
            </a:pPr>
            <a:r>
              <a:rPr lang="lv-LV" sz="2400"/>
              <a:t>Kādas cerības un bailes justu cilvēks katrā situācijā?</a:t>
            </a:r>
          </a:p>
          <a:p>
            <a:pPr>
              <a:buFont typeface="Wingdings" pitchFamily="2" charset="2"/>
              <a:buChar char="Ø"/>
            </a:pPr>
            <a:r>
              <a:rPr lang="lv-LV" sz="2400"/>
              <a:t>Kādas prasmes cilvēkam vajadzīgas, lai sasniegtu savu mērķi?</a:t>
            </a:r>
          </a:p>
          <a:p>
            <a:endParaRPr lang="lv-LV" sz="2400"/>
          </a:p>
          <a:p>
            <a:r>
              <a:rPr lang="lv-LV" sz="2400"/>
              <a:t>Pierakstiet atbildes zem atbilstošā virsraksta!</a:t>
            </a:r>
          </a:p>
        </p:txBody>
      </p:sp>
      <p:pic>
        <p:nvPicPr>
          <p:cNvPr id="3" name="Picture 2">
            <a:extLst>
              <a:ext uri="{FF2B5EF4-FFF2-40B4-BE49-F238E27FC236}">
                <a16:creationId xmlns="" xmlns:a16="http://schemas.microsoft.com/office/drawing/2014/main" id="{22C7801D-6BC6-442A-8E1F-CA6A24F63A29}"/>
              </a:ext>
            </a:extLst>
          </p:cNvPr>
          <p:cNvPicPr>
            <a:picLocks noChangeAspect="1"/>
          </p:cNvPicPr>
          <p:nvPr/>
        </p:nvPicPr>
        <p:blipFill>
          <a:blip r:embed="rId3" cstate="print"/>
          <a:stretch>
            <a:fillRect/>
          </a:stretch>
        </p:blipFill>
        <p:spPr>
          <a:xfrm>
            <a:off x="8803378" y="2859650"/>
            <a:ext cx="3083823" cy="1899379"/>
          </a:xfrm>
          <a:prstGeom prst="rect">
            <a:avLst/>
          </a:prstGeom>
        </p:spPr>
      </p:pic>
    </p:spTree>
    <p:extLst>
      <p:ext uri="{BB962C8B-B14F-4D97-AF65-F5344CB8AC3E}">
        <p14:creationId xmlns="" xmlns:p14="http://schemas.microsoft.com/office/powerpoint/2010/main" val="376316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2427" y="5154659"/>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6" name="Picture 5">
            <a:extLst>
              <a:ext uri="{FF2B5EF4-FFF2-40B4-BE49-F238E27FC236}">
                <a16:creationId xmlns="" xmlns:a16="http://schemas.microsoft.com/office/drawing/2014/main" id="{8ED96A62-DC75-4144-A2B5-0C7D482337FC}"/>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269459" y="1681329"/>
            <a:ext cx="4705613" cy="3361151"/>
          </a:xfrm>
          <a:prstGeom prst="rect">
            <a:avLst/>
          </a:prstGeom>
        </p:spPr>
      </p:pic>
      <p:pic>
        <p:nvPicPr>
          <p:cNvPr id="10" name="Picture 9">
            <a:extLst>
              <a:ext uri="{FF2B5EF4-FFF2-40B4-BE49-F238E27FC236}">
                <a16:creationId xmlns="" xmlns:a16="http://schemas.microsoft.com/office/drawing/2014/main" id="{61DF50A4-44AF-454E-8279-065BC216862B}"/>
              </a:ext>
            </a:extLst>
          </p:cNvPr>
          <p:cNvPicPr>
            <a:picLocks noChangeAspect="1"/>
          </p:cNvPicPr>
          <p:nvPr/>
        </p:nvPicPr>
        <p:blipFill>
          <a:blip r:embed="rId4" cstate="print"/>
          <a:stretch>
            <a:fillRect/>
          </a:stretch>
        </p:blipFill>
        <p:spPr>
          <a:xfrm>
            <a:off x="7876611" y="1801230"/>
            <a:ext cx="1834269" cy="2971800"/>
          </a:xfrm>
          <a:prstGeom prst="rect">
            <a:avLst/>
          </a:prstGeom>
        </p:spPr>
      </p:pic>
      <p:pic>
        <p:nvPicPr>
          <p:cNvPr id="11" name="Picture 10">
            <a:extLst>
              <a:ext uri="{FF2B5EF4-FFF2-40B4-BE49-F238E27FC236}">
                <a16:creationId xmlns="" xmlns:a16="http://schemas.microsoft.com/office/drawing/2014/main" id="{3533D8E3-84DC-4B57-A751-37D80E3FCA81}"/>
              </a:ext>
            </a:extLst>
          </p:cNvPr>
          <p:cNvPicPr>
            <a:picLocks noChangeAspect="1"/>
          </p:cNvPicPr>
          <p:nvPr/>
        </p:nvPicPr>
        <p:blipFill>
          <a:blip r:embed="rId5" cstate="print"/>
          <a:stretch>
            <a:fillRect/>
          </a:stretch>
        </p:blipFill>
        <p:spPr>
          <a:xfrm>
            <a:off x="5187224" y="1778490"/>
            <a:ext cx="1817551" cy="2971800"/>
          </a:xfrm>
          <a:prstGeom prst="rect">
            <a:avLst/>
          </a:prstGeom>
        </p:spPr>
      </p:pic>
      <p:sp>
        <p:nvSpPr>
          <p:cNvPr id="13" name="TextBox 12">
            <a:extLst>
              <a:ext uri="{FF2B5EF4-FFF2-40B4-BE49-F238E27FC236}">
                <a16:creationId xmlns="" xmlns:a16="http://schemas.microsoft.com/office/drawing/2014/main" id="{465D517E-D5C0-4B19-84BE-E2DEE5601ADE}"/>
              </a:ext>
            </a:extLst>
          </p:cNvPr>
          <p:cNvSpPr txBox="1"/>
          <p:nvPr/>
        </p:nvSpPr>
        <p:spPr>
          <a:xfrm>
            <a:off x="1514082" y="4997140"/>
            <a:ext cx="1924050" cy="646331"/>
          </a:xfrm>
          <a:prstGeom prst="rect">
            <a:avLst/>
          </a:prstGeom>
          <a:noFill/>
        </p:spPr>
        <p:txBody>
          <a:bodyPr wrap="square" rtlCol="0">
            <a:spAutoFit/>
          </a:bodyPr>
          <a:lstStyle/>
          <a:p>
            <a:r>
              <a:rPr lang="lv-LV"/>
              <a:t>Brīvprātīgais darbs brīvajā laikā</a:t>
            </a:r>
          </a:p>
        </p:txBody>
      </p:sp>
      <p:sp>
        <p:nvSpPr>
          <p:cNvPr id="14" name="TextBox 13">
            <a:extLst>
              <a:ext uri="{FF2B5EF4-FFF2-40B4-BE49-F238E27FC236}">
                <a16:creationId xmlns="" xmlns:a16="http://schemas.microsoft.com/office/drawing/2014/main" id="{FB1A4AF8-322C-4304-84AB-C2BFDD5BF01C}"/>
              </a:ext>
            </a:extLst>
          </p:cNvPr>
          <p:cNvSpPr txBox="1"/>
          <p:nvPr/>
        </p:nvSpPr>
        <p:spPr>
          <a:xfrm>
            <a:off x="5148815" y="4997140"/>
            <a:ext cx="1924050" cy="1477328"/>
          </a:xfrm>
          <a:prstGeom prst="rect">
            <a:avLst/>
          </a:prstGeom>
          <a:noFill/>
        </p:spPr>
        <p:txBody>
          <a:bodyPr wrap="square" rtlCol="0">
            <a:spAutoFit/>
          </a:bodyPr>
          <a:lstStyle/>
          <a:p>
            <a:r>
              <a:rPr lang="lv-LV"/>
              <a:t>Apgūt padziļinātus vai specializētus kursus papildus pamatkursiem vidusskolā</a:t>
            </a:r>
          </a:p>
        </p:txBody>
      </p:sp>
      <p:sp>
        <p:nvSpPr>
          <p:cNvPr id="15" name="TextBox 14">
            <a:extLst>
              <a:ext uri="{FF2B5EF4-FFF2-40B4-BE49-F238E27FC236}">
                <a16:creationId xmlns="" xmlns:a16="http://schemas.microsoft.com/office/drawing/2014/main" id="{4755670B-F431-4FDA-B100-95B09C769F67}"/>
              </a:ext>
            </a:extLst>
          </p:cNvPr>
          <p:cNvSpPr txBox="1"/>
          <p:nvPr/>
        </p:nvSpPr>
        <p:spPr>
          <a:xfrm>
            <a:off x="7983110" y="5154659"/>
            <a:ext cx="1924050" cy="646331"/>
          </a:xfrm>
          <a:prstGeom prst="rect">
            <a:avLst/>
          </a:prstGeom>
          <a:noFill/>
        </p:spPr>
        <p:txBody>
          <a:bodyPr wrap="square" rtlCol="0">
            <a:spAutoFit/>
          </a:bodyPr>
          <a:lstStyle/>
          <a:p>
            <a:r>
              <a:rPr lang="lv-LV"/>
              <a:t>Piedalīšanās valsts sporta sacensībās</a:t>
            </a:r>
          </a:p>
        </p:txBody>
      </p:sp>
    </p:spTree>
    <p:extLst>
      <p:ext uri="{BB962C8B-B14F-4D97-AF65-F5344CB8AC3E}">
        <p14:creationId xmlns="" xmlns:p14="http://schemas.microsoft.com/office/powerpoint/2010/main" val="174280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2427" y="5154659"/>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FBD28E67-558B-4BE0-9AC7-AC416328E762}"/>
              </a:ext>
            </a:extLst>
          </p:cNvPr>
          <p:cNvSpPr/>
          <p:nvPr/>
        </p:nvSpPr>
        <p:spPr>
          <a:xfrm>
            <a:off x="611980" y="1959482"/>
            <a:ext cx="6627805" cy="3416320"/>
          </a:xfrm>
          <a:prstGeom prst="rect">
            <a:avLst/>
          </a:prstGeom>
        </p:spPr>
        <p:txBody>
          <a:bodyPr wrap="square">
            <a:spAutoFit/>
          </a:bodyPr>
          <a:lstStyle/>
          <a:p>
            <a:r>
              <a:rPr lang="lv-LV" sz="2400" b="1"/>
              <a:t>Vai manām bailēm tiešām ir nozīme?</a:t>
            </a:r>
          </a:p>
          <a:p>
            <a:endParaRPr lang="lv-LV" sz="2400"/>
          </a:p>
          <a:p>
            <a:r>
              <a:rPr lang="lv-LV" sz="2400"/>
              <a:t>Izmanto refleksijas lapu, lai uzzinātu, kāda ir baiļu nozīme, pārvarot dažādus pārbaudījumus! Materiāla «Stājoties</a:t>
            </a:r>
            <a:r>
              <a:rPr lang="lv-LV"/>
              <a:t> </a:t>
            </a:r>
            <a:r>
              <a:rPr lang="lv-LV" sz="2400"/>
              <a:t>pretī savām bailēm» tukšās sadaļas aizpildi ar saviem piemēriem un padomiem! </a:t>
            </a:r>
          </a:p>
          <a:p>
            <a:endParaRPr lang="lv-LV" sz="2400"/>
          </a:p>
          <a:p>
            <a:r>
              <a:rPr lang="lv-LV" sz="2400"/>
              <a:t>Tas jādara katram skolēnam individuāli, </a:t>
            </a:r>
            <a:br>
              <a:rPr lang="lv-LV" sz="2400"/>
            </a:br>
            <a:r>
              <a:rPr lang="lv-LV" sz="2400"/>
              <a:t>lai veicinātu pašrefleksiju.</a:t>
            </a:r>
          </a:p>
        </p:txBody>
      </p:sp>
      <p:pic>
        <p:nvPicPr>
          <p:cNvPr id="10" name="Picture 9">
            <a:extLst>
              <a:ext uri="{FF2B5EF4-FFF2-40B4-BE49-F238E27FC236}">
                <a16:creationId xmlns="" xmlns:a16="http://schemas.microsoft.com/office/drawing/2014/main" id="{19743E6C-3171-4378-87E3-BEE532F8E03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8581979" y="1404492"/>
            <a:ext cx="3109819" cy="3704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 xmlns:a16="http://schemas.microsoft.com/office/drawing/2014/main" id="{48DC53AC-9149-47CF-B63A-79E29A1A491D}"/>
              </a:ext>
            </a:extLst>
          </p:cNvPr>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44412" y="4902295"/>
            <a:ext cx="1260679" cy="1685678"/>
          </a:xfrm>
          <a:prstGeom prst="rect">
            <a:avLst/>
          </a:prstGeom>
          <a:noFill/>
          <a:ln>
            <a:noFill/>
          </a:ln>
          <a:effectLst/>
        </p:spPr>
      </p:pic>
    </p:spTree>
    <p:extLst>
      <p:ext uri="{BB962C8B-B14F-4D97-AF65-F5344CB8AC3E}">
        <p14:creationId xmlns="" xmlns:p14="http://schemas.microsoft.com/office/powerpoint/2010/main" val="235187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 xmlns:a16="http://schemas.microsoft.com/office/drawing/2014/main" id="{13A6F55A-93F3-44E7-9339-69136DD5BF5A}"/>
              </a:ext>
            </a:extLst>
          </p:cNvPr>
          <p:cNvSpPr txBox="1">
            <a:spLocks/>
          </p:cNvSpPr>
          <p:nvPr/>
        </p:nvSpPr>
        <p:spPr>
          <a:xfrm>
            <a:off x="766173" y="1494672"/>
            <a:ext cx="10515600" cy="176702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dirty="0"/>
              <a:t>Tikumiskās audzināšanas programma «e-TAP»</a:t>
            </a:r>
          </a:p>
        </p:txBody>
      </p:sp>
      <p:sp>
        <p:nvSpPr>
          <p:cNvPr id="5" name="Teksta vietturis 4">
            <a:extLst>
              <a:ext uri="{FF2B5EF4-FFF2-40B4-BE49-F238E27FC236}">
                <a16:creationId xmlns="" xmlns:a16="http://schemas.microsoft.com/office/drawing/2014/main" id="{978E98D7-0704-4C63-A129-5D9F78E2784A}"/>
              </a:ext>
            </a:extLst>
          </p:cNvPr>
          <p:cNvSpPr txBox="1">
            <a:spLocks/>
          </p:cNvSpPr>
          <p:nvPr/>
        </p:nvSpPr>
        <p:spPr>
          <a:xfrm>
            <a:off x="910227" y="2637223"/>
            <a:ext cx="10515600" cy="25256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r>
              <a:rPr lang="lv-LV" dirty="0"/>
              <a:t>Resursi pieejami: </a:t>
            </a:r>
            <a:r>
              <a:rPr lang="lv-LV" dirty="0">
                <a:hlinkClick r:id="rId2"/>
              </a:rPr>
              <a:t>www.arete.lu.lv</a:t>
            </a:r>
            <a:endParaRPr lang="lv-LV" dirty="0"/>
          </a:p>
          <a:p>
            <a:pPr>
              <a:lnSpc>
                <a:spcPct val="120000"/>
              </a:lnSpc>
              <a:spcBef>
                <a:spcPts val="0"/>
              </a:spcBef>
              <a:spcAft>
                <a:spcPts val="600"/>
              </a:spcAft>
            </a:pPr>
            <a:endParaRPr lang="lv-LV" sz="1600" dirty="0"/>
          </a:p>
          <a:p>
            <a:pPr marL="0" indent="0">
              <a:lnSpc>
                <a:spcPct val="120000"/>
              </a:lnSpc>
              <a:spcBef>
                <a:spcPts val="0"/>
              </a:spcBef>
              <a:spcAft>
                <a:spcPts val="600"/>
              </a:spcAft>
              <a:buNone/>
            </a:pPr>
            <a:r>
              <a:rPr lang="lv-LV" sz="1600" dirty="0"/>
              <a:t>Programmas administrators: Dr. Manuels </a:t>
            </a:r>
            <a:r>
              <a:rPr lang="lv-LV" sz="1600" dirty="0" err="1"/>
              <a:t>Fernandezs</a:t>
            </a:r>
            <a:r>
              <a:rPr lang="lv-LV" sz="1600" dirty="0"/>
              <a:t>. </a:t>
            </a:r>
            <a:r>
              <a:rPr lang="lv-LV" sz="1600" dirty="0">
                <a:hlinkClick r:id="rId3"/>
              </a:rPr>
              <a:t>manuels.fernandezs@lu.lv</a:t>
            </a:r>
            <a:r>
              <a:rPr lang="lv-LV" sz="1600" dirty="0"/>
              <a:t>, +371 26253625</a:t>
            </a:r>
          </a:p>
          <a:p>
            <a:pPr marL="0" indent="0">
              <a:lnSpc>
                <a:spcPct val="120000"/>
              </a:lnSpc>
              <a:spcBef>
                <a:spcPts val="0"/>
              </a:spcBef>
              <a:spcAft>
                <a:spcPts val="600"/>
              </a:spcAft>
              <a:buFontTx/>
              <a:buNone/>
              <a:defRPr/>
            </a:pPr>
            <a:r>
              <a:rPr lang="lv-LV" sz="1600" dirty="0"/>
              <a:t>Latvijas Universitātes Pedagoģijas, psiholoģijas un mākslas fakultātes Pedagoģijas zinātniskā institūta vadošais pētnieks</a:t>
            </a:r>
          </a:p>
          <a:p>
            <a:pPr marL="0" indent="0">
              <a:lnSpc>
                <a:spcPct val="120000"/>
              </a:lnSpc>
              <a:spcBef>
                <a:spcPts val="0"/>
              </a:spcBef>
              <a:spcAft>
                <a:spcPts val="600"/>
              </a:spcAft>
              <a:buNone/>
              <a:defRPr/>
            </a:pPr>
            <a:r>
              <a:rPr lang="lv-LV" sz="1600" dirty="0"/>
              <a:t>Imantas 7. līnija 1, 223. telpa, Rīga, LV-1083, Latvija</a:t>
            </a:r>
          </a:p>
          <a:p>
            <a:pPr marL="0" indent="0">
              <a:buNone/>
            </a:pPr>
            <a:r>
              <a:rPr lang="lv-LV" sz="1200" i="1" dirty="0"/>
              <a:t>"Digitālas mācību programmas piemērotības un </a:t>
            </a:r>
            <a:r>
              <a:rPr lang="lv-LV" sz="1200" i="1" dirty="0" err="1"/>
              <a:t>īstenojamības</a:t>
            </a:r>
            <a:r>
              <a:rPr lang="lv-LV" sz="1200" i="1" dirty="0"/>
              <a:t> izpēte jauniešu tikumiskajai audzināšanai Latvijas izglītības iestādēs (no 5 līdz 15 gadu vecumā)" (01.12.2020-31.12.2021). </a:t>
            </a:r>
            <a:r>
              <a:rPr lang="lv-LV" sz="1200" dirty="0"/>
              <a:t>Projekta Nr. lzp-2020/2-0277; LU reģistrācijas </a:t>
            </a:r>
            <a:r>
              <a:rPr lang="lv-LV" sz="1200" dirty="0" err="1"/>
              <a:t>Nr</a:t>
            </a:r>
            <a:r>
              <a:rPr lang="lv-LV" sz="1200" dirty="0"/>
              <a:t>: LZP2020/95</a:t>
            </a:r>
            <a:endParaRPr lang="lv-LV"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833960A5-5EE2-4EEB-B6BF-E952CB6AB438}"/>
              </a:ext>
            </a:extLst>
          </p:cNvPr>
          <p:cNvSpPr/>
          <p:nvPr/>
        </p:nvSpPr>
        <p:spPr>
          <a:xfrm>
            <a:off x="785567" y="1798123"/>
            <a:ext cx="6463646" cy="1569660"/>
          </a:xfrm>
          <a:prstGeom prst="rect">
            <a:avLst/>
          </a:prstGeom>
        </p:spPr>
        <p:txBody>
          <a:bodyPr wrap="square" lIns="91440" tIns="45720" rIns="91440" bIns="45720" anchor="t">
            <a:spAutoFit/>
          </a:bodyPr>
          <a:lstStyle/>
          <a:p>
            <a:r>
              <a:rPr lang="lv-LV" sz="2400"/>
              <a:t>Kādas emocijas cilvēki piedzīvo, kad saskaras ar sarežģītu situāciju vai problēmu? </a:t>
            </a:r>
          </a:p>
          <a:p>
            <a:endParaRPr lang="lv-LV" sz="2400"/>
          </a:p>
          <a:p>
            <a:r>
              <a:rPr lang="lv-LV" sz="2400"/>
              <a:t>Pārrunā savas idejas ar </a:t>
            </a:r>
            <a:r>
              <a:rPr lang="lv-LV" sz="2400" err="1"/>
              <a:t>klasesbiedru</a:t>
            </a:r>
            <a:r>
              <a:rPr lang="lv-LV" sz="2400"/>
              <a:t>!</a:t>
            </a:r>
            <a:endParaRPr lang="lv-LV" sz="2400">
              <a:cs typeface="Calibri"/>
            </a:endParaRPr>
          </a:p>
        </p:txBody>
      </p:sp>
      <p:pic>
        <p:nvPicPr>
          <p:cNvPr id="3" name="Picture 2">
            <a:extLst>
              <a:ext uri="{FF2B5EF4-FFF2-40B4-BE49-F238E27FC236}">
                <a16:creationId xmlns="" xmlns:a16="http://schemas.microsoft.com/office/drawing/2014/main" id="{33A922DE-D6CC-44E0-ACE3-D6EE10576F82}"/>
              </a:ext>
            </a:extLst>
          </p:cNvPr>
          <p:cNvPicPr>
            <a:picLocks noChangeAspect="1"/>
          </p:cNvPicPr>
          <p:nvPr/>
        </p:nvPicPr>
        <p:blipFill>
          <a:blip r:embed="rId2" cstate="print"/>
          <a:stretch>
            <a:fillRect/>
          </a:stretch>
        </p:blipFill>
        <p:spPr>
          <a:xfrm>
            <a:off x="7570751" y="2673350"/>
            <a:ext cx="3571731" cy="2480126"/>
          </a:xfrm>
          <a:prstGeom prst="rect">
            <a:avLst/>
          </a:prstGeom>
        </p:spPr>
      </p:pic>
      <p:sp>
        <p:nvSpPr>
          <p:cNvPr id="9" name="Rectangle 8">
            <a:extLst>
              <a:ext uri="{FF2B5EF4-FFF2-40B4-BE49-F238E27FC236}">
                <a16:creationId xmlns="" xmlns:a16="http://schemas.microsoft.com/office/drawing/2014/main" id="{A6371C5D-4DE9-4608-A5C7-01D451D243D7}"/>
              </a:ext>
            </a:extLst>
          </p:cNvPr>
          <p:cNvSpPr/>
          <p:nvPr/>
        </p:nvSpPr>
        <p:spPr>
          <a:xfrm>
            <a:off x="710153" y="3827116"/>
            <a:ext cx="6369378" cy="830997"/>
          </a:xfrm>
          <a:prstGeom prst="rect">
            <a:avLst/>
          </a:prstGeom>
        </p:spPr>
        <p:txBody>
          <a:bodyPr wrap="square">
            <a:spAutoFit/>
          </a:bodyPr>
          <a:lstStyle/>
          <a:p>
            <a:r>
              <a:rPr lang="lv-LV" sz="2400"/>
              <a:t>Kā tu juties, kad saskāries ar kādu pārbaudījumu savā dzīvē un kad pārvarēji šo problēmu? </a:t>
            </a:r>
          </a:p>
        </p:txBody>
      </p:sp>
    </p:spTree>
    <p:extLst>
      <p:ext uri="{BB962C8B-B14F-4D97-AF65-F5344CB8AC3E}">
        <p14:creationId xmlns="" xmlns:p14="http://schemas.microsoft.com/office/powerpoint/2010/main" val="3306080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D03FEF15-4204-480E-8982-F3E8FE495C55}"/>
              </a:ext>
            </a:extLst>
          </p:cNvPr>
          <p:cNvSpPr/>
          <p:nvPr/>
        </p:nvSpPr>
        <p:spPr>
          <a:xfrm>
            <a:off x="659767" y="1618896"/>
            <a:ext cx="6565281" cy="4278094"/>
          </a:xfrm>
          <a:prstGeom prst="rect">
            <a:avLst/>
          </a:prstGeom>
        </p:spPr>
        <p:txBody>
          <a:bodyPr wrap="square">
            <a:spAutoFit/>
          </a:bodyPr>
          <a:lstStyle/>
          <a:p>
            <a:r>
              <a:rPr lang="lv-LV" sz="2800" b="1" dirty="0"/>
              <a:t>Kādi pārbaudījumi var mums būt noderīgi?</a:t>
            </a:r>
          </a:p>
          <a:p>
            <a:pPr marL="71755" marR="71755"/>
            <a:endParaRPr lang="en-GB" sz="2800" dirty="0"/>
          </a:p>
          <a:p>
            <a:r>
              <a:rPr lang="lv-LV" sz="2800" dirty="0"/>
              <a:t>Pārrunā ar klasesbiedru, kā problēmu risināšana vai saskaršanās ar pārbaudījumiem liek tev justies!</a:t>
            </a:r>
          </a:p>
          <a:p>
            <a:pPr lvl="1">
              <a:buFont typeface="Arial" pitchFamily="34" charset="0"/>
              <a:buChar char="•"/>
            </a:pPr>
            <a:r>
              <a:rPr lang="en-US" sz="2800" dirty="0" err="1"/>
              <a:t>Kā</a:t>
            </a:r>
            <a:r>
              <a:rPr lang="lv-LV" sz="2800" dirty="0"/>
              <a:t> tas veicina tavu </a:t>
            </a:r>
            <a:r>
              <a:rPr lang="lv-LV" sz="2800" dirty="0" err="1"/>
              <a:t>paļ</a:t>
            </a:r>
            <a:r>
              <a:rPr lang="en-US" sz="2800" dirty="0" err="1"/>
              <a:t>aušanos</a:t>
            </a:r>
            <a:r>
              <a:rPr lang="lv-LV" sz="2800" dirty="0"/>
              <a:t> uz savām spējām?</a:t>
            </a:r>
          </a:p>
          <a:p>
            <a:pPr lvl="1">
              <a:buFont typeface="Arial" pitchFamily="34" charset="0"/>
              <a:buChar char="•"/>
            </a:pPr>
            <a:r>
              <a:rPr lang="lv-LV" sz="2800" dirty="0"/>
              <a:t>Kā tas tev ļauj augt un attīstīties?</a:t>
            </a:r>
          </a:p>
          <a:p>
            <a:pPr marL="71755" marR="71755"/>
            <a:endParaRPr lang="en-GB" sz="2400" dirty="0"/>
          </a:p>
          <a:p>
            <a:pPr marL="71755" marR="71755"/>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 xmlns:a16="http://schemas.microsoft.com/office/drawing/2014/main" id="{8A108045-5B24-4146-9BE1-994CB58176F8}"/>
              </a:ext>
            </a:extLst>
          </p:cNvPr>
          <p:cNvPicPr>
            <a:picLocks noChangeAspect="1"/>
          </p:cNvPicPr>
          <p:nvPr/>
        </p:nvPicPr>
        <p:blipFill>
          <a:blip r:embed="rId3" cstate="print"/>
          <a:stretch>
            <a:fillRect/>
          </a:stretch>
        </p:blipFill>
        <p:spPr>
          <a:xfrm>
            <a:off x="7466578" y="2508411"/>
            <a:ext cx="3948010" cy="2518558"/>
          </a:xfrm>
          <a:prstGeom prst="rect">
            <a:avLst/>
          </a:prstGeom>
        </p:spPr>
      </p:pic>
    </p:spTree>
    <p:extLst>
      <p:ext uri="{BB962C8B-B14F-4D97-AF65-F5344CB8AC3E}">
        <p14:creationId xmlns="" xmlns:p14="http://schemas.microsoft.com/office/powerpoint/2010/main" val="89250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9AACB185-1FCF-4492-813D-4844892F67D4}"/>
              </a:ext>
            </a:extLst>
          </p:cNvPr>
          <p:cNvSpPr/>
          <p:nvPr/>
        </p:nvSpPr>
        <p:spPr>
          <a:xfrm>
            <a:off x="718816" y="551289"/>
            <a:ext cx="3917577" cy="5755422"/>
          </a:xfrm>
          <a:prstGeom prst="rect">
            <a:avLst/>
          </a:prstGeom>
        </p:spPr>
        <p:txBody>
          <a:bodyPr wrap="square" lIns="91440" tIns="45720" rIns="91440" bIns="45720" anchor="t">
            <a:spAutoFit/>
          </a:bodyPr>
          <a:lstStyle/>
          <a:p>
            <a:pPr marL="71755" marR="71755"/>
            <a:r>
              <a:rPr lang="lv-LV" sz="2800"/>
              <a:t>Uzraksti situācijas aprakstu, norādot, ar kādu pārbaudījumu tu </a:t>
            </a:r>
            <a:r>
              <a:rPr lang="lv-LV" sz="2800" err="1"/>
              <a:t>saskāries</a:t>
            </a:r>
            <a:r>
              <a:rPr lang="lv-LV" sz="2800"/>
              <a:t>, kādas bailes tev bija jāpārvar un kādas emocijas tu izjuti! </a:t>
            </a:r>
          </a:p>
          <a:p>
            <a:pPr marL="71755" marR="71755"/>
            <a:endParaRPr lang="en-US" sz="2200"/>
          </a:p>
          <a:p>
            <a:r>
              <a:rPr lang="lv-LV" sz="2200"/>
              <a:t>Tā var būt nepilna laika darba vai brīvprātīgā darba uzsākšana, grupas vadīšana, publiska uzstāšanās, došanās uz valsti, kurā iepriekš neesi bijis, skolas maiņa, iesaistīšanās sporta komandā utt.</a:t>
            </a:r>
            <a:endParaRPr lang="lv-LV" sz="2200">
              <a:cs typeface="Calibri"/>
            </a:endParaRPr>
          </a:p>
          <a:p>
            <a:pPr marL="71755" marR="71755"/>
            <a:endParaRPr lang="en-GB" sz="2400"/>
          </a:p>
        </p:txBody>
      </p:sp>
      <p:sp>
        <p:nvSpPr>
          <p:cNvPr id="10" name="Rectangle 9">
            <a:extLst>
              <a:ext uri="{FF2B5EF4-FFF2-40B4-BE49-F238E27FC236}">
                <a16:creationId xmlns="" xmlns:a16="http://schemas.microsoft.com/office/drawing/2014/main" id="{E0C3DAC4-1A86-4E50-87E9-0D42F9758511}"/>
              </a:ext>
            </a:extLst>
          </p:cNvPr>
          <p:cNvSpPr/>
          <p:nvPr/>
        </p:nvSpPr>
        <p:spPr>
          <a:xfrm>
            <a:off x="5769734" y="1036292"/>
            <a:ext cx="6055150" cy="4678204"/>
          </a:xfrm>
          <a:prstGeom prst="rect">
            <a:avLst/>
          </a:prstGeom>
        </p:spPr>
        <p:txBody>
          <a:bodyPr wrap="square" lIns="91440" tIns="45720" rIns="91440" bIns="45720" anchor="t">
            <a:spAutoFit/>
          </a:bodyPr>
          <a:lstStyle/>
          <a:p>
            <a:pPr>
              <a:buFont typeface="Wingdings" pitchFamily="2" charset="2"/>
              <a:buChar char="Ø"/>
            </a:pPr>
            <a:r>
              <a:rPr lang="lv-LV" sz="2000"/>
              <a:t>Kādas izjūtas tu piedzīvoji, saskaroties ar pārbaudījumiem?</a:t>
            </a:r>
            <a:br>
              <a:rPr lang="lv-LV" sz="2000"/>
            </a:br>
            <a:endParaRPr lang="lv-LV" sz="2000"/>
          </a:p>
          <a:p>
            <a:pPr>
              <a:buFont typeface="Wingdings" pitchFamily="2" charset="2"/>
              <a:buChar char="Ø"/>
            </a:pPr>
            <a:r>
              <a:rPr lang="lv-LV" sz="2000"/>
              <a:t>Kādas rakstura iezīmes un tikumi tev bija jāizmanto, lai izturētu šos pārbaudījumus?</a:t>
            </a:r>
            <a:br>
              <a:rPr lang="lv-LV" sz="2000"/>
            </a:br>
            <a:endParaRPr lang="lv-LV" sz="2000"/>
          </a:p>
          <a:p>
            <a:pPr>
              <a:buFont typeface="Wingdings" pitchFamily="2" charset="2"/>
              <a:buChar char="Ø"/>
            </a:pPr>
            <a:r>
              <a:rPr lang="lv-LV" sz="2000"/>
              <a:t>Vai tu viegli guvi panākumus? Vai arī tev bija jāpielāgojas un jāveic izmaiņas, lai gūtu panākumus?</a:t>
            </a:r>
            <a:br>
              <a:rPr lang="lv-LV" sz="2000"/>
            </a:br>
            <a:endParaRPr lang="lv-LV" sz="2000"/>
          </a:p>
          <a:p>
            <a:pPr>
              <a:buFont typeface="Wingdings" pitchFamily="2" charset="2"/>
              <a:buChar char="Ø"/>
            </a:pPr>
            <a:r>
              <a:rPr lang="lv-LV" sz="2000"/>
              <a:t>Kā tu juties, tiekot galā ar pārbaudījumu vai pārvarot sarežģījumus?</a:t>
            </a:r>
            <a:br>
              <a:rPr lang="lv-LV" sz="2000"/>
            </a:br>
            <a:endParaRPr lang="lv-LV" sz="2000"/>
          </a:p>
          <a:p>
            <a:pPr>
              <a:buFont typeface="Wingdings" pitchFamily="2" charset="2"/>
              <a:buChar char="Ø"/>
            </a:pPr>
            <a:r>
              <a:rPr lang="lv-LV" sz="2000"/>
              <a:t>Kā panākumi un/vai grūtības palīdzēja attīstīt tavu raksturu un personību?</a:t>
            </a:r>
            <a:endParaRPr lang="lv-LV" sz="2000">
              <a:cs typeface="Calibri"/>
            </a:endParaRPr>
          </a:p>
          <a:p>
            <a:pPr marL="71755" marR="71755">
              <a:buFont typeface="Wingdings" pitchFamily="2" charset="2"/>
              <a:buChar char="Ø"/>
            </a:pPr>
            <a:endParaRPr lang="en-GB"/>
          </a:p>
        </p:txBody>
      </p:sp>
      <p:pic>
        <p:nvPicPr>
          <p:cNvPr id="15" name="Picture 14">
            <a:extLst>
              <a:ext uri="{FF2B5EF4-FFF2-40B4-BE49-F238E27FC236}">
                <a16:creationId xmlns="" xmlns:a16="http://schemas.microsoft.com/office/drawing/2014/main" id="{B1D80BBF-7511-45CB-BB6E-F8FE060446F7}"/>
              </a:ext>
            </a:extLst>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24248" y="2270247"/>
            <a:ext cx="1260679" cy="1685678"/>
          </a:xfrm>
          <a:prstGeom prst="rect">
            <a:avLst/>
          </a:prstGeom>
          <a:noFill/>
          <a:ln>
            <a:noFill/>
          </a:ln>
          <a:effectLst/>
        </p:spPr>
      </p:pic>
    </p:spTree>
    <p:extLst>
      <p:ext uri="{BB962C8B-B14F-4D97-AF65-F5344CB8AC3E}">
        <p14:creationId xmlns="" xmlns:p14="http://schemas.microsoft.com/office/powerpoint/2010/main" val="1064801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464351" y="4965095"/>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 xmlns:a16="http://schemas.microsoft.com/office/drawing/2014/main" id="{74A5A5F4-7A28-414B-9A9B-387D03177CE5}"/>
              </a:ext>
            </a:extLst>
          </p:cNvPr>
          <p:cNvSpPr/>
          <p:nvPr/>
        </p:nvSpPr>
        <p:spPr>
          <a:xfrm>
            <a:off x="681871" y="1892905"/>
            <a:ext cx="7208363" cy="3754874"/>
          </a:xfrm>
          <a:prstGeom prst="rect">
            <a:avLst/>
          </a:prstGeom>
        </p:spPr>
        <p:txBody>
          <a:bodyPr wrap="square" lIns="91440" tIns="45720" rIns="91440" bIns="45720" anchor="t">
            <a:spAutoFit/>
          </a:bodyPr>
          <a:lstStyle/>
          <a:p>
            <a:r>
              <a:rPr lang="lv-LV" sz="2400"/>
              <a:t>Pārdomā, kādus citus pārbaudījumus tu varētu piedzīvot atšķirīgos apstākļos!</a:t>
            </a:r>
          </a:p>
          <a:p>
            <a:pPr marL="71755" marR="71755"/>
            <a:endParaRPr lang="en-GB" sz="2200"/>
          </a:p>
          <a:p>
            <a:pPr lvl="1">
              <a:buFont typeface="Wingdings" pitchFamily="2" charset="2"/>
              <a:buChar char="Ø"/>
            </a:pPr>
            <a:r>
              <a:rPr lang="lv-LV" sz="2400"/>
              <a:t>Kā tos var uzskatīt par iespēju un/vai veidu, kā pārvarēt bailes?</a:t>
            </a:r>
          </a:p>
          <a:p>
            <a:pPr lvl="1">
              <a:buFont typeface="Wingdings" pitchFamily="2" charset="2"/>
              <a:buChar char="Ø"/>
            </a:pPr>
            <a:r>
              <a:rPr lang="lv-LV" sz="2400"/>
              <a:t>Vai vari izdomāt piemērus dažādos apstākļos, piemēram, darbavietā, skolā, kopienā? </a:t>
            </a:r>
          </a:p>
          <a:p>
            <a:pPr lvl="1">
              <a:buFont typeface="Wingdings" pitchFamily="2" charset="2"/>
              <a:buChar char="Ø"/>
            </a:pPr>
            <a:r>
              <a:rPr lang="lv-LV" sz="2400"/>
              <a:t>Kādu rīcība plānu vari izdomāt, lai pārvarētu šo pārbaudījumu un pārvērstu to pozitīvā pieredzē, kas palīdz tavai personīgajai izaugsmei?</a:t>
            </a:r>
          </a:p>
        </p:txBody>
      </p:sp>
      <p:pic>
        <p:nvPicPr>
          <p:cNvPr id="10" name="Picture 9">
            <a:extLst>
              <a:ext uri="{FF2B5EF4-FFF2-40B4-BE49-F238E27FC236}">
                <a16:creationId xmlns="" xmlns:a16="http://schemas.microsoft.com/office/drawing/2014/main" id="{BC1024F3-603A-444E-A1F3-C5982F01F5C0}"/>
              </a:ext>
            </a:extLst>
          </p:cNvPr>
          <p:cNvPicPr>
            <a:picLocks noChangeAspect="1"/>
          </p:cNvPicPr>
          <p:nvPr/>
        </p:nvPicPr>
        <p:blipFill>
          <a:blip r:embed="rId3" cstate="print"/>
          <a:stretch>
            <a:fillRect/>
          </a:stretch>
        </p:blipFill>
        <p:spPr>
          <a:xfrm>
            <a:off x="8394226" y="2651761"/>
            <a:ext cx="3238452" cy="2155382"/>
          </a:xfrm>
          <a:prstGeom prst="rect">
            <a:avLst/>
          </a:prstGeom>
        </p:spPr>
      </p:pic>
    </p:spTree>
    <p:extLst>
      <p:ext uri="{BB962C8B-B14F-4D97-AF65-F5344CB8AC3E}">
        <p14:creationId xmlns="" xmlns:p14="http://schemas.microsoft.com/office/powerpoint/2010/main" val="852402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272427" y="5154659"/>
            <a:ext cx="4619105" cy="421975"/>
          </a:xfrm>
          <a:prstGeom prst="rect">
            <a:avLst/>
          </a:prstGeom>
        </p:spPr>
        <p:txBody>
          <a:bodyPr wrap="square">
            <a:spAutoFit/>
          </a:bodyPr>
          <a:lstStyle/>
          <a:p>
            <a:pPr>
              <a:lnSpc>
                <a:spcPct val="119000"/>
              </a:lnSpc>
              <a:spcAft>
                <a:spcPts val="600"/>
              </a:spcAft>
            </a:pPr>
            <a:r>
              <a:rPr lang="en-GB" kern="140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 xmlns:a16="http://schemas.microsoft.com/office/drawing/2014/main" id="{75E10EB4-17AB-4BC8-9BC9-AF989D6038D4}"/>
              </a:ext>
            </a:extLst>
          </p:cNvPr>
          <p:cNvSpPr/>
          <p:nvPr/>
        </p:nvSpPr>
        <p:spPr>
          <a:xfrm>
            <a:off x="823274" y="1731373"/>
            <a:ext cx="7236644" cy="4154984"/>
          </a:xfrm>
          <a:prstGeom prst="rect">
            <a:avLst/>
          </a:prstGeom>
        </p:spPr>
        <p:txBody>
          <a:bodyPr wrap="square" lIns="91440" tIns="45720" rIns="91440" bIns="45720" anchor="t">
            <a:spAutoFit/>
          </a:bodyPr>
          <a:lstStyle/>
          <a:p>
            <a:r>
              <a:rPr lang="lv-LV" sz="2400" b="1"/>
              <a:t>Cilvēki-autoritātes</a:t>
            </a:r>
          </a:p>
          <a:p>
            <a:pPr marL="71755" marR="71755"/>
            <a:endParaRPr lang="en-GB" sz="2400"/>
          </a:p>
          <a:p>
            <a:r>
              <a:rPr lang="lv-LV" sz="2400"/>
              <a:t>Izlasi prezentācijas nākamajā slaidā sniegtos īsos stāstus par slaveniem cilvēkiem! Viņi visi</a:t>
            </a:r>
            <a:r>
              <a:rPr lang="lv-LV" sz="2400">
                <a:solidFill>
                  <a:srgbClr val="000000"/>
                </a:solidFill>
              </a:rPr>
              <a:t> </a:t>
            </a:r>
            <a:r>
              <a:rPr lang="lv-LV" sz="2400"/>
              <a:t>ir</a:t>
            </a:r>
            <a:r>
              <a:rPr lang="lv-LV" sz="2400">
                <a:solidFill>
                  <a:srgbClr val="C00000"/>
                </a:solidFill>
              </a:rPr>
              <a:t> </a:t>
            </a:r>
            <a:r>
              <a:rPr lang="lv-LV" sz="2400"/>
              <a:t>pieredzējuši pārbaudījumus, kas bija jāpārvar, lai gūtu panākumus izvēlētajā jomā. </a:t>
            </a:r>
            <a:endParaRPr lang="lv-LV" sz="2400">
              <a:cs typeface="Calibri"/>
            </a:endParaRPr>
          </a:p>
          <a:p>
            <a:endParaRPr lang="lv-LV" sz="2400"/>
          </a:p>
          <a:p>
            <a:pPr marL="342900" indent="-342900">
              <a:buFont typeface="Arial" panose="020B0604020202020204" pitchFamily="34" charset="0"/>
              <a:buChar char="•"/>
            </a:pPr>
            <a:r>
              <a:rPr lang="lv-LV" sz="2400"/>
              <a:t>Ko tu vari no viņiem mācīties? </a:t>
            </a:r>
          </a:p>
          <a:p>
            <a:pPr marL="342900" indent="-342900">
              <a:buFont typeface="Arial" panose="020B0604020202020204" pitchFamily="34" charset="0"/>
              <a:buChar char="•"/>
            </a:pPr>
            <a:endParaRPr lang="lv-LV" sz="2400"/>
          </a:p>
          <a:p>
            <a:pPr marL="342900" indent="-342900">
              <a:buFont typeface="Arial" panose="020B0604020202020204" pitchFamily="34" charset="0"/>
              <a:buChar char="•"/>
            </a:pPr>
            <a:r>
              <a:rPr lang="lv-LV" sz="2400"/>
              <a:t>Kādus tikumus viņi dzīvē pauduši, lai gūtu panākumus?</a:t>
            </a:r>
          </a:p>
        </p:txBody>
      </p:sp>
      <p:pic>
        <p:nvPicPr>
          <p:cNvPr id="10" name="Picture 9">
            <a:extLst>
              <a:ext uri="{FF2B5EF4-FFF2-40B4-BE49-F238E27FC236}">
                <a16:creationId xmlns="" xmlns:a16="http://schemas.microsoft.com/office/drawing/2014/main" id="{0A9F22AD-3343-4229-826E-2B7E5E52814E}"/>
              </a:ext>
            </a:extLst>
          </p:cNvPr>
          <p:cNvPicPr>
            <a:picLocks noChangeAspect="1"/>
          </p:cNvPicPr>
          <p:nvPr/>
        </p:nvPicPr>
        <p:blipFill>
          <a:blip r:embed="rId3" cstate="print"/>
          <a:stretch>
            <a:fillRect/>
          </a:stretch>
        </p:blipFill>
        <p:spPr>
          <a:xfrm>
            <a:off x="8308062" y="2899803"/>
            <a:ext cx="3267074" cy="1795462"/>
          </a:xfrm>
          <a:prstGeom prst="rect">
            <a:avLst/>
          </a:prstGeom>
        </p:spPr>
      </p:pic>
    </p:spTree>
    <p:extLst>
      <p:ext uri="{BB962C8B-B14F-4D97-AF65-F5344CB8AC3E}">
        <p14:creationId xmlns="" xmlns:p14="http://schemas.microsoft.com/office/powerpoint/2010/main" val="192322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1">
            <a:extLst>
              <a:ext uri="{FF2B5EF4-FFF2-40B4-BE49-F238E27FC236}">
                <a16:creationId xmlns="" xmlns:a16="http://schemas.microsoft.com/office/drawing/2014/main" id="{4EC82057-A666-4652-BDA1-52C3104F342E}"/>
              </a:ext>
            </a:extLst>
          </p:cNvPr>
          <p:cNvPicPr>
            <a:picLocks noChangeAspect="1"/>
          </p:cNvPicPr>
          <p:nvPr/>
        </p:nvPicPr>
        <p:blipFill>
          <a:blip r:embed="rId3" cstate="print"/>
          <a:stretch>
            <a:fillRect/>
          </a:stretch>
        </p:blipFill>
        <p:spPr>
          <a:xfrm>
            <a:off x="8784017" y="256918"/>
            <a:ext cx="1231016" cy="1889791"/>
          </a:xfrm>
          <a:prstGeom prst="rect">
            <a:avLst/>
          </a:prstGeom>
        </p:spPr>
      </p:pic>
      <p:sp>
        <p:nvSpPr>
          <p:cNvPr id="6" name="Rectangle 5">
            <a:extLst>
              <a:ext uri="{FF2B5EF4-FFF2-40B4-BE49-F238E27FC236}">
                <a16:creationId xmlns="" xmlns:a16="http://schemas.microsoft.com/office/drawing/2014/main" id="{D83BA1FC-6E13-4C22-AF60-5FB842B027B6}"/>
              </a:ext>
            </a:extLst>
          </p:cNvPr>
          <p:cNvSpPr/>
          <p:nvPr/>
        </p:nvSpPr>
        <p:spPr>
          <a:xfrm>
            <a:off x="2482486" y="256918"/>
            <a:ext cx="6301531" cy="2308324"/>
          </a:xfrm>
          <a:prstGeom prst="rect">
            <a:avLst/>
          </a:prstGeom>
          <a:ln>
            <a:solidFill>
              <a:schemeClr val="accent1">
                <a:lumMod val="75000"/>
              </a:schemeClr>
            </a:solidFill>
          </a:ln>
        </p:spPr>
        <p:txBody>
          <a:bodyPr wrap="square" lIns="91440" tIns="45720" rIns="91440" bIns="45720" anchor="t">
            <a:spAutoFit/>
          </a:bodyPr>
          <a:lstStyle/>
          <a:p>
            <a:r>
              <a:rPr lang="lv-LV" sz="2400" b="1"/>
              <a:t>Džonijs </a:t>
            </a:r>
            <a:r>
              <a:rPr lang="lv-LV" sz="2400" b="1" err="1"/>
              <a:t>Pīkoks</a:t>
            </a:r>
            <a:r>
              <a:rPr lang="lv-LV" sz="2400" b="1"/>
              <a:t> </a:t>
            </a:r>
            <a:r>
              <a:rPr lang="lv-LV" sz="2400"/>
              <a:t>2012. gada un 2016. gada </a:t>
            </a:r>
            <a:r>
              <a:rPr lang="lv-LV" sz="2400" err="1"/>
              <a:t>paralimpiskajās</a:t>
            </a:r>
            <a:r>
              <a:rPr lang="lv-LV" sz="2400"/>
              <a:t> spēlēs ieguva zelta medaļu 100 m skrējienā T44 klasē. 1999. gadā, kad Džonijs bija tikai 6 gadus vecs, viņš sasirga ar meningītu. Slimības laikā viņš bija tuvu nāvei, bet pēc tās viņam tika amputēta daļa no kājas.</a:t>
            </a:r>
          </a:p>
        </p:txBody>
      </p:sp>
      <p:pic>
        <p:nvPicPr>
          <p:cNvPr id="9" name="Picture 8">
            <a:extLst>
              <a:ext uri="{FF2B5EF4-FFF2-40B4-BE49-F238E27FC236}">
                <a16:creationId xmlns="" xmlns:a16="http://schemas.microsoft.com/office/drawing/2014/main" id="{9175D92A-42A3-48DC-8CE1-A4E0F26003B3}"/>
              </a:ext>
            </a:extLst>
          </p:cNvPr>
          <p:cNvPicPr>
            <a:picLocks noChangeAspect="1"/>
          </p:cNvPicPr>
          <p:nvPr/>
        </p:nvPicPr>
        <p:blipFill>
          <a:blip r:embed="rId4" cstate="print"/>
          <a:stretch>
            <a:fillRect/>
          </a:stretch>
        </p:blipFill>
        <p:spPr>
          <a:xfrm>
            <a:off x="10653939" y="1369599"/>
            <a:ext cx="1418713" cy="1625723"/>
          </a:xfrm>
          <a:prstGeom prst="rect">
            <a:avLst/>
          </a:prstGeom>
        </p:spPr>
      </p:pic>
      <p:sp>
        <p:nvSpPr>
          <p:cNvPr id="10" name="Rectangle 9">
            <a:extLst>
              <a:ext uri="{FF2B5EF4-FFF2-40B4-BE49-F238E27FC236}">
                <a16:creationId xmlns="" xmlns:a16="http://schemas.microsoft.com/office/drawing/2014/main" id="{1C7A106C-5A5C-4E17-B69D-8CE00085C8E7}"/>
              </a:ext>
            </a:extLst>
          </p:cNvPr>
          <p:cNvSpPr/>
          <p:nvPr/>
        </p:nvSpPr>
        <p:spPr>
          <a:xfrm>
            <a:off x="4842669" y="2995322"/>
            <a:ext cx="7237412" cy="2862322"/>
          </a:xfrm>
          <a:prstGeom prst="rect">
            <a:avLst/>
          </a:prstGeom>
          <a:ln>
            <a:solidFill>
              <a:schemeClr val="accent1">
                <a:lumMod val="75000"/>
              </a:schemeClr>
            </a:solidFill>
          </a:ln>
        </p:spPr>
        <p:txBody>
          <a:bodyPr wrap="square" lIns="91440" tIns="45720" rIns="91440" bIns="45720" anchor="t">
            <a:spAutoFit/>
          </a:bodyPr>
          <a:lstStyle/>
          <a:p>
            <a:r>
              <a:rPr lang="lv-LV" sz="2000" b="1" err="1"/>
              <a:t>Opra</a:t>
            </a:r>
            <a:r>
              <a:rPr lang="lv-LV" sz="2000" b="1"/>
              <a:t> </a:t>
            </a:r>
            <a:r>
              <a:rPr lang="lv-LV" sz="2000" b="1" err="1"/>
              <a:t>Vinfrija</a:t>
            </a:r>
            <a:r>
              <a:rPr lang="lv-LV" sz="2000" b="1"/>
              <a:t> </a:t>
            </a:r>
            <a:r>
              <a:rPr lang="lv-LV" sz="2000"/>
              <a:t>piedzima Misisipi, viņas māte bija nabadzīga, vientuļa pusaudze, un </a:t>
            </a:r>
            <a:r>
              <a:rPr lang="lv-LV" sz="2000" err="1"/>
              <a:t>Opra</a:t>
            </a:r>
            <a:r>
              <a:rPr lang="lv-LV" sz="2000"/>
              <a:t> auga pilsētas nomalē. Viņas bērnība bija ļoti smaga – 9 gadu vecumā </a:t>
            </a:r>
            <a:r>
              <a:rPr lang="lv-LV" sz="2000" err="1"/>
              <a:t>Opra</a:t>
            </a:r>
            <a:r>
              <a:rPr lang="lv-LV" sz="2000"/>
              <a:t> piedzīvoja seksuālu vardarbību, 14 gadu vecumā viņai iestājās grūtniecība, taču dēliņš nomira. Šobrīd viņa tiek uzskatīta par vienu no 20. gadsimta bagātākajām </a:t>
            </a:r>
            <a:r>
              <a:rPr lang="lv-LV" sz="2000" err="1"/>
              <a:t>afroamerikānietēm</a:t>
            </a:r>
            <a:r>
              <a:rPr lang="lv-LV" sz="2000"/>
              <a:t>, par ievērojamāko melnādaino filantropi Amerikas vēsturē. Kādu laiku viņa bija vienīgā melnādainā miljardiere pasaulē. Vairākas reizes  viņa atzīta par ietekmīgāko sievieti pasaulē.</a:t>
            </a:r>
          </a:p>
        </p:txBody>
      </p:sp>
      <p:pic>
        <p:nvPicPr>
          <p:cNvPr id="11" name="Picture 10">
            <a:extLst>
              <a:ext uri="{FF2B5EF4-FFF2-40B4-BE49-F238E27FC236}">
                <a16:creationId xmlns="" xmlns:a16="http://schemas.microsoft.com/office/drawing/2014/main" id="{F6284D5A-3392-4A7E-B1A0-3BF65E0C4159}"/>
              </a:ext>
            </a:extLst>
          </p:cNvPr>
          <p:cNvPicPr>
            <a:picLocks noChangeAspect="1"/>
          </p:cNvPicPr>
          <p:nvPr/>
        </p:nvPicPr>
        <p:blipFill>
          <a:blip r:embed="rId5" cstate="print"/>
          <a:stretch>
            <a:fillRect/>
          </a:stretch>
        </p:blipFill>
        <p:spPr>
          <a:xfrm>
            <a:off x="249041" y="663630"/>
            <a:ext cx="1508997" cy="2023915"/>
          </a:xfrm>
          <a:prstGeom prst="rect">
            <a:avLst/>
          </a:prstGeom>
        </p:spPr>
      </p:pic>
      <p:sp>
        <p:nvSpPr>
          <p:cNvPr id="13" name="Rectangle 12">
            <a:extLst>
              <a:ext uri="{FF2B5EF4-FFF2-40B4-BE49-F238E27FC236}">
                <a16:creationId xmlns="" xmlns:a16="http://schemas.microsoft.com/office/drawing/2014/main" id="{4C429D41-8A5D-499D-9793-D2B0D2190E9D}"/>
              </a:ext>
            </a:extLst>
          </p:cNvPr>
          <p:cNvSpPr/>
          <p:nvPr/>
        </p:nvSpPr>
        <p:spPr>
          <a:xfrm>
            <a:off x="249041" y="2687545"/>
            <a:ext cx="4466891" cy="3170099"/>
          </a:xfrm>
          <a:prstGeom prst="rect">
            <a:avLst/>
          </a:prstGeom>
          <a:ln>
            <a:solidFill>
              <a:schemeClr val="accent1">
                <a:lumMod val="75000"/>
              </a:schemeClr>
            </a:solidFill>
          </a:ln>
        </p:spPr>
        <p:txBody>
          <a:bodyPr wrap="square" lIns="91440" tIns="45720" rIns="91440" bIns="45720" anchor="t">
            <a:spAutoFit/>
          </a:bodyPr>
          <a:lstStyle/>
          <a:p>
            <a:r>
              <a:rPr lang="lv-LV" sz="2000" b="1" err="1"/>
              <a:t>Dž</a:t>
            </a:r>
            <a:r>
              <a:rPr lang="lv-LV" sz="2000" b="1"/>
              <a:t>. K. </a:t>
            </a:r>
            <a:r>
              <a:rPr lang="lv-LV" sz="2000" b="1" err="1"/>
              <a:t>Roulinga</a:t>
            </a:r>
            <a:r>
              <a:rPr lang="lv-LV" sz="2000" b="1"/>
              <a:t> </a:t>
            </a:r>
            <a:r>
              <a:rPr lang="lv-LV" sz="2000"/>
              <a:t>ar saviem stāstiem par Hariju Poteru ir ieguvusi pasaules slavu, taču grāmatas viņa sāka rakstīt, esot ļoti grūtos dzīves apstākļos. Viņa bija vientuļā māte, un, studējot pilna laika klātienē, lai kļūtu par skolotāju, </a:t>
            </a:r>
            <a:r>
              <a:rPr lang="lv-LV" sz="2000" err="1"/>
              <a:t>DŽ</a:t>
            </a:r>
            <a:r>
              <a:rPr lang="lv-LV" sz="2000"/>
              <a:t>. K. </a:t>
            </a:r>
            <a:r>
              <a:rPr lang="lv-LV" sz="2000" err="1"/>
              <a:t>Roulingai</a:t>
            </a:r>
            <a:r>
              <a:rPr lang="lv-LV" sz="2000"/>
              <a:t> radās ideja uzrakstīt stāstu par zēnu ar burvju spējām. Viņa rakstīja vakaros, bieži pēc pastaigas ar iemigušo meitu sēžot vietējā kafejnīcā.</a:t>
            </a:r>
          </a:p>
        </p:txBody>
      </p:sp>
    </p:spTree>
    <p:extLst>
      <p:ext uri="{BB962C8B-B14F-4D97-AF65-F5344CB8AC3E}">
        <p14:creationId xmlns="" xmlns:p14="http://schemas.microsoft.com/office/powerpoint/2010/main" val="2712184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 xmlns:a14="http://schemas.microsoft.com/office/drawing/2010/main" w="25400">
                <a:noFill/>
                <a:miter lim="800000"/>
                <a:headEnd/>
                <a:tailEnd/>
              </a14:hiddenLine>
            </a:ext>
            <a:ext uri="{AF507438-7753-43E0-B8FC-AC1667EBCBE1}">
              <a14:hiddenEffects xmln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 xmlns:a16="http://schemas.microsoft.com/office/drawing/2014/main" id="{D83BA1FC-6E13-4C22-AF60-5FB842B027B6}"/>
              </a:ext>
            </a:extLst>
          </p:cNvPr>
          <p:cNvSpPr/>
          <p:nvPr/>
        </p:nvSpPr>
        <p:spPr>
          <a:xfrm>
            <a:off x="361649" y="270426"/>
            <a:ext cx="7556866" cy="1754326"/>
          </a:xfrm>
          <a:prstGeom prst="rect">
            <a:avLst/>
          </a:prstGeom>
          <a:ln>
            <a:solidFill>
              <a:schemeClr val="accent1">
                <a:lumMod val="75000"/>
              </a:schemeClr>
            </a:solidFill>
          </a:ln>
        </p:spPr>
        <p:txBody>
          <a:bodyPr wrap="square" lIns="91440" tIns="45720" rIns="91440" bIns="45720" anchor="t">
            <a:spAutoFit/>
          </a:bodyPr>
          <a:lstStyle/>
          <a:p>
            <a:r>
              <a:rPr lang="lv-LV" sz="2400" b="1"/>
              <a:t>R</a:t>
            </a:r>
            <a:r>
              <a:rPr lang="lv-LV" sz="2000" b="1"/>
              <a:t>ihards </a:t>
            </a:r>
            <a:r>
              <a:rPr lang="lv-LV" sz="2000" b="1" err="1"/>
              <a:t>Snikus</a:t>
            </a:r>
            <a:r>
              <a:rPr lang="lv-LV" sz="2000" b="1"/>
              <a:t> </a:t>
            </a:r>
            <a:r>
              <a:rPr lang="lv-LV" sz="2000"/>
              <a:t>ir paraiejādes sportists, viņš ir mērķtiecīgs, neatlaidīgs. Ar savu zirgu </a:t>
            </a:r>
            <a:r>
              <a:rPr lang="lv-LV" sz="2000" i="1"/>
              <a:t>King of Dance</a:t>
            </a:r>
            <a:r>
              <a:rPr lang="lv-LV" sz="2000"/>
              <a:t> Rihards ir  izcīnījis medaļas </a:t>
            </a:r>
            <a:r>
              <a:rPr lang="lv-LV" sz="2000" i="1" err="1"/>
              <a:t>Tryon</a:t>
            </a:r>
            <a:r>
              <a:rPr lang="lv-LV" sz="2000"/>
              <a:t> Pasaules kausā, Eiropas jāšanas čempionātā Gēteborgā un daudzās citās sacensībās. 2021.gadā viņš izcīnīja divas sudraba medaļas un kļuva par Tokijas paralimpisko spēļu vicečempionu</a:t>
            </a:r>
            <a:r>
              <a:rPr lang="lv-LV" sz="2400"/>
              <a:t>.</a:t>
            </a:r>
            <a:endParaRPr lang="lv-LV" sz="2400">
              <a:cs typeface="Calibri"/>
            </a:endParaRPr>
          </a:p>
        </p:txBody>
      </p:sp>
      <p:sp>
        <p:nvSpPr>
          <p:cNvPr id="10" name="Rectangle 9">
            <a:extLst>
              <a:ext uri="{FF2B5EF4-FFF2-40B4-BE49-F238E27FC236}">
                <a16:creationId xmlns="" xmlns:a16="http://schemas.microsoft.com/office/drawing/2014/main" id="{1C7A106C-5A5C-4E17-B69D-8CE00085C8E7}"/>
              </a:ext>
            </a:extLst>
          </p:cNvPr>
          <p:cNvSpPr/>
          <p:nvPr/>
        </p:nvSpPr>
        <p:spPr>
          <a:xfrm>
            <a:off x="6929430" y="2578600"/>
            <a:ext cx="5403457" cy="3759892"/>
          </a:xfrm>
          <a:prstGeom prst="rect">
            <a:avLst/>
          </a:prstGeom>
          <a:ln>
            <a:solidFill>
              <a:schemeClr val="accent1">
                <a:lumMod val="75000"/>
              </a:schemeClr>
            </a:solidFill>
          </a:ln>
        </p:spPr>
        <p:txBody>
          <a:bodyPr wrap="square" lIns="91440" tIns="45720" rIns="91440" bIns="45720" anchor="t">
            <a:spAutoFit/>
          </a:bodyPr>
          <a:lstStyle/>
          <a:p>
            <a:r>
              <a:rPr lang="lv-LV" sz="2000" b="1"/>
              <a:t>Andris Nelsons</a:t>
            </a:r>
            <a:r>
              <a:rPr lang="lv-LV" sz="2000"/>
              <a:t> ir latviešu diriģents, kurš jau 24 gadu vecumā bija kļuvis par Latvijas Nacionālās operas galveno diriģentu. Vada Bostonas simfonisko orķestri (ASV) un Leipcigas </a:t>
            </a:r>
            <a:r>
              <a:rPr lang="lv-LV" sz="2000" i="1" err="1"/>
              <a:t>Gewandhaus</a:t>
            </a:r>
            <a:r>
              <a:rPr lang="lv-LV" sz="2000"/>
              <a:t> orķestri (Vācijā), divreiz guvis prestižo </a:t>
            </a:r>
            <a:r>
              <a:rPr lang="lv-LV" sz="2000" i="1" err="1"/>
              <a:t>Grammy</a:t>
            </a:r>
            <a:r>
              <a:rPr lang="lv-LV" sz="2000"/>
              <a:t> (ASV) balvu. Jaunībā apvienojis darbu operas orķestrī kā trompetists ar braukšanu sestdienās, svētdienās uz Pēterburgu, lai mācītos diriģēt. Ar neatlaidīgu darbu Andris ir kļuvis par vienu no ievērojamākajiem klasiskās mūzikas diriģentiem, kurš negurstoši popularizē latviešu komponistu mūziku pasaulē.</a:t>
            </a:r>
          </a:p>
        </p:txBody>
      </p:sp>
      <p:sp>
        <p:nvSpPr>
          <p:cNvPr id="13" name="Rectangle 12">
            <a:extLst>
              <a:ext uri="{FF2B5EF4-FFF2-40B4-BE49-F238E27FC236}">
                <a16:creationId xmlns="" xmlns:a16="http://schemas.microsoft.com/office/drawing/2014/main" id="{4C429D41-8A5D-499D-9793-D2B0D2190E9D}"/>
              </a:ext>
            </a:extLst>
          </p:cNvPr>
          <p:cNvSpPr/>
          <p:nvPr/>
        </p:nvSpPr>
        <p:spPr>
          <a:xfrm>
            <a:off x="349588" y="2182971"/>
            <a:ext cx="3993447" cy="3785652"/>
          </a:xfrm>
          <a:prstGeom prst="rect">
            <a:avLst/>
          </a:prstGeom>
          <a:ln>
            <a:solidFill>
              <a:schemeClr val="accent1">
                <a:lumMod val="75000"/>
              </a:schemeClr>
            </a:solidFill>
          </a:ln>
        </p:spPr>
        <p:txBody>
          <a:bodyPr wrap="square" lIns="91440" tIns="45720" rIns="91440" bIns="45720" anchor="t">
            <a:spAutoFit/>
          </a:bodyPr>
          <a:lstStyle/>
          <a:p>
            <a:r>
              <a:rPr lang="lv-LV" sz="2000" b="1"/>
              <a:t>Jānis Polis </a:t>
            </a:r>
            <a:r>
              <a:rPr lang="lv-LV" sz="2000"/>
              <a:t>bija latviešu ķīmiķis, kurš izstrādāja vienu no pirmajām pretvīrusu medikamenta remantadīna sintēzes metodēm. Dzimis Elejā, studējis Rīgas Politehniskajā institūtā, strādājis Organiskās sintēzes institūtā. 2009. gada 6. februārī J. Polis saņēma Pasaules intelektuālā īpašuma organizācijas zelta medaļu un diplomu par izgudrojumiem medicīniskajā ķīmijā.</a:t>
            </a:r>
          </a:p>
        </p:txBody>
      </p:sp>
      <p:pic>
        <p:nvPicPr>
          <p:cNvPr id="3" name="Picture 2"/>
          <p:cNvPicPr>
            <a:picLocks noChangeAspect="1"/>
          </p:cNvPicPr>
          <p:nvPr/>
        </p:nvPicPr>
        <p:blipFill>
          <a:blip r:embed="rId3" cstate="print"/>
          <a:stretch>
            <a:fillRect/>
          </a:stretch>
        </p:blipFill>
        <p:spPr>
          <a:xfrm>
            <a:off x="4344204" y="2182971"/>
            <a:ext cx="1609145" cy="2279622"/>
          </a:xfrm>
          <a:prstGeom prst="rect">
            <a:avLst/>
          </a:prstGeom>
        </p:spPr>
      </p:pic>
      <p:pic>
        <p:nvPicPr>
          <p:cNvPr id="1028" name="Picture 4" descr="Diriģents Andris Nelsons un Bostonas orķestris saņem Grammy balvu divās  kategorijās | Kultūras ministrija"/>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54199" y="4921161"/>
            <a:ext cx="2472089" cy="1417331"/>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 xmlns:a14="http://schemas.microsoft.com/office/drawing/2010/main" val="0"/>
              </a:ext>
            </a:extLst>
          </a:blip>
          <a:srcRect/>
          <a:stretch/>
        </p:blipFill>
        <p:spPr>
          <a:xfrm>
            <a:off x="7918515" y="716439"/>
            <a:ext cx="2322544" cy="1327167"/>
          </a:xfrm>
          <a:prstGeom prst="rect">
            <a:avLst/>
          </a:prstGeom>
        </p:spPr>
      </p:pic>
    </p:spTree>
    <p:extLst>
      <p:ext uri="{BB962C8B-B14F-4D97-AF65-F5344CB8AC3E}">
        <p14:creationId xmlns="" xmlns:p14="http://schemas.microsoft.com/office/powerpoint/2010/main" val="1505761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 xmlns:a16="http://schemas.microsoft.com/office/drawing/2014/main" id="{A9B3CEA8-4EDB-4E7E-B283-26E86EC2CA71}"/>
              </a:ext>
            </a:extLst>
          </p:cNvPr>
          <p:cNvSpPr>
            <a:spLocks noGrp="1"/>
          </p:cNvSpPr>
          <p:nvPr>
            <p:ph type="title"/>
          </p:nvPr>
        </p:nvSpPr>
        <p:spPr>
          <a:xfrm>
            <a:off x="4965430" y="629268"/>
            <a:ext cx="6586491" cy="1286160"/>
          </a:xfrm>
        </p:spPr>
        <p:txBody>
          <a:bodyPr anchor="b">
            <a:normAutofit/>
          </a:bodyPr>
          <a:lstStyle/>
          <a:p>
            <a:r>
              <a:rPr lang="lv-LV"/>
              <a:t>Aigars Apinis</a:t>
            </a:r>
          </a:p>
        </p:txBody>
      </p:sp>
      <p:sp>
        <p:nvSpPr>
          <p:cNvPr id="3" name="Satura vietturis 2">
            <a:extLst>
              <a:ext uri="{FF2B5EF4-FFF2-40B4-BE49-F238E27FC236}">
                <a16:creationId xmlns="" xmlns:a16="http://schemas.microsoft.com/office/drawing/2014/main" id="{266211AF-4570-48E1-9AD6-ABD12085B3CE}"/>
              </a:ext>
            </a:extLst>
          </p:cNvPr>
          <p:cNvSpPr>
            <a:spLocks noGrp="1"/>
          </p:cNvSpPr>
          <p:nvPr>
            <p:ph idx="1"/>
          </p:nvPr>
        </p:nvSpPr>
        <p:spPr>
          <a:xfrm>
            <a:off x="4965431" y="2438400"/>
            <a:ext cx="6586489" cy="3785419"/>
          </a:xfrm>
        </p:spPr>
        <p:txBody>
          <a:bodyPr vert="horz" lIns="91440" tIns="45720" rIns="91440" bIns="45720" rtlCol="0" anchor="t">
            <a:normAutofit/>
          </a:bodyPr>
          <a:lstStyle/>
          <a:p>
            <a:pPr marL="0" indent="0" algn="l">
              <a:buNone/>
            </a:pPr>
            <a:r>
              <a:rPr lang="lv-LV" sz="1400" b="0" i="0">
                <a:solidFill>
                  <a:srgbClr val="000000"/>
                </a:solidFill>
                <a:effectLst/>
                <a:latin typeface="Arial" panose="020B0604020202020204" pitchFamily="34" charset="0"/>
              </a:rPr>
              <a:t>1992. gada 3. jūlijā  18 gadu vecumā Aigars  guva smagu kakla skriemeļa traumu, lecot ūdenī.</a:t>
            </a:r>
          </a:p>
          <a:p>
            <a:pPr marL="0" indent="0">
              <a:buNone/>
            </a:pPr>
            <a:r>
              <a:rPr lang="lv-LV" sz="1400" b="0" i="0">
                <a:solidFill>
                  <a:srgbClr val="000000"/>
                </a:solidFill>
                <a:effectLst/>
                <a:latin typeface="Arial"/>
                <a:cs typeface="Arial"/>
              </a:rPr>
              <a:t>A. Apinis startē F52 klasē, kas nozīmē, ka viņam ierobežota pirkstu darbība un nestrādā ceļi un vēders. Sportot uzsāka 1998. gadā un jau kopš</a:t>
            </a:r>
            <a:r>
              <a:rPr lang="lv-LV" sz="1400">
                <a:solidFill>
                  <a:srgbClr val="000000"/>
                </a:solidFill>
                <a:latin typeface="Arial"/>
                <a:cs typeface="Arial"/>
              </a:rPr>
              <a:t> </a:t>
            </a:r>
            <a:r>
              <a:rPr lang="lv-LV" sz="1400" b="0" i="0">
                <a:solidFill>
                  <a:srgbClr val="000000"/>
                </a:solidFill>
                <a:effectLst/>
                <a:latin typeface="Arial"/>
                <a:cs typeface="Arial"/>
              </a:rPr>
              <a:t> 2000. gada pārstāv Latviju Vasaras </a:t>
            </a:r>
            <a:r>
              <a:rPr lang="lv-LV" sz="1400" b="0" i="0" u="none" strike="noStrike">
                <a:effectLst/>
                <a:latin typeface="Arial"/>
                <a:cs typeface="Arial"/>
              </a:rPr>
              <a:t>Paraolimpiskajās spēlēs g</a:t>
            </a:r>
            <a:r>
              <a:rPr lang="lv-LV" sz="1400" b="0" i="0">
                <a:solidFill>
                  <a:srgbClr val="000000"/>
                </a:solidFill>
                <a:effectLst/>
                <a:latin typeface="Arial"/>
                <a:cs typeface="Arial"/>
              </a:rPr>
              <a:t>an lodes grūšanā, gan diska mešanā.</a:t>
            </a:r>
            <a:r>
              <a:rPr lang="lv-LV" sz="1400">
                <a:solidFill>
                  <a:srgbClr val="000000"/>
                </a:solidFill>
                <a:latin typeface="Arial"/>
                <a:cs typeface="Arial"/>
              </a:rPr>
              <a:t> </a:t>
            </a:r>
            <a:r>
              <a:rPr lang="lv-LV" sz="1400" b="0" i="0">
                <a:solidFill>
                  <a:srgbClr val="000000"/>
                </a:solidFill>
                <a:effectLst/>
                <a:latin typeface="Arial"/>
                <a:cs typeface="Arial"/>
              </a:rPr>
              <a:t> Viņš izcīnījis visa kaluma olimpiskās medaļas, tādējādi </a:t>
            </a:r>
            <a:r>
              <a:rPr lang="lv-LV" sz="1400">
                <a:solidFill>
                  <a:srgbClr val="000000"/>
                </a:solidFill>
                <a:latin typeface="Arial"/>
                <a:cs typeface="Arial"/>
              </a:rPr>
              <a:t>Paralimpiskajās</a:t>
            </a:r>
            <a:r>
              <a:rPr lang="lv-LV" sz="1400" b="0" i="0">
                <a:solidFill>
                  <a:srgbClr val="000000"/>
                </a:solidFill>
                <a:effectLst/>
                <a:latin typeface="Arial"/>
                <a:cs typeface="Arial"/>
              </a:rPr>
              <a:t> spēlēs ir izcīnījis pilnu medaļu komplektu gan diska mešanā, gan lodes grūšanā. A. Apinis tika atzīts par 2012. gada </a:t>
            </a:r>
            <a:r>
              <a:rPr lang="lv-LV" sz="1400" b="0" i="0" u="none" strike="noStrike">
                <a:effectLst/>
                <a:latin typeface="Arial"/>
                <a:cs typeface="Arial"/>
              </a:rPr>
              <a:t>Eiropas Gada cilvēku Latvijā</a:t>
            </a:r>
            <a:r>
              <a:rPr lang="lv-LV" sz="1400" b="0" i="0">
                <a:effectLst/>
                <a:latin typeface="Arial"/>
                <a:cs typeface="Arial"/>
              </a:rPr>
              <a:t>, par sasniegumiem sportā saņēmis </a:t>
            </a:r>
            <a:r>
              <a:rPr lang="lv-LV" sz="1400" b="0" i="0" u="none" strike="noStrike">
                <a:effectLst/>
                <a:latin typeface="Arial"/>
                <a:cs typeface="Arial"/>
              </a:rPr>
              <a:t>Triju Zvaigžņu ordeni</a:t>
            </a:r>
            <a:r>
              <a:rPr lang="lv-LV" sz="1400" b="0" i="0">
                <a:effectLst/>
                <a:latin typeface="Arial"/>
                <a:cs typeface="Arial"/>
              </a:rPr>
              <a:t>.</a:t>
            </a:r>
          </a:p>
        </p:txBody>
      </p:sp>
      <p:pic>
        <p:nvPicPr>
          <p:cNvPr id="4" name="Attēls 3">
            <a:extLst>
              <a:ext uri="{FF2B5EF4-FFF2-40B4-BE49-F238E27FC236}">
                <a16:creationId xmlns="" xmlns:a16="http://schemas.microsoft.com/office/drawing/2014/main" id="{D950E05B-65D6-489F-8306-3080BF5DE052}"/>
              </a:ext>
            </a:extLst>
          </p:cNvPr>
          <p:cNvPicPr>
            <a:picLocks noChangeAspect="1"/>
          </p:cNvPicPr>
          <p:nvPr/>
        </p:nvPicPr>
        <p:blipFill rotWithShape="1">
          <a:blip r:embed="rId2" cstate="print"/>
          <a:srcRect l="32274" r="22776"/>
          <a:stretch/>
        </p:blipFill>
        <p:spPr>
          <a:xfrm>
            <a:off x="-67732" y="10"/>
            <a:ext cx="3818465" cy="5649141"/>
          </a:xfrm>
          <a:prstGeom prst="rect">
            <a:avLst/>
          </a:prstGeom>
          <a:effectLst/>
        </p:spPr>
      </p:pic>
    </p:spTree>
    <p:extLst>
      <p:ext uri="{BB962C8B-B14F-4D97-AF65-F5344CB8AC3E}">
        <p14:creationId xmlns="" xmlns:p14="http://schemas.microsoft.com/office/powerpoint/2010/main" val="4154272385"/>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F3306-E14A-40E8-9115-73F2DD6F45EC}">
  <ds:schemaRefs>
    <ds:schemaRef ds:uri="bcd8bb90-b1cb-4fe5-8892-66ea2dba03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62DB142-40D8-497D-ADE5-5B3FB88907CB}">
  <ds:schemaRefs>
    <ds:schemaRef ds:uri="http://schemas.microsoft.com/sharepoint/v3/contenttype/forms"/>
  </ds:schemaRefs>
</ds:datastoreItem>
</file>

<file path=customXml/itemProps3.xml><?xml version="1.0" encoding="utf-8"?>
<ds:datastoreItem xmlns:ds="http://schemas.openxmlformats.org/officeDocument/2006/customXml" ds:itemID="{C75C48CD-6E18-430E-A3ED-7A61934767B7}">
  <ds:schemaRefs>
    <ds:schemaRef ds:uri="bcd8bb90-b1cb-4fe5-8892-66ea2dba03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653</Words>
  <Application>Microsoft Office PowerPoint</Application>
  <PresentationFormat>Custom</PresentationFormat>
  <Paragraphs>94</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dizains</vt:lpstr>
      <vt:lpstr>9. klase   Tēma: Garīgā veselība  1. nodarbība: Stājoties pretī savām bailēm </vt:lpstr>
      <vt:lpstr>Slide 2</vt:lpstr>
      <vt:lpstr>Slide 3</vt:lpstr>
      <vt:lpstr>Slide 4</vt:lpstr>
      <vt:lpstr>Slide 5</vt:lpstr>
      <vt:lpstr>Slide 6</vt:lpstr>
      <vt:lpstr>Slide 7</vt:lpstr>
      <vt:lpstr>Slide 8</vt:lpstr>
      <vt:lpstr>Aigars Apinis</vt:lpstr>
      <vt:lpstr>Slide 10</vt:lpstr>
      <vt:lpstr>Slide 11</vt:lpstr>
      <vt:lpstr>Slide 12</vt:lpstr>
      <vt:lpstr>Slide 13</vt:lpstr>
      <vt:lpstr>Slide 14</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4</cp:revision>
  <dcterms:created xsi:type="dcterms:W3CDTF">2019-06-13T10:46:31Z</dcterms:created>
  <dcterms:modified xsi:type="dcterms:W3CDTF">2021-10-15T09:44:21Z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