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Default Extension="wdp" ContentType="image/vnd.ms-photo"/>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16"/>
  </p:notesMasterIdLst>
  <p:sldIdLst>
    <p:sldId id="256" r:id="rId5"/>
    <p:sldId id="265" r:id="rId6"/>
    <p:sldId id="266" r:id="rId7"/>
    <p:sldId id="267" r:id="rId8"/>
    <p:sldId id="268" r:id="rId9"/>
    <p:sldId id="269" r:id="rId10"/>
    <p:sldId id="270" r:id="rId11"/>
    <p:sldId id="273" r:id="rId12"/>
    <p:sldId id="271" r:id="rId13"/>
    <p:sldId id="272" r:id="rId14"/>
    <p:sldId id="27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0B6478-C625-431D-911E-2DEAE21CE839}" v="4" dt="2021-08-30T10:23:01.626"/>
    <p1510:client id="{8B0F97C3-5F22-4BC5-8D96-752ED6BD8680}" v="183" dt="2021-09-20T16:48:43.7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0" autoAdjust="0"/>
    <p:restoredTop sz="94660"/>
  </p:normalViewPr>
  <p:slideViewPr>
    <p:cSldViewPr snapToGrid="0">
      <p:cViewPr varScale="1">
        <p:scale>
          <a:sx n="116" d="100"/>
          <a:sy n="116" d="100"/>
        </p:scale>
        <p:origin x="-144"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iba Kaļķe" userId="S::baibak@edu.lu.lv::090b5955-d8cd-4512-94e7-80946276549e" providerId="AD" clId="Web-{8B0F97C3-5F22-4BC5-8D96-752ED6BD8680}"/>
    <pc:docChg chg="modSld">
      <pc:chgData name="Baiba Kaļķe" userId="S::baibak@edu.lu.lv::090b5955-d8cd-4512-94e7-80946276549e" providerId="AD" clId="Web-{8B0F97C3-5F22-4BC5-8D96-752ED6BD8680}" dt="2021-09-20T16:48:43.726" v="87" actId="20577"/>
      <pc:docMkLst>
        <pc:docMk/>
      </pc:docMkLst>
      <pc:sldChg chg="modSp">
        <pc:chgData name="Baiba Kaļķe" userId="S::baibak@edu.lu.lv::090b5955-d8cd-4512-94e7-80946276549e" providerId="AD" clId="Web-{8B0F97C3-5F22-4BC5-8D96-752ED6BD8680}" dt="2021-09-20T16:44:09.783" v="6" actId="20577"/>
        <pc:sldMkLst>
          <pc:docMk/>
          <pc:sldMk cId="1628237270" sldId="266"/>
        </pc:sldMkLst>
        <pc:spChg chg="mod">
          <ac:chgData name="Baiba Kaļķe" userId="S::baibak@edu.lu.lv::090b5955-d8cd-4512-94e7-80946276549e" providerId="AD" clId="Web-{8B0F97C3-5F22-4BC5-8D96-752ED6BD8680}" dt="2021-09-20T16:44:09.783" v="6" actId="20577"/>
          <ac:spMkLst>
            <pc:docMk/>
            <pc:sldMk cId="1628237270" sldId="266"/>
            <ac:spMk id="6" creationId="{B5A07C93-DBDF-41B6-A59C-627B42B02D49}"/>
          </ac:spMkLst>
        </pc:spChg>
      </pc:sldChg>
      <pc:sldChg chg="modSp">
        <pc:chgData name="Baiba Kaļķe" userId="S::baibak@edu.lu.lv::090b5955-d8cd-4512-94e7-80946276549e" providerId="AD" clId="Web-{8B0F97C3-5F22-4BC5-8D96-752ED6BD8680}" dt="2021-09-20T16:44:26.908" v="10" actId="20577"/>
        <pc:sldMkLst>
          <pc:docMk/>
          <pc:sldMk cId="2714525436" sldId="267"/>
        </pc:sldMkLst>
        <pc:spChg chg="mod">
          <ac:chgData name="Baiba Kaļķe" userId="S::baibak@edu.lu.lv::090b5955-d8cd-4512-94e7-80946276549e" providerId="AD" clId="Web-{8B0F97C3-5F22-4BC5-8D96-752ED6BD8680}" dt="2021-09-20T16:44:26.908" v="10" actId="20577"/>
          <ac:spMkLst>
            <pc:docMk/>
            <pc:sldMk cId="2714525436" sldId="267"/>
            <ac:spMk id="2" creationId="{97111BC9-3CF8-438C-98BB-350AC3DF6929}"/>
          </ac:spMkLst>
        </pc:spChg>
      </pc:sldChg>
      <pc:sldChg chg="modSp">
        <pc:chgData name="Baiba Kaļķe" userId="S::baibak@edu.lu.lv::090b5955-d8cd-4512-94e7-80946276549e" providerId="AD" clId="Web-{8B0F97C3-5F22-4BC5-8D96-752ED6BD8680}" dt="2021-09-20T16:45:11.675" v="22" actId="20577"/>
        <pc:sldMkLst>
          <pc:docMk/>
          <pc:sldMk cId="2314993682" sldId="268"/>
        </pc:sldMkLst>
        <pc:spChg chg="mod">
          <ac:chgData name="Baiba Kaļķe" userId="S::baibak@edu.lu.lv::090b5955-d8cd-4512-94e7-80946276549e" providerId="AD" clId="Web-{8B0F97C3-5F22-4BC5-8D96-752ED6BD8680}" dt="2021-09-20T16:44:48.143" v="17" actId="20577"/>
          <ac:spMkLst>
            <pc:docMk/>
            <pc:sldMk cId="2314993682" sldId="268"/>
            <ac:spMk id="9" creationId="{69D5CFC6-A17F-454E-A61A-2E99609CF08E}"/>
          </ac:spMkLst>
        </pc:spChg>
        <pc:spChg chg="mod">
          <ac:chgData name="Baiba Kaļķe" userId="S::baibak@edu.lu.lv::090b5955-d8cd-4512-94e7-80946276549e" providerId="AD" clId="Web-{8B0F97C3-5F22-4BC5-8D96-752ED6BD8680}" dt="2021-09-20T16:45:11.675" v="22" actId="20577"/>
          <ac:spMkLst>
            <pc:docMk/>
            <pc:sldMk cId="2314993682" sldId="268"/>
            <ac:spMk id="11" creationId="{9BE3EBE2-4549-4BF2-A480-B3BBFE2F9867}"/>
          </ac:spMkLst>
        </pc:spChg>
      </pc:sldChg>
      <pc:sldChg chg="modSp">
        <pc:chgData name="Baiba Kaļķe" userId="S::baibak@edu.lu.lv::090b5955-d8cd-4512-94e7-80946276549e" providerId="AD" clId="Web-{8B0F97C3-5F22-4BC5-8D96-752ED6BD8680}" dt="2021-09-20T16:45:41.738" v="36" actId="20577"/>
        <pc:sldMkLst>
          <pc:docMk/>
          <pc:sldMk cId="937408829" sldId="269"/>
        </pc:sldMkLst>
        <pc:spChg chg="mod">
          <ac:chgData name="Baiba Kaļķe" userId="S::baibak@edu.lu.lv::090b5955-d8cd-4512-94e7-80946276549e" providerId="AD" clId="Web-{8B0F97C3-5F22-4BC5-8D96-752ED6BD8680}" dt="2021-09-20T16:45:41.738" v="36" actId="20577"/>
          <ac:spMkLst>
            <pc:docMk/>
            <pc:sldMk cId="937408829" sldId="269"/>
            <ac:spMk id="6" creationId="{C0E838AB-83D8-4A18-83B2-AB19C8B9F2D1}"/>
          </ac:spMkLst>
        </pc:spChg>
      </pc:sldChg>
      <pc:sldChg chg="modSp">
        <pc:chgData name="Baiba Kaļķe" userId="S::baibak@edu.lu.lv::090b5955-d8cd-4512-94e7-80946276549e" providerId="AD" clId="Web-{8B0F97C3-5F22-4BC5-8D96-752ED6BD8680}" dt="2021-09-20T16:46:30.301" v="50" actId="20577"/>
        <pc:sldMkLst>
          <pc:docMk/>
          <pc:sldMk cId="1211592269" sldId="270"/>
        </pc:sldMkLst>
        <pc:spChg chg="mod">
          <ac:chgData name="Baiba Kaļķe" userId="S::baibak@edu.lu.lv::090b5955-d8cd-4512-94e7-80946276549e" providerId="AD" clId="Web-{8B0F97C3-5F22-4BC5-8D96-752ED6BD8680}" dt="2021-09-20T16:45:51.941" v="37" actId="20577"/>
          <ac:spMkLst>
            <pc:docMk/>
            <pc:sldMk cId="1211592269" sldId="270"/>
            <ac:spMk id="2" creationId="{53F4F15D-0587-4006-92AD-50A4D6950157}"/>
          </ac:spMkLst>
        </pc:spChg>
        <pc:spChg chg="mod">
          <ac:chgData name="Baiba Kaļķe" userId="S::baibak@edu.lu.lv::090b5955-d8cd-4512-94e7-80946276549e" providerId="AD" clId="Web-{8B0F97C3-5F22-4BC5-8D96-752ED6BD8680}" dt="2021-09-20T16:46:30.301" v="50" actId="20577"/>
          <ac:spMkLst>
            <pc:docMk/>
            <pc:sldMk cId="1211592269" sldId="270"/>
            <ac:spMk id="10" creationId="{846C3E3C-A0AF-473D-8FC2-C01EBB727A0C}"/>
          </ac:spMkLst>
        </pc:spChg>
      </pc:sldChg>
      <pc:sldChg chg="modSp">
        <pc:chgData name="Baiba Kaļķe" userId="S::baibak@edu.lu.lv::090b5955-d8cd-4512-94e7-80946276549e" providerId="AD" clId="Web-{8B0F97C3-5F22-4BC5-8D96-752ED6BD8680}" dt="2021-09-20T16:47:21.584" v="66" actId="20577"/>
        <pc:sldMkLst>
          <pc:docMk/>
          <pc:sldMk cId="877834782" sldId="271"/>
        </pc:sldMkLst>
        <pc:spChg chg="mod">
          <ac:chgData name="Baiba Kaļķe" userId="S::baibak@edu.lu.lv::090b5955-d8cd-4512-94e7-80946276549e" providerId="AD" clId="Web-{8B0F97C3-5F22-4BC5-8D96-752ED6BD8680}" dt="2021-09-20T16:47:21.584" v="66" actId="20577"/>
          <ac:spMkLst>
            <pc:docMk/>
            <pc:sldMk cId="877834782" sldId="271"/>
            <ac:spMk id="3" creationId="{04468B31-3D51-4946-BD44-FE8F7E52FD69}"/>
          </ac:spMkLst>
        </pc:spChg>
      </pc:sldChg>
      <pc:sldChg chg="modSp">
        <pc:chgData name="Baiba Kaļķe" userId="S::baibak@edu.lu.lv::090b5955-d8cd-4512-94e7-80946276549e" providerId="AD" clId="Web-{8B0F97C3-5F22-4BC5-8D96-752ED6BD8680}" dt="2021-09-20T16:48:01.194" v="71" actId="20577"/>
        <pc:sldMkLst>
          <pc:docMk/>
          <pc:sldMk cId="3476737688" sldId="272"/>
        </pc:sldMkLst>
        <pc:spChg chg="mod">
          <ac:chgData name="Baiba Kaļķe" userId="S::baibak@edu.lu.lv::090b5955-d8cd-4512-94e7-80946276549e" providerId="AD" clId="Web-{8B0F97C3-5F22-4BC5-8D96-752ED6BD8680}" dt="2021-09-20T16:48:01.194" v="71" actId="20577"/>
          <ac:spMkLst>
            <pc:docMk/>
            <pc:sldMk cId="3476737688" sldId="272"/>
            <ac:spMk id="2" creationId="{B4D66ED5-4C37-41FD-BB5F-94578FBEBF0E}"/>
          </ac:spMkLst>
        </pc:spChg>
      </pc:sldChg>
      <pc:sldChg chg="modSp">
        <pc:chgData name="Baiba Kaļķe" userId="S::baibak@edu.lu.lv::090b5955-d8cd-4512-94e7-80946276549e" providerId="AD" clId="Web-{8B0F97C3-5F22-4BC5-8D96-752ED6BD8680}" dt="2021-09-20T16:48:43.726" v="87" actId="20577"/>
        <pc:sldMkLst>
          <pc:docMk/>
          <pc:sldMk cId="2503100878" sldId="273"/>
        </pc:sldMkLst>
        <pc:spChg chg="mod">
          <ac:chgData name="Baiba Kaļķe" userId="S::baibak@edu.lu.lv::090b5955-d8cd-4512-94e7-80946276549e" providerId="AD" clId="Web-{8B0F97C3-5F22-4BC5-8D96-752ED6BD8680}" dt="2021-09-20T16:48:43.726" v="87" actId="20577"/>
          <ac:spMkLst>
            <pc:docMk/>
            <pc:sldMk cId="2503100878" sldId="273"/>
            <ac:spMk id="3" creationId="{50C90A9C-6C94-4D3D-B300-B89D33B953CF}"/>
          </ac:spMkLst>
        </pc:spChg>
      </pc:sldChg>
    </pc:docChg>
  </pc:docChgLst>
  <pc:docChgLst>
    <pc:chgData name="Gunita Elksne" userId="b99ef440-e145-4e76-b315-0c8517c1cf25" providerId="ADAL" clId="{7E0B6478-C625-431D-911E-2DEAE21CE839}"/>
    <pc:docChg chg="undo custSel addSld delSld modSld sldOrd delMainMaster">
      <pc:chgData name="Gunita Elksne" userId="b99ef440-e145-4e76-b315-0c8517c1cf25" providerId="ADAL" clId="{7E0B6478-C625-431D-911E-2DEAE21CE839}" dt="2021-08-30T10:23:03.685" v="58" actId="47"/>
      <pc:docMkLst>
        <pc:docMk/>
      </pc:docMkLst>
      <pc:sldChg chg="addSp delSp modSp add mod setBg addAnim delAnim">
        <pc:chgData name="Gunita Elksne" userId="b99ef440-e145-4e76-b315-0c8517c1cf25" providerId="ADAL" clId="{7E0B6478-C625-431D-911E-2DEAE21CE839}" dt="2021-08-30T10:21:16.322" v="50" actId="1076"/>
        <pc:sldMkLst>
          <pc:docMk/>
          <pc:sldMk cId="2592969653" sldId="256"/>
        </pc:sldMkLst>
        <pc:spChg chg="mod">
          <ac:chgData name="Gunita Elksne" userId="b99ef440-e145-4e76-b315-0c8517c1cf25" providerId="ADAL" clId="{7E0B6478-C625-431D-911E-2DEAE21CE839}" dt="2021-08-30T10:20:49.264" v="47" actId="26606"/>
          <ac:spMkLst>
            <pc:docMk/>
            <pc:sldMk cId="2592969653" sldId="256"/>
            <ac:spMk id="2" creationId="{45F9EF60-A8E6-425F-870C-F44EC6141DD0}"/>
          </ac:spMkLst>
        </pc:spChg>
        <pc:spChg chg="mod">
          <ac:chgData name="Gunita Elksne" userId="b99ef440-e145-4e76-b315-0c8517c1cf25" providerId="ADAL" clId="{7E0B6478-C625-431D-911E-2DEAE21CE839}" dt="2021-08-30T10:21:16.322" v="50" actId="1076"/>
          <ac:spMkLst>
            <pc:docMk/>
            <pc:sldMk cId="2592969653" sldId="256"/>
            <ac:spMk id="3" creationId="{A3FF2741-A011-4065-B2FC-71ADEEAF6049}"/>
          </ac:spMkLst>
        </pc:spChg>
        <pc:spChg chg="add del">
          <ac:chgData name="Gunita Elksne" userId="b99ef440-e145-4e76-b315-0c8517c1cf25" providerId="ADAL" clId="{7E0B6478-C625-431D-911E-2DEAE21CE839}" dt="2021-08-30T10:20:49.247" v="46" actId="26606"/>
          <ac:spMkLst>
            <pc:docMk/>
            <pc:sldMk cId="2592969653" sldId="256"/>
            <ac:spMk id="9" creationId="{06DA9DF9-31F7-4056-B42E-878CC92417B8}"/>
          </ac:spMkLst>
        </pc:spChg>
        <pc:spChg chg="add">
          <ac:chgData name="Gunita Elksne" userId="b99ef440-e145-4e76-b315-0c8517c1cf25" providerId="ADAL" clId="{7E0B6478-C625-431D-911E-2DEAE21CE839}" dt="2021-08-30T10:20:49.264" v="47" actId="26606"/>
          <ac:spMkLst>
            <pc:docMk/>
            <pc:sldMk cId="2592969653" sldId="256"/>
            <ac:spMk id="11" creationId="{097CD68E-23E3-4007-8847-CD0944C4F7BE}"/>
          </ac:spMkLst>
        </pc:spChg>
        <pc:spChg chg="add">
          <ac:chgData name="Gunita Elksne" userId="b99ef440-e145-4e76-b315-0c8517c1cf25" providerId="ADAL" clId="{7E0B6478-C625-431D-911E-2DEAE21CE839}" dt="2021-08-30T10:20:49.264" v="47" actId="26606"/>
          <ac:spMkLst>
            <pc:docMk/>
            <pc:sldMk cId="2592969653" sldId="256"/>
            <ac:spMk id="12" creationId="{E91DC736-0EF8-4F87-9146-EBF1D2EE4D3D}"/>
          </ac:spMkLst>
        </pc:spChg>
        <pc:spChg chg="add">
          <ac:chgData name="Gunita Elksne" userId="b99ef440-e145-4e76-b315-0c8517c1cf25" providerId="ADAL" clId="{7E0B6478-C625-431D-911E-2DEAE21CE839}" dt="2021-08-30T10:20:49.264" v="47" actId="26606"/>
          <ac:spMkLst>
            <pc:docMk/>
            <pc:sldMk cId="2592969653" sldId="256"/>
            <ac:spMk id="13" creationId="{AF2F604E-43BE-4DC3-B983-E071523364F8}"/>
          </ac:spMkLst>
        </pc:spChg>
        <pc:spChg chg="add">
          <ac:chgData name="Gunita Elksne" userId="b99ef440-e145-4e76-b315-0c8517c1cf25" providerId="ADAL" clId="{7E0B6478-C625-431D-911E-2DEAE21CE839}" dt="2021-08-30T10:20:49.264" v="47" actId="26606"/>
          <ac:spMkLst>
            <pc:docMk/>
            <pc:sldMk cId="2592969653" sldId="256"/>
            <ac:spMk id="15" creationId="{08C9B587-E65E-4B52-B37C-ABEBB6E87928}"/>
          </ac:spMkLst>
        </pc:spChg>
        <pc:picChg chg="add mod ord">
          <ac:chgData name="Gunita Elksne" userId="b99ef440-e145-4e76-b315-0c8517c1cf25" providerId="ADAL" clId="{7E0B6478-C625-431D-911E-2DEAE21CE839}" dt="2021-08-30T10:21:09.243" v="49" actId="962"/>
          <ac:picMkLst>
            <pc:docMk/>
            <pc:sldMk cId="2592969653" sldId="256"/>
            <ac:picMk id="4" creationId="{AC9FB5C7-9F92-4223-B4C8-19F69057BCBB}"/>
          </ac:picMkLst>
        </pc:picChg>
      </pc:sldChg>
      <pc:sldChg chg="add">
        <pc:chgData name="Gunita Elksne" userId="b99ef440-e145-4e76-b315-0c8517c1cf25" providerId="ADAL" clId="{7E0B6478-C625-431D-911E-2DEAE21CE839}" dt="2021-08-30T10:23:01.617" v="57"/>
        <pc:sldMkLst>
          <pc:docMk/>
          <pc:sldMk cId="591148582" sldId="258"/>
        </pc:sldMkLst>
      </pc:sldChg>
      <pc:sldChg chg="del">
        <pc:chgData name="Gunita Elksne" userId="b99ef440-e145-4e76-b315-0c8517c1cf25" providerId="ADAL" clId="{7E0B6478-C625-431D-911E-2DEAE21CE839}" dt="2021-08-30T10:23:03.685" v="58" actId="47"/>
        <pc:sldMkLst>
          <pc:docMk/>
          <pc:sldMk cId="0" sldId="262"/>
        </pc:sldMkLst>
      </pc:sldChg>
      <pc:sldChg chg="del ord">
        <pc:chgData name="Gunita Elksne" userId="b99ef440-e145-4e76-b315-0c8517c1cf25" providerId="ADAL" clId="{7E0B6478-C625-431D-911E-2DEAE21CE839}" dt="2021-08-30T10:21:19.173" v="51" actId="47"/>
        <pc:sldMkLst>
          <pc:docMk/>
          <pc:sldMk cId="1946372696" sldId="264"/>
        </pc:sldMkLst>
      </pc:sldChg>
      <pc:sldChg chg="add">
        <pc:chgData name="Gunita Elksne" userId="b99ef440-e145-4e76-b315-0c8517c1cf25" providerId="ADAL" clId="{7E0B6478-C625-431D-911E-2DEAE21CE839}" dt="2021-08-30T10:21:43.749" v="53"/>
        <pc:sldMkLst>
          <pc:docMk/>
          <pc:sldMk cId="44012367" sldId="265"/>
        </pc:sldMkLst>
      </pc:sldChg>
      <pc:sldChg chg="del">
        <pc:chgData name="Gunita Elksne" userId="b99ef440-e145-4e76-b315-0c8517c1cf25" providerId="ADAL" clId="{7E0B6478-C625-431D-911E-2DEAE21CE839}" dt="2021-08-30T10:21:36.125" v="52" actId="2696"/>
        <pc:sldMkLst>
          <pc:docMk/>
          <pc:sldMk cId="2169030386" sldId="265"/>
        </pc:sldMkLst>
      </pc:sldChg>
      <pc:sldChg chg="del">
        <pc:chgData name="Gunita Elksne" userId="b99ef440-e145-4e76-b315-0c8517c1cf25" providerId="ADAL" clId="{7E0B6478-C625-431D-911E-2DEAE21CE839}" dt="2021-08-30T10:21:36.125" v="52" actId="2696"/>
        <pc:sldMkLst>
          <pc:docMk/>
          <pc:sldMk cId="628209746" sldId="266"/>
        </pc:sldMkLst>
      </pc:sldChg>
      <pc:sldChg chg="add">
        <pc:chgData name="Gunita Elksne" userId="b99ef440-e145-4e76-b315-0c8517c1cf25" providerId="ADAL" clId="{7E0B6478-C625-431D-911E-2DEAE21CE839}" dt="2021-08-30T10:21:43.749" v="53"/>
        <pc:sldMkLst>
          <pc:docMk/>
          <pc:sldMk cId="1628237270" sldId="266"/>
        </pc:sldMkLst>
      </pc:sldChg>
      <pc:sldChg chg="add">
        <pc:chgData name="Gunita Elksne" userId="b99ef440-e145-4e76-b315-0c8517c1cf25" providerId="ADAL" clId="{7E0B6478-C625-431D-911E-2DEAE21CE839}" dt="2021-08-30T10:21:43.749" v="53"/>
        <pc:sldMkLst>
          <pc:docMk/>
          <pc:sldMk cId="2714525436" sldId="267"/>
        </pc:sldMkLst>
      </pc:sldChg>
      <pc:sldChg chg="del">
        <pc:chgData name="Gunita Elksne" userId="b99ef440-e145-4e76-b315-0c8517c1cf25" providerId="ADAL" clId="{7E0B6478-C625-431D-911E-2DEAE21CE839}" dt="2021-08-30T10:21:36.125" v="52" actId="2696"/>
        <pc:sldMkLst>
          <pc:docMk/>
          <pc:sldMk cId="2746269063" sldId="267"/>
        </pc:sldMkLst>
      </pc:sldChg>
      <pc:sldChg chg="del">
        <pc:chgData name="Gunita Elksne" userId="b99ef440-e145-4e76-b315-0c8517c1cf25" providerId="ADAL" clId="{7E0B6478-C625-431D-911E-2DEAE21CE839}" dt="2021-08-30T10:21:36.125" v="52" actId="2696"/>
        <pc:sldMkLst>
          <pc:docMk/>
          <pc:sldMk cId="2026542830" sldId="268"/>
        </pc:sldMkLst>
      </pc:sldChg>
      <pc:sldChg chg="add">
        <pc:chgData name="Gunita Elksne" userId="b99ef440-e145-4e76-b315-0c8517c1cf25" providerId="ADAL" clId="{7E0B6478-C625-431D-911E-2DEAE21CE839}" dt="2021-08-30T10:21:43.749" v="53"/>
        <pc:sldMkLst>
          <pc:docMk/>
          <pc:sldMk cId="2314993682" sldId="268"/>
        </pc:sldMkLst>
      </pc:sldChg>
      <pc:sldChg chg="modSp add mod">
        <pc:chgData name="Gunita Elksne" userId="b99ef440-e145-4e76-b315-0c8517c1cf25" providerId="ADAL" clId="{7E0B6478-C625-431D-911E-2DEAE21CE839}" dt="2021-08-30T10:22:12.433" v="54" actId="5793"/>
        <pc:sldMkLst>
          <pc:docMk/>
          <pc:sldMk cId="937408829" sldId="269"/>
        </pc:sldMkLst>
        <pc:spChg chg="mod">
          <ac:chgData name="Gunita Elksne" userId="b99ef440-e145-4e76-b315-0c8517c1cf25" providerId="ADAL" clId="{7E0B6478-C625-431D-911E-2DEAE21CE839}" dt="2021-08-30T10:22:12.433" v="54" actId="5793"/>
          <ac:spMkLst>
            <pc:docMk/>
            <pc:sldMk cId="937408829" sldId="269"/>
            <ac:spMk id="6" creationId="{C0E838AB-83D8-4A18-83B2-AB19C8B9F2D1}"/>
          </ac:spMkLst>
        </pc:spChg>
      </pc:sldChg>
      <pc:sldChg chg="del">
        <pc:chgData name="Gunita Elksne" userId="b99ef440-e145-4e76-b315-0c8517c1cf25" providerId="ADAL" clId="{7E0B6478-C625-431D-911E-2DEAE21CE839}" dt="2021-08-30T10:21:36.125" v="52" actId="2696"/>
        <pc:sldMkLst>
          <pc:docMk/>
          <pc:sldMk cId="3053375036" sldId="269"/>
        </pc:sldMkLst>
      </pc:sldChg>
      <pc:sldChg chg="add">
        <pc:chgData name="Gunita Elksne" userId="b99ef440-e145-4e76-b315-0c8517c1cf25" providerId="ADAL" clId="{7E0B6478-C625-431D-911E-2DEAE21CE839}" dt="2021-08-30T10:21:43.749" v="53"/>
        <pc:sldMkLst>
          <pc:docMk/>
          <pc:sldMk cId="1211592269" sldId="270"/>
        </pc:sldMkLst>
      </pc:sldChg>
      <pc:sldChg chg="del">
        <pc:chgData name="Gunita Elksne" userId="b99ef440-e145-4e76-b315-0c8517c1cf25" providerId="ADAL" clId="{7E0B6478-C625-431D-911E-2DEAE21CE839}" dt="2021-08-30T10:21:36.125" v="52" actId="2696"/>
        <pc:sldMkLst>
          <pc:docMk/>
          <pc:sldMk cId="1363531638" sldId="270"/>
        </pc:sldMkLst>
      </pc:sldChg>
      <pc:sldChg chg="add">
        <pc:chgData name="Gunita Elksne" userId="b99ef440-e145-4e76-b315-0c8517c1cf25" providerId="ADAL" clId="{7E0B6478-C625-431D-911E-2DEAE21CE839}" dt="2021-08-30T10:21:43.749" v="53"/>
        <pc:sldMkLst>
          <pc:docMk/>
          <pc:sldMk cId="877834782" sldId="271"/>
        </pc:sldMkLst>
      </pc:sldChg>
      <pc:sldChg chg="del">
        <pc:chgData name="Gunita Elksne" userId="b99ef440-e145-4e76-b315-0c8517c1cf25" providerId="ADAL" clId="{7E0B6478-C625-431D-911E-2DEAE21CE839}" dt="2021-08-30T10:21:36.125" v="52" actId="2696"/>
        <pc:sldMkLst>
          <pc:docMk/>
          <pc:sldMk cId="3902730078" sldId="271"/>
        </pc:sldMkLst>
      </pc:sldChg>
      <pc:sldChg chg="del">
        <pc:chgData name="Gunita Elksne" userId="b99ef440-e145-4e76-b315-0c8517c1cf25" providerId="ADAL" clId="{7E0B6478-C625-431D-911E-2DEAE21CE839}" dt="2021-08-30T10:21:36.125" v="52" actId="2696"/>
        <pc:sldMkLst>
          <pc:docMk/>
          <pc:sldMk cId="2785685072" sldId="272"/>
        </pc:sldMkLst>
      </pc:sldChg>
      <pc:sldChg chg="modSp add mod">
        <pc:chgData name="Gunita Elksne" userId="b99ef440-e145-4e76-b315-0c8517c1cf25" providerId="ADAL" clId="{7E0B6478-C625-431D-911E-2DEAE21CE839}" dt="2021-08-30T10:22:45.863" v="56" actId="1076"/>
        <pc:sldMkLst>
          <pc:docMk/>
          <pc:sldMk cId="3476737688" sldId="272"/>
        </pc:sldMkLst>
        <pc:spChg chg="mod">
          <ac:chgData name="Gunita Elksne" userId="b99ef440-e145-4e76-b315-0c8517c1cf25" providerId="ADAL" clId="{7E0B6478-C625-431D-911E-2DEAE21CE839}" dt="2021-08-30T10:22:36.353" v="55" actId="1076"/>
          <ac:spMkLst>
            <pc:docMk/>
            <pc:sldMk cId="3476737688" sldId="272"/>
            <ac:spMk id="11" creationId="{9433B79C-0A37-4133-9B73-2477CDBFFCEF}"/>
          </ac:spMkLst>
        </pc:spChg>
        <pc:spChg chg="mod">
          <ac:chgData name="Gunita Elksne" userId="b99ef440-e145-4e76-b315-0c8517c1cf25" providerId="ADAL" clId="{7E0B6478-C625-431D-911E-2DEAE21CE839}" dt="2021-08-30T10:22:45.863" v="56" actId="1076"/>
          <ac:spMkLst>
            <pc:docMk/>
            <pc:sldMk cId="3476737688" sldId="272"/>
            <ac:spMk id="16" creationId="{CE13700F-6467-4D23-BA0D-2D3A65DCB243}"/>
          </ac:spMkLst>
        </pc:spChg>
      </pc:sldChg>
      <pc:sldChg chg="add">
        <pc:chgData name="Gunita Elksne" userId="b99ef440-e145-4e76-b315-0c8517c1cf25" providerId="ADAL" clId="{7E0B6478-C625-431D-911E-2DEAE21CE839}" dt="2021-08-30T10:21:43.749" v="53"/>
        <pc:sldMkLst>
          <pc:docMk/>
          <pc:sldMk cId="2503100878" sldId="273"/>
        </pc:sldMkLst>
      </pc:sldChg>
      <pc:sldChg chg="del">
        <pc:chgData name="Gunita Elksne" userId="b99ef440-e145-4e76-b315-0c8517c1cf25" providerId="ADAL" clId="{7E0B6478-C625-431D-911E-2DEAE21CE839}" dt="2021-08-30T10:21:36.125" v="52" actId="2696"/>
        <pc:sldMkLst>
          <pc:docMk/>
          <pc:sldMk cId="3724293051" sldId="273"/>
        </pc:sldMkLst>
      </pc:sldChg>
      <pc:sldMasterChg chg="del delSldLayout">
        <pc:chgData name="Gunita Elksne" userId="b99ef440-e145-4e76-b315-0c8517c1cf25" providerId="ADAL" clId="{7E0B6478-C625-431D-911E-2DEAE21CE839}" dt="2021-08-30T10:23:03.685" v="58" actId="47"/>
        <pc:sldMasterMkLst>
          <pc:docMk/>
          <pc:sldMasterMk cId="2866832251" sldId="2147483648"/>
        </pc:sldMasterMkLst>
        <pc:sldLayoutChg chg="del">
          <pc:chgData name="Gunita Elksne" userId="b99ef440-e145-4e76-b315-0c8517c1cf25" providerId="ADAL" clId="{7E0B6478-C625-431D-911E-2DEAE21CE839}" dt="2021-08-30T10:23:03.685" v="58" actId="47"/>
          <pc:sldLayoutMkLst>
            <pc:docMk/>
            <pc:sldMasterMk cId="2866832251" sldId="2147483648"/>
            <pc:sldLayoutMk cId="89154146" sldId="2147483649"/>
          </pc:sldLayoutMkLst>
        </pc:sldLayoutChg>
        <pc:sldLayoutChg chg="del">
          <pc:chgData name="Gunita Elksne" userId="b99ef440-e145-4e76-b315-0c8517c1cf25" providerId="ADAL" clId="{7E0B6478-C625-431D-911E-2DEAE21CE839}" dt="2021-08-30T10:23:03.685" v="58" actId="47"/>
          <pc:sldLayoutMkLst>
            <pc:docMk/>
            <pc:sldMasterMk cId="2866832251" sldId="2147483648"/>
            <pc:sldLayoutMk cId="502160615" sldId="2147483650"/>
          </pc:sldLayoutMkLst>
        </pc:sldLayoutChg>
        <pc:sldLayoutChg chg="del">
          <pc:chgData name="Gunita Elksne" userId="b99ef440-e145-4e76-b315-0c8517c1cf25" providerId="ADAL" clId="{7E0B6478-C625-431D-911E-2DEAE21CE839}" dt="2021-08-30T10:23:03.685" v="58" actId="47"/>
          <pc:sldLayoutMkLst>
            <pc:docMk/>
            <pc:sldMasterMk cId="2866832251" sldId="2147483648"/>
            <pc:sldLayoutMk cId="3019949026" sldId="2147483651"/>
          </pc:sldLayoutMkLst>
        </pc:sldLayoutChg>
        <pc:sldLayoutChg chg="del">
          <pc:chgData name="Gunita Elksne" userId="b99ef440-e145-4e76-b315-0c8517c1cf25" providerId="ADAL" clId="{7E0B6478-C625-431D-911E-2DEAE21CE839}" dt="2021-08-30T10:23:03.685" v="58" actId="47"/>
          <pc:sldLayoutMkLst>
            <pc:docMk/>
            <pc:sldMasterMk cId="2866832251" sldId="2147483648"/>
            <pc:sldLayoutMk cId="258537790" sldId="2147483652"/>
          </pc:sldLayoutMkLst>
        </pc:sldLayoutChg>
        <pc:sldLayoutChg chg="del">
          <pc:chgData name="Gunita Elksne" userId="b99ef440-e145-4e76-b315-0c8517c1cf25" providerId="ADAL" clId="{7E0B6478-C625-431D-911E-2DEAE21CE839}" dt="2021-08-30T10:23:03.685" v="58" actId="47"/>
          <pc:sldLayoutMkLst>
            <pc:docMk/>
            <pc:sldMasterMk cId="2866832251" sldId="2147483648"/>
            <pc:sldLayoutMk cId="4126918320" sldId="2147483653"/>
          </pc:sldLayoutMkLst>
        </pc:sldLayoutChg>
        <pc:sldLayoutChg chg="del">
          <pc:chgData name="Gunita Elksne" userId="b99ef440-e145-4e76-b315-0c8517c1cf25" providerId="ADAL" clId="{7E0B6478-C625-431D-911E-2DEAE21CE839}" dt="2021-08-30T10:23:03.685" v="58" actId="47"/>
          <pc:sldLayoutMkLst>
            <pc:docMk/>
            <pc:sldMasterMk cId="2866832251" sldId="2147483648"/>
            <pc:sldLayoutMk cId="2892335307" sldId="2147483654"/>
          </pc:sldLayoutMkLst>
        </pc:sldLayoutChg>
        <pc:sldLayoutChg chg="del">
          <pc:chgData name="Gunita Elksne" userId="b99ef440-e145-4e76-b315-0c8517c1cf25" providerId="ADAL" clId="{7E0B6478-C625-431D-911E-2DEAE21CE839}" dt="2021-08-30T10:23:03.685" v="58" actId="47"/>
          <pc:sldLayoutMkLst>
            <pc:docMk/>
            <pc:sldMasterMk cId="2866832251" sldId="2147483648"/>
            <pc:sldLayoutMk cId="3123357097" sldId="2147483655"/>
          </pc:sldLayoutMkLst>
        </pc:sldLayoutChg>
        <pc:sldLayoutChg chg="del">
          <pc:chgData name="Gunita Elksne" userId="b99ef440-e145-4e76-b315-0c8517c1cf25" providerId="ADAL" clId="{7E0B6478-C625-431D-911E-2DEAE21CE839}" dt="2021-08-30T10:23:03.685" v="58" actId="47"/>
          <pc:sldLayoutMkLst>
            <pc:docMk/>
            <pc:sldMasterMk cId="2866832251" sldId="2147483648"/>
            <pc:sldLayoutMk cId="3017137220" sldId="2147483656"/>
          </pc:sldLayoutMkLst>
        </pc:sldLayoutChg>
        <pc:sldLayoutChg chg="del">
          <pc:chgData name="Gunita Elksne" userId="b99ef440-e145-4e76-b315-0c8517c1cf25" providerId="ADAL" clId="{7E0B6478-C625-431D-911E-2DEAE21CE839}" dt="2021-08-30T10:23:03.685" v="58" actId="47"/>
          <pc:sldLayoutMkLst>
            <pc:docMk/>
            <pc:sldMasterMk cId="2866832251" sldId="2147483648"/>
            <pc:sldLayoutMk cId="3780867408" sldId="2147483657"/>
          </pc:sldLayoutMkLst>
        </pc:sldLayoutChg>
        <pc:sldLayoutChg chg="del">
          <pc:chgData name="Gunita Elksne" userId="b99ef440-e145-4e76-b315-0c8517c1cf25" providerId="ADAL" clId="{7E0B6478-C625-431D-911E-2DEAE21CE839}" dt="2021-08-30T10:23:03.685" v="58" actId="47"/>
          <pc:sldLayoutMkLst>
            <pc:docMk/>
            <pc:sldMasterMk cId="2866832251" sldId="2147483648"/>
            <pc:sldLayoutMk cId="1121756415" sldId="2147483658"/>
          </pc:sldLayoutMkLst>
        </pc:sldLayoutChg>
        <pc:sldLayoutChg chg="del">
          <pc:chgData name="Gunita Elksne" userId="b99ef440-e145-4e76-b315-0c8517c1cf25" providerId="ADAL" clId="{7E0B6478-C625-431D-911E-2DEAE21CE839}" dt="2021-08-30T10:23:03.685" v="58" actId="47"/>
          <pc:sldLayoutMkLst>
            <pc:docMk/>
            <pc:sldMasterMk cId="2866832251" sldId="2147483648"/>
            <pc:sldLayoutMk cId="1620035424" sldId="2147483659"/>
          </pc:sldLayoutMkLst>
        </pc:sldLayoutChg>
        <pc:sldLayoutChg chg="del">
          <pc:chgData name="Gunita Elksne" userId="b99ef440-e145-4e76-b315-0c8517c1cf25" providerId="ADAL" clId="{7E0B6478-C625-431D-911E-2DEAE21CE839}" dt="2021-08-30T10:23:03.685" v="58" actId="47"/>
          <pc:sldLayoutMkLst>
            <pc:docMk/>
            <pc:sldMasterMk cId="2866832251" sldId="2147483648"/>
            <pc:sldLayoutMk cId="0" sldId="214748366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534E01-AEEE-4ADE-BB48-5D6003131A73}" type="datetimeFigureOut">
              <a:rPr lang="lv-LV" smtClean="0"/>
              <a:pPr/>
              <a:t>2021.10.15.</a:t>
            </a:fld>
            <a:endParaRPr lang="lv-LV"/>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589D1F-C83F-481D-A1A1-273AC1D76D2C}" type="slidenum">
              <a:rPr lang="lv-LV" smtClean="0"/>
              <a:pPr/>
              <a:t>‹#›</a:t>
            </a:fld>
            <a:endParaRPr lang="lv-LV"/>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pPr/>
              <a:t>2</a:t>
            </a:fld>
            <a:endParaRPr lang="en-GB"/>
          </a:p>
        </p:txBody>
      </p:sp>
    </p:spTree>
    <p:extLst>
      <p:ext uri="{BB962C8B-B14F-4D97-AF65-F5344CB8AC3E}">
        <p14:creationId xmlns="" xmlns:p14="http://schemas.microsoft.com/office/powerpoint/2010/main" val="1364327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pPr/>
              <a:t>4</a:t>
            </a:fld>
            <a:endParaRPr lang="en-GB"/>
          </a:p>
        </p:txBody>
      </p:sp>
    </p:spTree>
    <p:extLst>
      <p:ext uri="{BB962C8B-B14F-4D97-AF65-F5344CB8AC3E}">
        <p14:creationId xmlns="" xmlns:p14="http://schemas.microsoft.com/office/powerpoint/2010/main" val="1143017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pPr/>
              <a:t>5</a:t>
            </a:fld>
            <a:endParaRPr lang="en-GB"/>
          </a:p>
        </p:txBody>
      </p:sp>
    </p:spTree>
    <p:extLst>
      <p:ext uri="{BB962C8B-B14F-4D97-AF65-F5344CB8AC3E}">
        <p14:creationId xmlns="" xmlns:p14="http://schemas.microsoft.com/office/powerpoint/2010/main" val="2841611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pPr/>
              <a:t>6</a:t>
            </a:fld>
            <a:endParaRPr lang="en-GB"/>
          </a:p>
        </p:txBody>
      </p:sp>
    </p:spTree>
    <p:extLst>
      <p:ext uri="{BB962C8B-B14F-4D97-AF65-F5344CB8AC3E}">
        <p14:creationId xmlns="" xmlns:p14="http://schemas.microsoft.com/office/powerpoint/2010/main" val="1912872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pPr/>
              <a:t>7</a:t>
            </a:fld>
            <a:endParaRPr lang="en-GB"/>
          </a:p>
        </p:txBody>
      </p:sp>
    </p:spTree>
    <p:extLst>
      <p:ext uri="{BB962C8B-B14F-4D97-AF65-F5344CB8AC3E}">
        <p14:creationId xmlns="" xmlns:p14="http://schemas.microsoft.com/office/powerpoint/2010/main" val="2517313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pPr/>
              <a:t>9</a:t>
            </a:fld>
            <a:endParaRPr lang="en-GB"/>
          </a:p>
        </p:txBody>
      </p:sp>
    </p:spTree>
    <p:extLst>
      <p:ext uri="{BB962C8B-B14F-4D97-AF65-F5344CB8AC3E}">
        <p14:creationId xmlns="" xmlns:p14="http://schemas.microsoft.com/office/powerpoint/2010/main" val="583736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pPr/>
              <a:t>10</a:t>
            </a:fld>
            <a:endParaRPr lang="en-GB"/>
          </a:p>
        </p:txBody>
      </p:sp>
    </p:spTree>
    <p:extLst>
      <p:ext uri="{BB962C8B-B14F-4D97-AF65-F5344CB8AC3E}">
        <p14:creationId xmlns="" xmlns:p14="http://schemas.microsoft.com/office/powerpoint/2010/main" val="4247112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irsraksta slaid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8F228779-61C0-4C8C-BCB4-26DF4E9A2DFC}"/>
              </a:ext>
            </a:extLst>
          </p:cNvPr>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p>
        </p:txBody>
      </p:sp>
      <p:sp>
        <p:nvSpPr>
          <p:cNvPr id="3" name="Apakšvirsraksts 2">
            <a:extLst>
              <a:ext uri="{FF2B5EF4-FFF2-40B4-BE49-F238E27FC236}">
                <a16:creationId xmlns="" xmlns:a16="http://schemas.microsoft.com/office/drawing/2014/main" id="{BBEE8F59-1D3D-4D9B-A1E3-6682BDD39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p>
        </p:txBody>
      </p:sp>
      <p:sp>
        <p:nvSpPr>
          <p:cNvPr id="5" name="Kājenes vietturis 4">
            <a:extLst>
              <a:ext uri="{FF2B5EF4-FFF2-40B4-BE49-F238E27FC236}">
                <a16:creationId xmlns="" xmlns:a16="http://schemas.microsoft.com/office/drawing/2014/main" id="{C4D99B03-7410-4B5C-8462-C3B34E625BEA}"/>
              </a:ext>
            </a:extLst>
          </p:cNvPr>
          <p:cNvSpPr>
            <a:spLocks noGrp="1"/>
          </p:cNvSpPr>
          <p:nvPr>
            <p:ph type="ftr" sz="quarter" idx="11"/>
          </p:nvPr>
        </p:nvSpPr>
        <p:spPr/>
        <p:txBody>
          <a:bodyPr/>
          <a:lstStyle/>
          <a:p>
            <a:r>
              <a:rPr lang="lv-LV" dirty="0"/>
              <a:t>Tikumiskās audzināšanas programma «e-</a:t>
            </a:r>
            <a:r>
              <a:rPr lang="lv-LV" dirty="0" err="1"/>
              <a:t>TAP</a:t>
            </a:r>
            <a:r>
              <a:rPr lang="lv-LV" dirty="0"/>
              <a:t>»</a:t>
            </a:r>
          </a:p>
        </p:txBody>
      </p:sp>
      <p:sp>
        <p:nvSpPr>
          <p:cNvPr id="6" name="Slaida numura vietturis 5">
            <a:extLst>
              <a:ext uri="{FF2B5EF4-FFF2-40B4-BE49-F238E27FC236}">
                <a16:creationId xmlns="" xmlns:a16="http://schemas.microsoft.com/office/drawing/2014/main" id="{9D1195F8-465A-4876-ABCA-4B4954FF0E5F}"/>
              </a:ext>
            </a:extLst>
          </p:cNvPr>
          <p:cNvSpPr>
            <a:spLocks noGrp="1"/>
          </p:cNvSpPr>
          <p:nvPr>
            <p:ph type="sldNum" sz="quarter" idx="12"/>
          </p:nvPr>
        </p:nvSpPr>
        <p:spPr/>
        <p:txBody>
          <a:bodyPr/>
          <a:lstStyle/>
          <a:p>
            <a:fld id="{F302B40F-253C-4A2C-A7BA-87C281F7059C}" type="slidenum">
              <a:rPr lang="lv-LV" smtClean="0"/>
              <a:pPr/>
              <a:t>‹#›</a:t>
            </a:fld>
            <a:endParaRPr lang="lv-LV" dirty="0"/>
          </a:p>
        </p:txBody>
      </p:sp>
      <p:sp>
        <p:nvSpPr>
          <p:cNvPr id="7" name="Datuma vietturis 6">
            <a:extLst>
              <a:ext uri="{FF2B5EF4-FFF2-40B4-BE49-F238E27FC236}">
                <a16:creationId xmlns="" xmlns:a16="http://schemas.microsoft.com/office/drawing/2014/main" id="{340EAAE9-9D49-43B5-B2EA-E01CA3100996}"/>
              </a:ext>
            </a:extLst>
          </p:cNvPr>
          <p:cNvSpPr>
            <a:spLocks noGrp="1"/>
          </p:cNvSpPr>
          <p:nvPr>
            <p:ph type="dt" sz="half" idx="13"/>
          </p:nvPr>
        </p:nvSpPr>
        <p:spPr/>
        <p:txBody>
          <a:bodyPr/>
          <a:lstStyle/>
          <a:p>
            <a:fld id="{59905B8D-2AD7-43C5-B5C7-AAC8C9C7DC62}" type="datetimeFigureOut">
              <a:rPr lang="lv-LV" smtClean="0"/>
              <a:pPr/>
              <a:t>2021.10.15.</a:t>
            </a:fld>
            <a:endParaRPr lang="lv-LV"/>
          </a:p>
        </p:txBody>
      </p:sp>
    </p:spTree>
    <p:extLst>
      <p:ext uri="{BB962C8B-B14F-4D97-AF65-F5344CB8AC3E}">
        <p14:creationId xmlns="" xmlns:p14="http://schemas.microsoft.com/office/powerpoint/2010/main" val="914958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4C424DA7-6ED7-489E-81CC-7ACDF6F0F830}"/>
              </a:ext>
            </a:extLst>
          </p:cNvPr>
          <p:cNvSpPr>
            <a:spLocks noGrp="1"/>
          </p:cNvSpPr>
          <p:nvPr>
            <p:ph type="title"/>
          </p:nvPr>
        </p:nvSpPr>
        <p:spPr/>
        <p:txBody>
          <a:bodyPr/>
          <a:lstStyle/>
          <a:p>
            <a:r>
              <a:rPr lang="lv-LV"/>
              <a:t>Rediģēt šablona virsraksta stilu</a:t>
            </a:r>
          </a:p>
        </p:txBody>
      </p:sp>
      <p:sp>
        <p:nvSpPr>
          <p:cNvPr id="3" name="Vertikāls teksta vietturis 2">
            <a:extLst>
              <a:ext uri="{FF2B5EF4-FFF2-40B4-BE49-F238E27FC236}">
                <a16:creationId xmlns="" xmlns:a16="http://schemas.microsoft.com/office/drawing/2014/main" id="{9CAE25FC-ABDA-4840-8533-3C069C7302C2}"/>
              </a:ext>
            </a:extLst>
          </p:cNvPr>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 xmlns:a16="http://schemas.microsoft.com/office/drawing/2014/main" id="{A5D802F8-2BBB-4A48-ABE9-9780FA93A6FF}"/>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5" name="Kājenes vietturis 4">
            <a:extLst>
              <a:ext uri="{FF2B5EF4-FFF2-40B4-BE49-F238E27FC236}">
                <a16:creationId xmlns="" xmlns:a16="http://schemas.microsoft.com/office/drawing/2014/main" id="{EE4FF3E1-02A5-4CE1-B275-85A8F821F086}"/>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B9B231A8-6872-4513-B7DA-3DDC7378C684}"/>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1790833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a:extLst>
              <a:ext uri="{FF2B5EF4-FFF2-40B4-BE49-F238E27FC236}">
                <a16:creationId xmlns="" xmlns:a16="http://schemas.microsoft.com/office/drawing/2014/main" id="{4989F32B-0E6E-4293-A1FB-82CAD89AED59}"/>
              </a:ext>
            </a:extLst>
          </p:cNvPr>
          <p:cNvSpPr>
            <a:spLocks noGrp="1"/>
          </p:cNvSpPr>
          <p:nvPr>
            <p:ph type="title" orient="vert"/>
          </p:nvPr>
        </p:nvSpPr>
        <p:spPr>
          <a:xfrm>
            <a:off x="8724900" y="365125"/>
            <a:ext cx="2628900" cy="5811838"/>
          </a:xfrm>
        </p:spPr>
        <p:txBody>
          <a:bodyPr vert="eaVert"/>
          <a:lstStyle/>
          <a:p>
            <a:r>
              <a:rPr lang="lv-LV"/>
              <a:t>Rediģēt šablona virsraksta stilu</a:t>
            </a:r>
          </a:p>
        </p:txBody>
      </p:sp>
      <p:sp>
        <p:nvSpPr>
          <p:cNvPr id="3" name="Vertikāls teksta vietturis 2">
            <a:extLst>
              <a:ext uri="{FF2B5EF4-FFF2-40B4-BE49-F238E27FC236}">
                <a16:creationId xmlns="" xmlns:a16="http://schemas.microsoft.com/office/drawing/2014/main" id="{6F4065EB-9903-4833-8B26-B31BFFC00870}"/>
              </a:ext>
            </a:extLst>
          </p:cNvPr>
          <p:cNvSpPr>
            <a:spLocks noGrp="1"/>
          </p:cNvSpPr>
          <p:nvPr>
            <p:ph type="body" orient="vert" idx="1"/>
          </p:nvPr>
        </p:nvSpPr>
        <p:spPr>
          <a:xfrm>
            <a:off x="838200" y="365125"/>
            <a:ext cx="7734300" cy="5811838"/>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 xmlns:a16="http://schemas.microsoft.com/office/drawing/2014/main" id="{10CF3A90-87D8-4FB1-83C6-0EDBC21060DB}"/>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5" name="Kājenes vietturis 4">
            <a:extLst>
              <a:ext uri="{FF2B5EF4-FFF2-40B4-BE49-F238E27FC236}">
                <a16:creationId xmlns="" xmlns:a16="http://schemas.microsoft.com/office/drawing/2014/main" id="{7661945D-55BF-481F-8E51-628F8C2A0D98}"/>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00D2B39B-0B95-4745-A944-22664762FAF5}"/>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45455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40844450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cxnSp>
        <p:nvCxnSpPr>
          <p:cNvPr id="13" name="Straight Connector 12"/>
          <p:cNvCxnSpPr/>
          <p:nvPr userDrawn="1"/>
        </p:nvCxnSpPr>
        <p:spPr>
          <a:xfrm>
            <a:off x="556260" y="2377440"/>
            <a:ext cx="1099566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527A40F3-953A-4AAC-949B-6308D4F2D69C}"/>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 xmlns:a16="http://schemas.microsoft.com/office/drawing/2014/main" id="{9E47D260-528F-4935-8FFF-121421915482}"/>
              </a:ext>
            </a:extLst>
          </p:cNvPr>
          <p:cNvSpPr>
            <a:spLocks noGrp="1"/>
          </p:cNvSpPr>
          <p:nvPr>
            <p:ph idx="1"/>
          </p:nvPr>
        </p:nvSpPr>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 xmlns:a16="http://schemas.microsoft.com/office/drawing/2014/main" id="{68DDCEF3-48D9-4C76-81A0-FBC066565085}"/>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5" name="Kājenes vietturis 4">
            <a:extLst>
              <a:ext uri="{FF2B5EF4-FFF2-40B4-BE49-F238E27FC236}">
                <a16:creationId xmlns="" xmlns:a16="http://schemas.microsoft.com/office/drawing/2014/main" id="{6019CA23-9B7B-48C8-9456-CAC16CB73FC0}"/>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6EDFD709-3A7E-45FA-9E28-A0E118D4D195}"/>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3921015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1AF2105A-BE16-4023-A281-449CC000A1C9}"/>
              </a:ext>
            </a:extLst>
          </p:cNvPr>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p>
        </p:txBody>
      </p:sp>
      <p:sp>
        <p:nvSpPr>
          <p:cNvPr id="3" name="Teksta vietturis 2">
            <a:extLst>
              <a:ext uri="{FF2B5EF4-FFF2-40B4-BE49-F238E27FC236}">
                <a16:creationId xmlns="" xmlns:a16="http://schemas.microsoft.com/office/drawing/2014/main" id="{907BA1F9-8DAC-42A7-920E-1A189996B5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Noklikšķiniet, lai rediģētu šablona teksta stilus</a:t>
            </a:r>
          </a:p>
        </p:txBody>
      </p:sp>
      <p:sp>
        <p:nvSpPr>
          <p:cNvPr id="4" name="Datuma vietturis 3">
            <a:extLst>
              <a:ext uri="{FF2B5EF4-FFF2-40B4-BE49-F238E27FC236}">
                <a16:creationId xmlns="" xmlns:a16="http://schemas.microsoft.com/office/drawing/2014/main" id="{BC18F243-920D-4A3A-815C-2C8B3A1B4C87}"/>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5" name="Kājenes vietturis 4">
            <a:extLst>
              <a:ext uri="{FF2B5EF4-FFF2-40B4-BE49-F238E27FC236}">
                <a16:creationId xmlns="" xmlns:a16="http://schemas.microsoft.com/office/drawing/2014/main" id="{00E3CB7D-6D73-4377-A844-9C588A99E8C4}"/>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E414FF69-E7CD-4A50-A335-4B98594D02BA}"/>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500604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F1A10C63-37CE-49AB-AC37-6764E656CD35}"/>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 xmlns:a16="http://schemas.microsoft.com/office/drawing/2014/main" id="{20392354-6C8A-4C1A-9AD8-0E8176B9C1B1}"/>
              </a:ext>
            </a:extLst>
          </p:cNvPr>
          <p:cNvSpPr>
            <a:spLocks noGrp="1"/>
          </p:cNvSpPr>
          <p:nvPr>
            <p:ph sz="half" idx="1"/>
          </p:nvPr>
        </p:nvSpPr>
        <p:spPr>
          <a:xfrm>
            <a:off x="838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a:extLst>
              <a:ext uri="{FF2B5EF4-FFF2-40B4-BE49-F238E27FC236}">
                <a16:creationId xmlns="" xmlns:a16="http://schemas.microsoft.com/office/drawing/2014/main" id="{3C8CB974-E128-45FF-8DFE-7D2ACBD27B69}"/>
              </a:ext>
            </a:extLst>
          </p:cNvPr>
          <p:cNvSpPr>
            <a:spLocks noGrp="1"/>
          </p:cNvSpPr>
          <p:nvPr>
            <p:ph sz="half" idx="2"/>
          </p:nvPr>
        </p:nvSpPr>
        <p:spPr>
          <a:xfrm>
            <a:off x="6172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a:extLst>
              <a:ext uri="{FF2B5EF4-FFF2-40B4-BE49-F238E27FC236}">
                <a16:creationId xmlns="" xmlns:a16="http://schemas.microsoft.com/office/drawing/2014/main" id="{01B26E6D-53D2-4630-B583-1FEA1C9C5655}"/>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6" name="Kājenes vietturis 5">
            <a:extLst>
              <a:ext uri="{FF2B5EF4-FFF2-40B4-BE49-F238E27FC236}">
                <a16:creationId xmlns="" xmlns:a16="http://schemas.microsoft.com/office/drawing/2014/main" id="{AFB42425-E935-47EC-B04E-4AD03A1D7E44}"/>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 xmlns:a16="http://schemas.microsoft.com/office/drawing/2014/main" id="{8B65D0B1-1932-4D68-9D1B-9AC143A6ECE4}"/>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2781543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F6D142B8-4977-4975-9863-149F90B27C73}"/>
              </a:ext>
            </a:extLst>
          </p:cNvPr>
          <p:cNvSpPr>
            <a:spLocks noGrp="1"/>
          </p:cNvSpPr>
          <p:nvPr>
            <p:ph type="title"/>
          </p:nvPr>
        </p:nvSpPr>
        <p:spPr>
          <a:xfrm>
            <a:off x="839788" y="365125"/>
            <a:ext cx="10515600" cy="1325563"/>
          </a:xfrm>
        </p:spPr>
        <p:txBody>
          <a:bodyPr/>
          <a:lstStyle/>
          <a:p>
            <a:r>
              <a:rPr lang="lv-LV"/>
              <a:t>Rediģēt šablona virsraksta stilu</a:t>
            </a:r>
          </a:p>
        </p:txBody>
      </p:sp>
      <p:sp>
        <p:nvSpPr>
          <p:cNvPr id="3" name="Teksta vietturis 2">
            <a:extLst>
              <a:ext uri="{FF2B5EF4-FFF2-40B4-BE49-F238E27FC236}">
                <a16:creationId xmlns="" xmlns:a16="http://schemas.microsoft.com/office/drawing/2014/main" id="{02A36313-154D-46B3-A6AF-D33248A49E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Satura vietturis 3">
            <a:extLst>
              <a:ext uri="{FF2B5EF4-FFF2-40B4-BE49-F238E27FC236}">
                <a16:creationId xmlns="" xmlns:a16="http://schemas.microsoft.com/office/drawing/2014/main" id="{F3F9E0B4-FEC1-4318-8355-28E05AF3788B}"/>
              </a:ext>
            </a:extLst>
          </p:cNvPr>
          <p:cNvSpPr>
            <a:spLocks noGrp="1"/>
          </p:cNvSpPr>
          <p:nvPr>
            <p:ph sz="half" idx="2"/>
          </p:nvPr>
        </p:nvSpPr>
        <p:spPr>
          <a:xfrm>
            <a:off x="839788" y="2505075"/>
            <a:ext cx="5157787"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a:extLst>
              <a:ext uri="{FF2B5EF4-FFF2-40B4-BE49-F238E27FC236}">
                <a16:creationId xmlns="" xmlns:a16="http://schemas.microsoft.com/office/drawing/2014/main" id="{6A6B43FF-6AFA-4507-A225-2E09D6561A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Satura vietturis 5">
            <a:extLst>
              <a:ext uri="{FF2B5EF4-FFF2-40B4-BE49-F238E27FC236}">
                <a16:creationId xmlns="" xmlns:a16="http://schemas.microsoft.com/office/drawing/2014/main" id="{E633F104-B9D0-4FDF-9B1B-DB5584CB19F2}"/>
              </a:ext>
            </a:extLst>
          </p:cNvPr>
          <p:cNvSpPr>
            <a:spLocks noGrp="1"/>
          </p:cNvSpPr>
          <p:nvPr>
            <p:ph sz="quarter" idx="4"/>
          </p:nvPr>
        </p:nvSpPr>
        <p:spPr>
          <a:xfrm>
            <a:off x="6172200" y="2505075"/>
            <a:ext cx="5183188"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6">
            <a:extLst>
              <a:ext uri="{FF2B5EF4-FFF2-40B4-BE49-F238E27FC236}">
                <a16:creationId xmlns="" xmlns:a16="http://schemas.microsoft.com/office/drawing/2014/main" id="{EAE456EF-6758-4780-9B88-D67FB89D54C8}"/>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8" name="Kājenes vietturis 7">
            <a:extLst>
              <a:ext uri="{FF2B5EF4-FFF2-40B4-BE49-F238E27FC236}">
                <a16:creationId xmlns="" xmlns:a16="http://schemas.microsoft.com/office/drawing/2014/main" id="{9F41904B-78A2-4462-85B4-1A98908B2B21}"/>
              </a:ext>
            </a:extLst>
          </p:cNvPr>
          <p:cNvSpPr>
            <a:spLocks noGrp="1"/>
          </p:cNvSpPr>
          <p:nvPr>
            <p:ph type="ftr" sz="quarter" idx="11"/>
          </p:nvPr>
        </p:nvSpPr>
        <p:spPr/>
        <p:txBody>
          <a:bodyPr/>
          <a:lstStyle/>
          <a:p>
            <a:endParaRPr lang="lv-LV"/>
          </a:p>
        </p:txBody>
      </p:sp>
      <p:sp>
        <p:nvSpPr>
          <p:cNvPr id="9" name="Slaida numura vietturis 8">
            <a:extLst>
              <a:ext uri="{FF2B5EF4-FFF2-40B4-BE49-F238E27FC236}">
                <a16:creationId xmlns="" xmlns:a16="http://schemas.microsoft.com/office/drawing/2014/main" id="{95BC230F-4303-4432-B577-C0C1669DF90A}"/>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4106625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BD3202D5-A75B-46D6-9AEC-4D4D4F3A122B}"/>
              </a:ext>
            </a:extLst>
          </p:cNvPr>
          <p:cNvSpPr>
            <a:spLocks noGrp="1"/>
          </p:cNvSpPr>
          <p:nvPr>
            <p:ph type="title"/>
          </p:nvPr>
        </p:nvSpPr>
        <p:spPr/>
        <p:txBody>
          <a:bodyPr/>
          <a:lstStyle/>
          <a:p>
            <a:r>
              <a:rPr lang="lv-LV"/>
              <a:t>Rediģēt šablona virsraksta stilu</a:t>
            </a:r>
          </a:p>
        </p:txBody>
      </p:sp>
      <p:sp>
        <p:nvSpPr>
          <p:cNvPr id="3" name="Datuma vietturis 2">
            <a:extLst>
              <a:ext uri="{FF2B5EF4-FFF2-40B4-BE49-F238E27FC236}">
                <a16:creationId xmlns="" xmlns:a16="http://schemas.microsoft.com/office/drawing/2014/main" id="{93F540D8-55F4-460A-A64B-B10450F9E242}"/>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4" name="Kājenes vietturis 3">
            <a:extLst>
              <a:ext uri="{FF2B5EF4-FFF2-40B4-BE49-F238E27FC236}">
                <a16:creationId xmlns="" xmlns:a16="http://schemas.microsoft.com/office/drawing/2014/main" id="{2F28EED8-378B-4930-9617-A3122F707C0A}"/>
              </a:ext>
            </a:extLst>
          </p:cNvPr>
          <p:cNvSpPr>
            <a:spLocks noGrp="1"/>
          </p:cNvSpPr>
          <p:nvPr>
            <p:ph type="ftr" sz="quarter" idx="11"/>
          </p:nvPr>
        </p:nvSpPr>
        <p:spPr/>
        <p:txBody>
          <a:bodyPr/>
          <a:lstStyle/>
          <a:p>
            <a:endParaRPr lang="lv-LV"/>
          </a:p>
        </p:txBody>
      </p:sp>
      <p:sp>
        <p:nvSpPr>
          <p:cNvPr id="5" name="Slaida numura vietturis 4">
            <a:extLst>
              <a:ext uri="{FF2B5EF4-FFF2-40B4-BE49-F238E27FC236}">
                <a16:creationId xmlns="" xmlns:a16="http://schemas.microsoft.com/office/drawing/2014/main" id="{AF4D2A10-56DB-4B9B-9DDE-E2E783372A7E}"/>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1871026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a:extLst>
              <a:ext uri="{FF2B5EF4-FFF2-40B4-BE49-F238E27FC236}">
                <a16:creationId xmlns="" xmlns:a16="http://schemas.microsoft.com/office/drawing/2014/main" id="{159FF9BB-260E-42AE-BDAC-9D342D90925A}"/>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3" name="Kājenes vietturis 2">
            <a:extLst>
              <a:ext uri="{FF2B5EF4-FFF2-40B4-BE49-F238E27FC236}">
                <a16:creationId xmlns="" xmlns:a16="http://schemas.microsoft.com/office/drawing/2014/main" id="{3A369999-4E8D-4EB1-9674-51F38E168322}"/>
              </a:ext>
            </a:extLst>
          </p:cNvPr>
          <p:cNvSpPr>
            <a:spLocks noGrp="1"/>
          </p:cNvSpPr>
          <p:nvPr>
            <p:ph type="ftr" sz="quarter" idx="11"/>
          </p:nvPr>
        </p:nvSpPr>
        <p:spPr/>
        <p:txBody>
          <a:bodyPr/>
          <a:lstStyle/>
          <a:p>
            <a:endParaRPr lang="lv-LV"/>
          </a:p>
        </p:txBody>
      </p:sp>
      <p:sp>
        <p:nvSpPr>
          <p:cNvPr id="4" name="Slaida numura vietturis 3">
            <a:extLst>
              <a:ext uri="{FF2B5EF4-FFF2-40B4-BE49-F238E27FC236}">
                <a16:creationId xmlns="" xmlns:a16="http://schemas.microsoft.com/office/drawing/2014/main" id="{457E5497-68D4-419B-925A-A33275DDC910}"/>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535256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aturs ar parakstu">
    <p:spTree>
      <p:nvGrpSpPr>
        <p:cNvPr id="1" name=""/>
        <p:cNvGrpSpPr/>
        <p:nvPr/>
      </p:nvGrpSpPr>
      <p:grpSpPr>
        <a:xfrm>
          <a:off x="0" y="0"/>
          <a:ext cx="0" cy="0"/>
          <a:chOff x="0" y="0"/>
          <a:chExt cx="0" cy="0"/>
        </a:xfrm>
      </p:grpSpPr>
      <p:sp>
        <p:nvSpPr>
          <p:cNvPr id="3" name="Satura vietturis 2">
            <a:extLst>
              <a:ext uri="{FF2B5EF4-FFF2-40B4-BE49-F238E27FC236}">
                <a16:creationId xmlns="" xmlns:a16="http://schemas.microsoft.com/office/drawing/2014/main" id="{83940C2C-A96B-46B1-8B9E-189B8D8812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a:extLst>
              <a:ext uri="{FF2B5EF4-FFF2-40B4-BE49-F238E27FC236}">
                <a16:creationId xmlns="" xmlns:a16="http://schemas.microsoft.com/office/drawing/2014/main" id="{48027D95-1190-4ADE-AF54-772123F2DC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Tree>
    <p:extLst>
      <p:ext uri="{BB962C8B-B14F-4D97-AF65-F5344CB8AC3E}">
        <p14:creationId xmlns="" xmlns:p14="http://schemas.microsoft.com/office/powerpoint/2010/main" val="1406783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D75863EE-4D36-400B-A724-9742900FFBA0}"/>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Attēla vietturis 2">
            <a:extLst>
              <a:ext uri="{FF2B5EF4-FFF2-40B4-BE49-F238E27FC236}">
                <a16:creationId xmlns="" xmlns:a16="http://schemas.microsoft.com/office/drawing/2014/main" id="{304BB024-F865-4642-9376-FDDC6303C7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a:extLst>
              <a:ext uri="{FF2B5EF4-FFF2-40B4-BE49-F238E27FC236}">
                <a16:creationId xmlns="" xmlns:a16="http://schemas.microsoft.com/office/drawing/2014/main" id="{84809A04-3866-47D5-B638-1CC0378554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 xmlns:a16="http://schemas.microsoft.com/office/drawing/2014/main" id="{59C68826-2A02-4BDB-93F3-F327244C1015}"/>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6" name="Kājenes vietturis 5">
            <a:extLst>
              <a:ext uri="{FF2B5EF4-FFF2-40B4-BE49-F238E27FC236}">
                <a16:creationId xmlns="" xmlns:a16="http://schemas.microsoft.com/office/drawing/2014/main" id="{C8E961D9-4421-40C4-A596-2AABB1C0B1B1}"/>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 xmlns:a16="http://schemas.microsoft.com/office/drawing/2014/main" id="{ED58F46C-ABE8-4194-87CD-0F9606E65044}"/>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1377381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microsoft.com/office/2007/relationships/hdphoto" Target="../media/hdphoto2.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alphaModFix amt="50000"/>
            <a:lum/>
          </a:blip>
          <a:srcRect/>
          <a:tile tx="0" ty="0" sx="100000" sy="100000" flip="none" algn="tl"/>
        </a:blipFill>
        <a:effectLst/>
      </p:bgPr>
    </p:bg>
    <p:spTree>
      <p:nvGrpSpPr>
        <p:cNvPr id="1" name=""/>
        <p:cNvGrpSpPr/>
        <p:nvPr/>
      </p:nvGrpSpPr>
      <p:grpSpPr>
        <a:xfrm>
          <a:off x="0" y="0"/>
          <a:ext cx="0" cy="0"/>
          <a:chOff x="0" y="0"/>
          <a:chExt cx="0" cy="0"/>
        </a:xfrm>
      </p:grpSpPr>
      <p:sp>
        <p:nvSpPr>
          <p:cNvPr id="2" name="Virsraksta vietturis 1">
            <a:extLst>
              <a:ext uri="{FF2B5EF4-FFF2-40B4-BE49-F238E27FC236}">
                <a16:creationId xmlns="" xmlns:a16="http://schemas.microsoft.com/office/drawing/2014/main" id="{C4E9B60D-3E52-4DBB-B98D-4C6B988976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p>
        </p:txBody>
      </p:sp>
      <p:sp>
        <p:nvSpPr>
          <p:cNvPr id="3" name="Teksta vietturis 2">
            <a:extLst>
              <a:ext uri="{FF2B5EF4-FFF2-40B4-BE49-F238E27FC236}">
                <a16:creationId xmlns="" xmlns:a16="http://schemas.microsoft.com/office/drawing/2014/main" id="{9759CCF8-6F9B-41FF-844C-0B1805D5BA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 xmlns:a16="http://schemas.microsoft.com/office/drawing/2014/main" id="{232FFE9E-68EF-4F77-B3F4-E4BF990B53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905B8D-2AD7-43C5-B5C7-AAC8C9C7DC62}" type="datetimeFigureOut">
              <a:rPr lang="lv-LV" smtClean="0"/>
              <a:pPr/>
              <a:t>2021.10.15.</a:t>
            </a:fld>
            <a:endParaRPr lang="lv-LV"/>
          </a:p>
        </p:txBody>
      </p:sp>
      <p:sp>
        <p:nvSpPr>
          <p:cNvPr id="5" name="Kājenes vietturis 4">
            <a:extLst>
              <a:ext uri="{FF2B5EF4-FFF2-40B4-BE49-F238E27FC236}">
                <a16:creationId xmlns="" xmlns:a16="http://schemas.microsoft.com/office/drawing/2014/main" id="{E5F1484D-E4E5-4D1B-AF95-8FA051A7CB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lv-LV" dirty="0"/>
              <a:t>E-</a:t>
            </a:r>
            <a:r>
              <a:rPr lang="lv-LV" dirty="0" err="1"/>
              <a:t>TAP</a:t>
            </a:r>
            <a:endParaRPr lang="lv-LV" dirty="0"/>
          </a:p>
        </p:txBody>
      </p:sp>
      <p:sp>
        <p:nvSpPr>
          <p:cNvPr id="6" name="Slaida numura vietturis 5">
            <a:extLst>
              <a:ext uri="{FF2B5EF4-FFF2-40B4-BE49-F238E27FC236}">
                <a16:creationId xmlns="" xmlns:a16="http://schemas.microsoft.com/office/drawing/2014/main" id="{144A657D-ADBA-4BF6-8E6E-4FE0C2F253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B40F-253C-4A2C-A7BA-87C281F7059C}" type="slidenum">
              <a:rPr lang="lv-LV" smtClean="0"/>
              <a:pPr/>
              <a:t>‹#›</a:t>
            </a:fld>
            <a:endParaRPr lang="lv-LV"/>
          </a:p>
        </p:txBody>
      </p:sp>
      <p:pic>
        <p:nvPicPr>
          <p:cNvPr id="10" name="Attēls 8">
            <a:extLst>
              <a:ext uri="{FF2B5EF4-FFF2-40B4-BE49-F238E27FC236}">
                <a16:creationId xmlns:lc="http://schemas.openxmlformats.org/drawingml/2006/lockedCanvas" xmlns:a16="http://schemas.microsoft.com/office/drawing/2014/main" xmlns="" id="{B13E43D7-9C42-45AE-BF03-91C4B7A7877F}"/>
              </a:ext>
            </a:extLst>
          </p:cNvPr>
          <p:cNvPicPr>
            <a:picLocks noChangeAspect="1"/>
          </p:cNvPicPr>
          <p:nvPr userDrawn="1"/>
        </p:nvPicPr>
        <p:blipFill>
          <a:blip r:embed="rId16" cstate="print"/>
          <a:stretch>
            <a:fillRect/>
          </a:stretch>
        </p:blipFill>
        <p:spPr>
          <a:xfrm>
            <a:off x="152405" y="5924237"/>
            <a:ext cx="2105522" cy="743831"/>
          </a:xfrm>
          <a:prstGeom prst="rect">
            <a:avLst/>
          </a:prstGeom>
        </p:spPr>
      </p:pic>
      <p:pic>
        <p:nvPicPr>
          <p:cNvPr id="11" name="Attēls 7">
            <a:extLst>
              <a:ext uri="{FF2B5EF4-FFF2-40B4-BE49-F238E27FC236}">
                <a16:creationId xmlns:lc="http://schemas.openxmlformats.org/drawingml/2006/lockedCanvas" xmlns:a16="http://schemas.microsoft.com/office/drawing/2014/main" xmlns="" id="{AB3E88F5-45B7-4538-93B5-2715D014B94A}"/>
              </a:ext>
            </a:extLst>
          </p:cNvPr>
          <p:cNvPicPr>
            <a:picLocks noChangeAspect="1"/>
          </p:cNvPicPr>
          <p:nvPr userDrawn="1"/>
        </p:nvPicPr>
        <p:blipFill>
          <a:blip r:embed="rId17" cstate="print">
            <a:extLst>
              <a:ext uri="{BEBA8EAE-BF5A-486C-A8C5-ECC9F3942E4B}">
                <a14:imgProps xmlns:lc="http://schemas.openxmlformats.org/drawingml/2006/lockedCanvas" xmlns:a14="http://schemas.microsoft.com/office/drawing/2010/main" xmlns="">
                  <a14:imgLayer r:embed="rId18">
                    <a14:imgEffect>
                      <a14:brightnessContrast bright="20000" contrast="40000"/>
                    </a14:imgEffect>
                  </a14:imgLayer>
                </a14:imgProps>
              </a:ext>
            </a:extLst>
          </a:blip>
          <a:stretch>
            <a:fillRect/>
          </a:stretch>
        </p:blipFill>
        <p:spPr>
          <a:xfrm>
            <a:off x="10649578" y="6140467"/>
            <a:ext cx="1542422" cy="713294"/>
          </a:xfrm>
          <a:prstGeom prst="rect">
            <a:avLst/>
          </a:prstGeom>
          <a:ln>
            <a:noFill/>
          </a:ln>
          <a:effectLst>
            <a:outerShdw blurRad="292100" dist="139700" dir="2700000" algn="tl" rotWithShape="0">
              <a:srgbClr val="333333">
                <a:alpha val="65000"/>
              </a:srgbClr>
            </a:outerShdw>
          </a:effectLst>
        </p:spPr>
      </p:pic>
      <p:pic>
        <p:nvPicPr>
          <p:cNvPr id="12" name="Picture 11" descr="E-tap_main.png"/>
          <p:cNvPicPr>
            <a:picLocks noChangeAspect="1"/>
          </p:cNvPicPr>
          <p:nvPr userDrawn="1"/>
        </p:nvPicPr>
        <p:blipFill>
          <a:blip r:embed="rId19" cstate="print"/>
          <a:stretch>
            <a:fillRect/>
          </a:stretch>
        </p:blipFill>
        <p:spPr>
          <a:xfrm>
            <a:off x="10322011" y="4239"/>
            <a:ext cx="1869989" cy="782902"/>
          </a:xfrm>
          <a:prstGeom prst="rect">
            <a:avLst/>
          </a:prstGeom>
        </p:spPr>
      </p:pic>
    </p:spTree>
    <p:extLst>
      <p:ext uri="{BB962C8B-B14F-4D97-AF65-F5344CB8AC3E}">
        <p14:creationId xmlns="" xmlns:p14="http://schemas.microsoft.com/office/powerpoint/2010/main" val="218764563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8" Type="http://schemas.microsoft.com/office/2007/relationships/hdphoto" Target="../media/hdphoto2.wdp"/><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 Id="rId19"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mailto:manuels.fernandezs@lu.lv" TargetMode="External"/><Relationship Id="rId2" Type="http://schemas.openxmlformats.org/officeDocument/2006/relationships/hyperlink" Target="http://www.arete.lu.lv/"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c62Aqdlzvqk"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facebook.com/ltvzinas/videos/294471068505733"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 xmlns:a16="http://schemas.microsoft.com/office/drawing/2014/main" id="{E91DC736-0EF8-4F87-9146-EBF1D2EE4D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ttēls 3" descr="Attēls, kurā ir teksts&#10;&#10;Apraksts ģenerēts automātiski">
            <a:extLst>
              <a:ext uri="{FF2B5EF4-FFF2-40B4-BE49-F238E27FC236}">
                <a16:creationId xmlns="" xmlns:a16="http://schemas.microsoft.com/office/drawing/2014/main" id="{AC9FB5C7-9F92-4223-B4C8-19F69057BCBB}"/>
              </a:ext>
            </a:extLst>
          </p:cNvPr>
          <p:cNvPicPr>
            <a:picLocks noChangeAspect="1"/>
          </p:cNvPicPr>
          <p:nvPr/>
        </p:nvPicPr>
        <p:blipFill rotWithShape="1">
          <a:blip r:embed="rId2" cstate="print"/>
          <a:srcRect r="7554" b="21568"/>
          <a:stretch/>
        </p:blipFill>
        <p:spPr>
          <a:xfrm>
            <a:off x="3523488" y="10"/>
            <a:ext cx="8668512" cy="6857990"/>
          </a:xfrm>
          <a:prstGeom prst="rect">
            <a:avLst/>
          </a:prstGeom>
        </p:spPr>
      </p:pic>
      <p:sp>
        <p:nvSpPr>
          <p:cNvPr id="11" name="Rectangle 10">
            <a:extLst>
              <a:ext uri="{FF2B5EF4-FFF2-40B4-BE49-F238E27FC236}">
                <a16:creationId xmlns="" xmlns:a16="http://schemas.microsoft.com/office/drawing/2014/main" id="{097CD68E-23E3-4007-8847-CD0944C4F7B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irsraksts 1">
            <a:extLst>
              <a:ext uri="{FF2B5EF4-FFF2-40B4-BE49-F238E27FC236}">
                <a16:creationId xmlns="" xmlns:a16="http://schemas.microsoft.com/office/drawing/2014/main" id="{45F9EF60-A8E6-425F-870C-F44EC6141DD0}"/>
              </a:ext>
            </a:extLst>
          </p:cNvPr>
          <p:cNvSpPr>
            <a:spLocks noGrp="1"/>
          </p:cNvSpPr>
          <p:nvPr>
            <p:ph type="ctrTitle"/>
          </p:nvPr>
        </p:nvSpPr>
        <p:spPr>
          <a:xfrm>
            <a:off x="477981" y="1122363"/>
            <a:ext cx="4023360" cy="3204134"/>
          </a:xfrm>
        </p:spPr>
        <p:txBody>
          <a:bodyPr vert="horz" lIns="91440" tIns="45720" rIns="91440" bIns="45720" rtlCol="0" anchor="b">
            <a:normAutofit fontScale="90000"/>
          </a:bodyPr>
          <a:lstStyle/>
          <a:p>
            <a:pPr algn="l"/>
            <a:r>
              <a:rPr lang="en-US" sz="3700" dirty="0"/>
              <a:t>9. </a:t>
            </a:r>
            <a:r>
              <a:rPr lang="en-US" sz="3700" dirty="0" err="1"/>
              <a:t>klase</a:t>
            </a:r>
            <a:r>
              <a:rPr lang="en-US" sz="3700" dirty="0"/>
              <a:t> </a:t>
            </a:r>
            <a:br>
              <a:rPr lang="en-US" sz="3700" dirty="0"/>
            </a:br>
            <a:r>
              <a:rPr lang="en-US" sz="3700" dirty="0"/>
              <a:t/>
            </a:r>
            <a:br>
              <a:rPr lang="en-US" sz="3700" dirty="0"/>
            </a:br>
            <a:r>
              <a:rPr lang="en-US" sz="3700" dirty="0" err="1"/>
              <a:t>Tēma</a:t>
            </a:r>
            <a:r>
              <a:rPr lang="en-US" sz="3700" dirty="0"/>
              <a:t>: </a:t>
            </a:r>
            <a:r>
              <a:rPr lang="en-US" sz="3700" dirty="0" err="1"/>
              <a:t>Garīgā</a:t>
            </a:r>
            <a:r>
              <a:rPr lang="en-US" sz="3700" dirty="0"/>
              <a:t> </a:t>
            </a:r>
            <a:r>
              <a:rPr lang="en-US" sz="3700" dirty="0" err="1"/>
              <a:t>veselība</a:t>
            </a:r>
            <a:r>
              <a:rPr lang="en-US" sz="3700" dirty="0"/>
              <a:t/>
            </a:r>
            <a:br>
              <a:rPr lang="en-US" sz="3700" dirty="0"/>
            </a:br>
            <a:r>
              <a:rPr lang="en-US" sz="3700" dirty="0"/>
              <a:t/>
            </a:r>
            <a:br>
              <a:rPr lang="en-US" sz="3700" dirty="0"/>
            </a:br>
            <a:r>
              <a:rPr lang="en-US" sz="3700" dirty="0"/>
              <a:t>2.  </a:t>
            </a:r>
            <a:r>
              <a:rPr lang="en-US" sz="3700" dirty="0" err="1"/>
              <a:t>nodarbība</a:t>
            </a:r>
            <a:r>
              <a:rPr lang="en-US" sz="3700" dirty="0"/>
              <a:t>: </a:t>
            </a:r>
            <a:r>
              <a:rPr lang="en-US" sz="3700" b="1" dirty="0" err="1"/>
              <a:t>Pašcieņa</a:t>
            </a:r>
            <a:endParaRPr lang="en-US" sz="3700" b="1" dirty="0"/>
          </a:p>
        </p:txBody>
      </p:sp>
      <p:sp>
        <p:nvSpPr>
          <p:cNvPr id="3" name="Apakšvirsraksts 2">
            <a:extLst>
              <a:ext uri="{FF2B5EF4-FFF2-40B4-BE49-F238E27FC236}">
                <a16:creationId xmlns="" xmlns:a16="http://schemas.microsoft.com/office/drawing/2014/main" id="{A3FF2741-A011-4065-B2FC-71ADEEAF6049}"/>
              </a:ext>
            </a:extLst>
          </p:cNvPr>
          <p:cNvSpPr>
            <a:spLocks noGrp="1"/>
          </p:cNvSpPr>
          <p:nvPr>
            <p:ph type="subTitle" idx="1"/>
          </p:nvPr>
        </p:nvSpPr>
        <p:spPr>
          <a:xfrm>
            <a:off x="458169" y="5041865"/>
            <a:ext cx="4023359" cy="1208141"/>
          </a:xfrm>
        </p:spPr>
        <p:txBody>
          <a:bodyPr vert="horz" lIns="91440" tIns="45720" rIns="91440" bIns="45720" rtlCol="0">
            <a:normAutofit/>
          </a:bodyPr>
          <a:lstStyle/>
          <a:p>
            <a:pPr algn="l"/>
            <a:r>
              <a:rPr lang="en-US" sz="2000" dirty="0" err="1"/>
              <a:t>Tikumiskās</a:t>
            </a:r>
            <a:r>
              <a:rPr lang="en-US" sz="2000" dirty="0"/>
              <a:t> </a:t>
            </a:r>
            <a:r>
              <a:rPr lang="en-US" sz="2000" dirty="0" err="1"/>
              <a:t>audzināšanas</a:t>
            </a:r>
            <a:r>
              <a:rPr lang="en-US" sz="2000" dirty="0"/>
              <a:t> </a:t>
            </a:r>
            <a:r>
              <a:rPr lang="en-US" sz="2000" dirty="0" err="1"/>
              <a:t>programma</a:t>
            </a:r>
            <a:r>
              <a:rPr lang="en-US" sz="2000" dirty="0"/>
              <a:t> «e-TAP»</a:t>
            </a:r>
          </a:p>
        </p:txBody>
      </p:sp>
      <p:sp>
        <p:nvSpPr>
          <p:cNvPr id="13" name="Rectangle 12">
            <a:extLst>
              <a:ext uri="{FF2B5EF4-FFF2-40B4-BE49-F238E27FC236}">
                <a16:creationId xmlns="" xmlns:a16="http://schemas.microsoft.com/office/drawing/2014/main" id="{AF2F604E-43BE-4DC3-B983-E071523364F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 xmlns:a16="http://schemas.microsoft.com/office/drawing/2014/main" id="{08C9B587-E65E-4B52-B37C-ABEBB6E879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Attēls 8">
            <a:extLst>
              <a:ext uri="{FF2B5EF4-FFF2-40B4-BE49-F238E27FC236}">
                <a16:creationId xmlns:lc="http://schemas.openxmlformats.org/drawingml/2006/lockedCanvas" xmlns:a16="http://schemas.microsoft.com/office/drawing/2014/main" xmlns="" id="{B13E43D7-9C42-45AE-BF03-91C4B7A7877F}"/>
              </a:ext>
            </a:extLst>
          </p:cNvPr>
          <p:cNvPicPr>
            <a:picLocks noChangeAspect="1"/>
          </p:cNvPicPr>
          <p:nvPr/>
        </p:nvPicPr>
        <p:blipFill>
          <a:blip r:embed="rId3" cstate="print"/>
          <a:stretch>
            <a:fillRect/>
          </a:stretch>
        </p:blipFill>
        <p:spPr>
          <a:xfrm>
            <a:off x="152405" y="5924237"/>
            <a:ext cx="2105522" cy="743831"/>
          </a:xfrm>
          <a:prstGeom prst="rect">
            <a:avLst/>
          </a:prstGeom>
        </p:spPr>
      </p:pic>
      <p:pic>
        <p:nvPicPr>
          <p:cNvPr id="10" name="Attēls 7">
            <a:extLst>
              <a:ext uri="{FF2B5EF4-FFF2-40B4-BE49-F238E27FC236}">
                <a16:creationId xmlns:lc="http://schemas.openxmlformats.org/drawingml/2006/lockedCanvas" xmlns:a16="http://schemas.microsoft.com/office/drawing/2014/main" xmlns="" id="{AB3E88F5-45B7-4538-93B5-2715D014B94A}"/>
              </a:ext>
            </a:extLst>
          </p:cNvPr>
          <p:cNvPicPr>
            <a:picLocks noChangeAspect="1"/>
          </p:cNvPicPr>
          <p:nvPr/>
        </p:nvPicPr>
        <p:blipFill>
          <a:blip r:embed="rId4" cstate="print">
            <a:extLst>
              <a:ext uri="{BEBA8EAE-BF5A-486C-A8C5-ECC9F3942E4B}">
                <a14:imgProps xmlns:lc="http://schemas.openxmlformats.org/drawingml/2006/lockedCanvas" xmlns:a14="http://schemas.microsoft.com/office/drawing/2010/main" xmlns="">
                  <a14:imgLayer r:embed="rId18">
                    <a14:imgEffect>
                      <a14:brightnessContrast bright="20000" contrast="40000"/>
                    </a14:imgEffect>
                  </a14:imgLayer>
                </a14:imgProps>
              </a:ext>
            </a:extLst>
          </a:blip>
          <a:stretch>
            <a:fillRect/>
          </a:stretch>
        </p:blipFill>
        <p:spPr>
          <a:xfrm>
            <a:off x="10649578" y="6140467"/>
            <a:ext cx="1542422" cy="713294"/>
          </a:xfrm>
          <a:prstGeom prst="rect">
            <a:avLst/>
          </a:prstGeom>
          <a:ln>
            <a:noFill/>
          </a:ln>
          <a:effectLst>
            <a:outerShdw blurRad="292100" dist="139700" dir="2700000" algn="tl" rotWithShape="0">
              <a:srgbClr val="333333">
                <a:alpha val="65000"/>
              </a:srgbClr>
            </a:outerShdw>
          </a:effectLst>
        </p:spPr>
      </p:pic>
      <p:pic>
        <p:nvPicPr>
          <p:cNvPr id="14" name="Picture 13" descr="E-tap_main.png"/>
          <p:cNvPicPr>
            <a:picLocks noChangeAspect="1"/>
          </p:cNvPicPr>
          <p:nvPr/>
        </p:nvPicPr>
        <p:blipFill>
          <a:blip r:embed="rId19" cstate="print"/>
          <a:stretch>
            <a:fillRect/>
          </a:stretch>
        </p:blipFill>
        <p:spPr>
          <a:xfrm>
            <a:off x="10322011" y="4239"/>
            <a:ext cx="1869989" cy="782902"/>
          </a:xfrm>
          <a:prstGeom prst="rect">
            <a:avLst/>
          </a:prstGeom>
        </p:spPr>
      </p:pic>
    </p:spTree>
    <p:extLst>
      <p:ext uri="{BB962C8B-B14F-4D97-AF65-F5344CB8AC3E}">
        <p14:creationId xmlns="" xmlns:p14="http://schemas.microsoft.com/office/powerpoint/2010/main" val="2592969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321588" y="5292521"/>
            <a:ext cx="4619105" cy="400494"/>
          </a:xfrm>
          <a:prstGeom prst="rect">
            <a:avLst/>
          </a:prstGeom>
        </p:spPr>
        <p:txBody>
          <a:bodyPr wrap="square">
            <a:spAutoFit/>
          </a:bodyPr>
          <a:lstStyle/>
          <a:p>
            <a:pPr>
              <a:lnSpc>
                <a:spcPct val="119000"/>
              </a:lnSpc>
              <a:spcAft>
                <a:spcPts val="600"/>
              </a:spcAft>
            </a:pPr>
            <a:r>
              <a:rPr lang="en-GB" b="1" kern="1400" dirty="0">
                <a:solidFill>
                  <a:srgbClr val="000000"/>
                </a:solidFill>
                <a:latin typeface="Calibri" panose="020F0502020204030204" pitchFamily="34" charset="0"/>
              </a:rPr>
              <a:t> </a:t>
            </a:r>
          </a:p>
        </p:txBody>
      </p:sp>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 xmlns:a14="http://schemas.microsoft.com/office/drawing/2010/main" w="25400">
                <a:no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2" name="Rectangle 1">
            <a:extLst>
              <a:ext uri="{FF2B5EF4-FFF2-40B4-BE49-F238E27FC236}">
                <a16:creationId xmlns="" xmlns:a16="http://schemas.microsoft.com/office/drawing/2014/main" id="{B4D66ED5-4C37-41FD-BB5F-94578FBEBF0E}"/>
              </a:ext>
            </a:extLst>
          </p:cNvPr>
          <p:cNvSpPr/>
          <p:nvPr/>
        </p:nvSpPr>
        <p:spPr>
          <a:xfrm>
            <a:off x="564803" y="891809"/>
            <a:ext cx="10526597" cy="1938992"/>
          </a:xfrm>
          <a:prstGeom prst="rect">
            <a:avLst/>
          </a:prstGeom>
        </p:spPr>
        <p:txBody>
          <a:bodyPr wrap="square" lIns="91440" tIns="45720" rIns="91440" bIns="45720" anchor="t">
            <a:spAutoFit/>
          </a:bodyPr>
          <a:lstStyle/>
          <a:p>
            <a:r>
              <a:rPr lang="lv-LV" sz="2400" dirty="0"/>
              <a:t>Tas ir saraksts ar lietām, ko mēs varam darīt, lai aizsargātu, paceltu vai atjaunotu savu pašcieņu. Aplūkojiet sarakstu grupā un kopā pārrunājiet katru izteikumu!</a:t>
            </a:r>
          </a:p>
          <a:p>
            <a:endParaRPr lang="lv-LV" sz="2400" dirty="0"/>
          </a:p>
          <a:p>
            <a:r>
              <a:rPr lang="lv-LV" sz="2400" dirty="0"/>
              <a:t>Kā katra no šīm lietām varētu veicināt pašcieņas paaugstināšanos? </a:t>
            </a:r>
            <a:br>
              <a:rPr lang="lv-LV" sz="2400" dirty="0"/>
            </a:br>
            <a:r>
              <a:rPr lang="lv-LV" sz="2400" dirty="0"/>
              <a:t>Vai vari izdomāt kādus papildu ieteikumus?</a:t>
            </a:r>
          </a:p>
        </p:txBody>
      </p:sp>
      <p:sp>
        <p:nvSpPr>
          <p:cNvPr id="9" name="Rectangle 8">
            <a:extLst>
              <a:ext uri="{FF2B5EF4-FFF2-40B4-BE49-F238E27FC236}">
                <a16:creationId xmlns="" xmlns:a16="http://schemas.microsoft.com/office/drawing/2014/main" id="{F4B3F7D8-12A5-4123-BE68-4932BBE54058}"/>
              </a:ext>
            </a:extLst>
          </p:cNvPr>
          <p:cNvSpPr/>
          <p:nvPr/>
        </p:nvSpPr>
        <p:spPr>
          <a:xfrm rot="21268690">
            <a:off x="1413299" y="4273515"/>
            <a:ext cx="2900251" cy="923330"/>
          </a:xfrm>
          <a:prstGeom prst="rect">
            <a:avLst/>
          </a:prstGeom>
        </p:spPr>
        <p:txBody>
          <a:bodyPr wrap="square">
            <a:spAutoFit/>
          </a:bodyPr>
          <a:lstStyle/>
          <a:p>
            <a:r>
              <a:rPr lang="lv-LV" b="1" dirty="0"/>
              <a:t>Pavadīt laiku ar cilvēkiem, kuriem tu patīc un kuri par tevi rūpējas.</a:t>
            </a:r>
          </a:p>
        </p:txBody>
      </p:sp>
      <p:sp>
        <p:nvSpPr>
          <p:cNvPr id="10" name="Rectangle 9">
            <a:extLst>
              <a:ext uri="{FF2B5EF4-FFF2-40B4-BE49-F238E27FC236}">
                <a16:creationId xmlns="" xmlns:a16="http://schemas.microsoft.com/office/drawing/2014/main" id="{51D17E7F-D4A2-413E-B05E-E39B48AAF20A}"/>
              </a:ext>
            </a:extLst>
          </p:cNvPr>
          <p:cNvSpPr/>
          <p:nvPr/>
        </p:nvSpPr>
        <p:spPr>
          <a:xfrm rot="374825">
            <a:off x="5163630" y="5020601"/>
            <a:ext cx="3370763" cy="646331"/>
          </a:xfrm>
          <a:prstGeom prst="rect">
            <a:avLst/>
          </a:prstGeom>
        </p:spPr>
        <p:txBody>
          <a:bodyPr wrap="square">
            <a:spAutoFit/>
          </a:bodyPr>
          <a:lstStyle/>
          <a:p>
            <a:r>
              <a:rPr lang="lv-LV" b="1" dirty="0"/>
              <a:t>Darīt lietas, kas tev patīk un kas tev liek justies labi.</a:t>
            </a:r>
          </a:p>
        </p:txBody>
      </p:sp>
      <p:sp>
        <p:nvSpPr>
          <p:cNvPr id="11" name="Rectangle 10">
            <a:extLst>
              <a:ext uri="{FF2B5EF4-FFF2-40B4-BE49-F238E27FC236}">
                <a16:creationId xmlns="" xmlns:a16="http://schemas.microsoft.com/office/drawing/2014/main" id="{9433B79C-0A37-4133-9B73-2477CDBFFCEF}"/>
              </a:ext>
            </a:extLst>
          </p:cNvPr>
          <p:cNvSpPr/>
          <p:nvPr/>
        </p:nvSpPr>
        <p:spPr>
          <a:xfrm rot="21216481">
            <a:off x="1579012" y="5518247"/>
            <a:ext cx="3155094" cy="369332"/>
          </a:xfrm>
          <a:prstGeom prst="rect">
            <a:avLst/>
          </a:prstGeom>
        </p:spPr>
        <p:txBody>
          <a:bodyPr wrap="none">
            <a:spAutoFit/>
          </a:bodyPr>
          <a:lstStyle/>
          <a:p>
            <a:r>
              <a:rPr lang="lv-LV" b="1" dirty="0"/>
              <a:t>Atalgot sevi par sasniegumiem.</a:t>
            </a:r>
          </a:p>
        </p:txBody>
      </p:sp>
      <p:sp>
        <p:nvSpPr>
          <p:cNvPr id="13" name="Rectangle 12">
            <a:extLst>
              <a:ext uri="{FF2B5EF4-FFF2-40B4-BE49-F238E27FC236}">
                <a16:creationId xmlns="" xmlns:a16="http://schemas.microsoft.com/office/drawing/2014/main" id="{B2EC76F4-B2F7-4277-830B-DD811276FACC}"/>
              </a:ext>
            </a:extLst>
          </p:cNvPr>
          <p:cNvSpPr/>
          <p:nvPr/>
        </p:nvSpPr>
        <p:spPr>
          <a:xfrm rot="446996">
            <a:off x="8144752" y="4371340"/>
            <a:ext cx="2306272" cy="369332"/>
          </a:xfrm>
          <a:prstGeom prst="rect">
            <a:avLst/>
          </a:prstGeom>
        </p:spPr>
        <p:txBody>
          <a:bodyPr wrap="none">
            <a:spAutoFit/>
          </a:bodyPr>
          <a:lstStyle/>
          <a:p>
            <a:r>
              <a:rPr lang="lv-LV" b="1" dirty="0"/>
              <a:t>Attīstīt savus talantus.</a:t>
            </a:r>
          </a:p>
        </p:txBody>
      </p:sp>
      <p:sp>
        <p:nvSpPr>
          <p:cNvPr id="14" name="Rectangle 13">
            <a:extLst>
              <a:ext uri="{FF2B5EF4-FFF2-40B4-BE49-F238E27FC236}">
                <a16:creationId xmlns="" xmlns:a16="http://schemas.microsoft.com/office/drawing/2014/main" id="{19E3EF2A-01FD-494F-9937-F6DAB0C9EFCC}"/>
              </a:ext>
            </a:extLst>
          </p:cNvPr>
          <p:cNvSpPr/>
          <p:nvPr/>
        </p:nvSpPr>
        <p:spPr>
          <a:xfrm>
            <a:off x="5091764" y="3300457"/>
            <a:ext cx="2459648" cy="923330"/>
          </a:xfrm>
          <a:prstGeom prst="rect">
            <a:avLst/>
          </a:prstGeom>
        </p:spPr>
        <p:txBody>
          <a:bodyPr wrap="square">
            <a:spAutoFit/>
          </a:bodyPr>
          <a:lstStyle/>
          <a:p>
            <a:r>
              <a:rPr lang="lv-LV" b="1" dirty="0"/>
              <a:t>Uzņemties atbildību par sevi, savām izvēlēm un savu rīcību.</a:t>
            </a:r>
          </a:p>
        </p:txBody>
      </p:sp>
      <p:sp>
        <p:nvSpPr>
          <p:cNvPr id="15" name="Rectangle 14">
            <a:extLst>
              <a:ext uri="{FF2B5EF4-FFF2-40B4-BE49-F238E27FC236}">
                <a16:creationId xmlns="" xmlns:a16="http://schemas.microsoft.com/office/drawing/2014/main" id="{0065128E-D7E5-4E1A-8A7B-B84090B5E5C4}"/>
              </a:ext>
            </a:extLst>
          </p:cNvPr>
          <p:cNvSpPr/>
          <p:nvPr/>
        </p:nvSpPr>
        <p:spPr>
          <a:xfrm rot="20809424">
            <a:off x="249188" y="3387243"/>
            <a:ext cx="4242059" cy="369332"/>
          </a:xfrm>
          <a:prstGeom prst="rect">
            <a:avLst/>
          </a:prstGeom>
        </p:spPr>
        <p:txBody>
          <a:bodyPr wrap="none">
            <a:spAutoFit/>
          </a:bodyPr>
          <a:lstStyle/>
          <a:p>
            <a:r>
              <a:rPr lang="lv-LV" b="1" dirty="0"/>
              <a:t>Vienmēr rīkoties tā, kā uzskati par pareizu.</a:t>
            </a:r>
          </a:p>
        </p:txBody>
      </p:sp>
      <p:sp>
        <p:nvSpPr>
          <p:cNvPr id="16" name="Rectangle 15">
            <a:extLst>
              <a:ext uri="{FF2B5EF4-FFF2-40B4-BE49-F238E27FC236}">
                <a16:creationId xmlns="" xmlns:a16="http://schemas.microsoft.com/office/drawing/2014/main" id="{CE13700F-6467-4D23-BA0D-2D3A65DCB243}"/>
              </a:ext>
            </a:extLst>
          </p:cNvPr>
          <p:cNvSpPr/>
          <p:nvPr/>
        </p:nvSpPr>
        <p:spPr>
          <a:xfrm>
            <a:off x="4954588" y="6101056"/>
            <a:ext cx="5183022" cy="369332"/>
          </a:xfrm>
          <a:prstGeom prst="rect">
            <a:avLst/>
          </a:prstGeom>
        </p:spPr>
        <p:txBody>
          <a:bodyPr wrap="none">
            <a:spAutoFit/>
          </a:bodyPr>
          <a:lstStyle/>
          <a:p>
            <a:r>
              <a:rPr lang="lv-LV" b="1" dirty="0"/>
              <a:t>Cienīt citus cilvēkus un izturēties pret viņiem pareizi.</a:t>
            </a:r>
            <a:endParaRPr lang="en-GB" b="1" dirty="0">
              <a:latin typeface="Times New Roman" panose="02020603050405020304" pitchFamily="18" charset="0"/>
              <a:ea typeface="Times New Roman" panose="02020603050405020304" pitchFamily="18" charset="0"/>
            </a:endParaRPr>
          </a:p>
        </p:txBody>
      </p:sp>
      <p:sp>
        <p:nvSpPr>
          <p:cNvPr id="17" name="Rectangle 16">
            <a:extLst>
              <a:ext uri="{FF2B5EF4-FFF2-40B4-BE49-F238E27FC236}">
                <a16:creationId xmlns="" xmlns:a16="http://schemas.microsoft.com/office/drawing/2014/main" id="{8AAC4A22-A606-4216-8207-280768406A53}"/>
              </a:ext>
            </a:extLst>
          </p:cNvPr>
          <p:cNvSpPr/>
          <p:nvPr/>
        </p:nvSpPr>
        <p:spPr>
          <a:xfrm rot="760192">
            <a:off x="7748337" y="3462755"/>
            <a:ext cx="4386522" cy="369332"/>
          </a:xfrm>
          <a:prstGeom prst="rect">
            <a:avLst/>
          </a:prstGeom>
        </p:spPr>
        <p:txBody>
          <a:bodyPr wrap="none">
            <a:spAutoFit/>
          </a:bodyPr>
          <a:lstStyle/>
          <a:p>
            <a:r>
              <a:rPr lang="lv-LV" b="1" dirty="0"/>
              <a:t>Noteikt mērķus un strādāt, lai tos sasniegtu.</a:t>
            </a:r>
          </a:p>
        </p:txBody>
      </p:sp>
    </p:spTree>
    <p:extLst>
      <p:ext uri="{BB962C8B-B14F-4D97-AF65-F5344CB8AC3E}">
        <p14:creationId xmlns="" xmlns:p14="http://schemas.microsoft.com/office/powerpoint/2010/main" val="3476737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3">
            <a:extLst>
              <a:ext uri="{FF2B5EF4-FFF2-40B4-BE49-F238E27FC236}">
                <a16:creationId xmlns="" xmlns:a16="http://schemas.microsoft.com/office/drawing/2014/main" id="{13A6F55A-93F3-44E7-9339-69136DD5BF5A}"/>
              </a:ext>
            </a:extLst>
          </p:cNvPr>
          <p:cNvSpPr txBox="1">
            <a:spLocks/>
          </p:cNvSpPr>
          <p:nvPr/>
        </p:nvSpPr>
        <p:spPr>
          <a:xfrm>
            <a:off x="766173" y="1494672"/>
            <a:ext cx="10515600" cy="176702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dirty="0"/>
              <a:t>Tikumiskās audzināšanas programma «e-TAP»</a:t>
            </a:r>
          </a:p>
        </p:txBody>
      </p:sp>
      <p:sp>
        <p:nvSpPr>
          <p:cNvPr id="5" name="Teksta vietturis 4">
            <a:extLst>
              <a:ext uri="{FF2B5EF4-FFF2-40B4-BE49-F238E27FC236}">
                <a16:creationId xmlns="" xmlns:a16="http://schemas.microsoft.com/office/drawing/2014/main" id="{978E98D7-0704-4C63-A129-5D9F78E2784A}"/>
              </a:ext>
            </a:extLst>
          </p:cNvPr>
          <p:cNvSpPr txBox="1">
            <a:spLocks/>
          </p:cNvSpPr>
          <p:nvPr/>
        </p:nvSpPr>
        <p:spPr>
          <a:xfrm>
            <a:off x="910227" y="2637223"/>
            <a:ext cx="10515600" cy="252562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lv-LV" dirty="0"/>
              <a:t>Resursi pieejami: </a:t>
            </a:r>
            <a:r>
              <a:rPr lang="lv-LV" dirty="0">
                <a:hlinkClick r:id="rId2"/>
              </a:rPr>
              <a:t>www.arete.lu.lv</a:t>
            </a:r>
            <a:endParaRPr lang="lv-LV" dirty="0"/>
          </a:p>
          <a:p>
            <a:pPr>
              <a:lnSpc>
                <a:spcPct val="120000"/>
              </a:lnSpc>
              <a:spcBef>
                <a:spcPts val="0"/>
              </a:spcBef>
              <a:spcAft>
                <a:spcPts val="600"/>
              </a:spcAft>
            </a:pPr>
            <a:endParaRPr lang="lv-LV" sz="1600" dirty="0"/>
          </a:p>
          <a:p>
            <a:pPr marL="0" indent="0">
              <a:lnSpc>
                <a:spcPct val="120000"/>
              </a:lnSpc>
              <a:spcBef>
                <a:spcPts val="0"/>
              </a:spcBef>
              <a:spcAft>
                <a:spcPts val="600"/>
              </a:spcAft>
              <a:buNone/>
            </a:pPr>
            <a:r>
              <a:rPr lang="lv-LV" sz="1600" dirty="0"/>
              <a:t>Programmas administrators: Dr. Manuels </a:t>
            </a:r>
            <a:r>
              <a:rPr lang="lv-LV" sz="1600" dirty="0" err="1"/>
              <a:t>Fernandezs</a:t>
            </a:r>
            <a:r>
              <a:rPr lang="lv-LV" sz="1600" dirty="0"/>
              <a:t>. </a:t>
            </a:r>
            <a:r>
              <a:rPr lang="lv-LV" sz="1600" dirty="0">
                <a:hlinkClick r:id="rId3"/>
              </a:rPr>
              <a:t>manuels.fernandezs@lu.lv</a:t>
            </a:r>
            <a:r>
              <a:rPr lang="lv-LV" sz="1600" dirty="0"/>
              <a:t>, +371 26253625</a:t>
            </a:r>
          </a:p>
          <a:p>
            <a:pPr marL="0" indent="0">
              <a:lnSpc>
                <a:spcPct val="120000"/>
              </a:lnSpc>
              <a:spcBef>
                <a:spcPts val="0"/>
              </a:spcBef>
              <a:spcAft>
                <a:spcPts val="600"/>
              </a:spcAft>
              <a:buFontTx/>
              <a:buNone/>
              <a:defRPr/>
            </a:pPr>
            <a:r>
              <a:rPr lang="lv-LV" sz="1600" dirty="0"/>
              <a:t>Latvijas Universitātes Pedagoģijas, psiholoģijas un mākslas fakultātes Pedagoģijas zinātniskā institūta vadošais pētnieks</a:t>
            </a:r>
          </a:p>
          <a:p>
            <a:pPr marL="0" indent="0">
              <a:lnSpc>
                <a:spcPct val="120000"/>
              </a:lnSpc>
              <a:spcBef>
                <a:spcPts val="0"/>
              </a:spcBef>
              <a:spcAft>
                <a:spcPts val="600"/>
              </a:spcAft>
              <a:buNone/>
              <a:defRPr/>
            </a:pPr>
            <a:r>
              <a:rPr lang="lv-LV" sz="1600" dirty="0"/>
              <a:t>Imantas 7. līnija 1, 223. telpa, Rīga, LV-1083, Latvija</a:t>
            </a:r>
          </a:p>
          <a:p>
            <a:pPr marL="0" indent="0">
              <a:buNone/>
            </a:pPr>
            <a:r>
              <a:rPr lang="lv-LV" sz="1200" i="1" dirty="0"/>
              <a:t>"Digitālas mācību programmas piemērotības un </a:t>
            </a:r>
            <a:r>
              <a:rPr lang="lv-LV" sz="1200" i="1" dirty="0" err="1"/>
              <a:t>īstenojamības</a:t>
            </a:r>
            <a:r>
              <a:rPr lang="lv-LV" sz="1200" i="1" dirty="0"/>
              <a:t> izpēte jauniešu tikumiskajai audzināšanai Latvijas izglītības iestādēs (no 5 līdz 15 gadu vecumā)" (01.12.2020-31.12.2021). </a:t>
            </a:r>
            <a:r>
              <a:rPr lang="lv-LV" sz="1200" dirty="0"/>
              <a:t>Projekta Nr. lzp-2020/2-0277; LU reģistrācijas </a:t>
            </a:r>
            <a:r>
              <a:rPr lang="lv-LV" sz="1200" dirty="0" err="1"/>
              <a:t>Nr</a:t>
            </a:r>
            <a:r>
              <a:rPr lang="lv-LV" sz="1200" dirty="0"/>
              <a:t>: LZP2020/95</a:t>
            </a:r>
            <a:endParaRPr lang="lv-LV"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321588" y="5292521"/>
            <a:ext cx="4619105" cy="421975"/>
          </a:xfrm>
          <a:prstGeom prst="rect">
            <a:avLst/>
          </a:prstGeom>
        </p:spPr>
        <p:txBody>
          <a:bodyPr wrap="square">
            <a:spAutoFit/>
          </a:bodyPr>
          <a:lstStyle/>
          <a:p>
            <a:pPr>
              <a:lnSpc>
                <a:spcPct val="119000"/>
              </a:lnSpc>
              <a:spcAft>
                <a:spcPts val="600"/>
              </a:spcAft>
            </a:pPr>
            <a:r>
              <a:rPr lang="en-GB" kern="1400" dirty="0">
                <a:solidFill>
                  <a:srgbClr val="000000"/>
                </a:solidFill>
                <a:latin typeface="Calibri" panose="020F0502020204030204" pitchFamily="34" charset="0"/>
              </a:rPr>
              <a:t> </a:t>
            </a:r>
          </a:p>
        </p:txBody>
      </p:sp>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 xmlns:a14="http://schemas.microsoft.com/office/drawing/2010/main" w="25400">
                <a:no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11" name="Rectangle 10">
            <a:extLst>
              <a:ext uri="{FF2B5EF4-FFF2-40B4-BE49-F238E27FC236}">
                <a16:creationId xmlns="" xmlns:a16="http://schemas.microsoft.com/office/drawing/2014/main" id="{1AF2F6D1-700C-4931-9C62-475961742FE2}"/>
              </a:ext>
            </a:extLst>
          </p:cNvPr>
          <p:cNvSpPr/>
          <p:nvPr/>
        </p:nvSpPr>
        <p:spPr>
          <a:xfrm>
            <a:off x="654339" y="2087650"/>
            <a:ext cx="7368619" cy="3046988"/>
          </a:xfrm>
          <a:prstGeom prst="rect">
            <a:avLst/>
          </a:prstGeom>
        </p:spPr>
        <p:txBody>
          <a:bodyPr wrap="square">
            <a:spAutoFit/>
          </a:bodyPr>
          <a:lstStyle/>
          <a:p>
            <a:r>
              <a:rPr lang="lv-LV" sz="2400" dirty="0"/>
              <a:t>Kas ir pašcieņa? Pārrunā ar </a:t>
            </a:r>
            <a:r>
              <a:rPr lang="lv-LV" sz="2400" dirty="0" err="1"/>
              <a:t>klasesbiedru</a:t>
            </a:r>
            <a:r>
              <a:rPr lang="lv-LV" sz="2400" dirty="0"/>
              <a:t>! </a:t>
            </a:r>
          </a:p>
          <a:p>
            <a:endParaRPr lang="lv-LV" sz="2400" dirty="0"/>
          </a:p>
          <a:p>
            <a:r>
              <a:rPr lang="lv-LV" sz="2400" dirty="0"/>
              <a:t>Iztēlojies cilvēku, kuram, tavuprāt, ir spēcīga pašcieņa! </a:t>
            </a:r>
          </a:p>
          <a:p>
            <a:endParaRPr lang="lv-LV" sz="2400" dirty="0"/>
          </a:p>
          <a:p>
            <a:r>
              <a:rPr lang="lv-LV" sz="2400" dirty="0"/>
              <a:t>Kā tu vari noteikt, ka viņam ir spēcīga pašcieņa? </a:t>
            </a:r>
            <a:br>
              <a:rPr lang="lv-LV" sz="2400" dirty="0"/>
            </a:br>
            <a:r>
              <a:rPr lang="lv-LV" sz="2400" dirty="0"/>
              <a:t>Kādas ir pazīmes? </a:t>
            </a:r>
          </a:p>
          <a:p>
            <a:endParaRPr lang="lv-LV" sz="2400" dirty="0"/>
          </a:p>
          <a:p>
            <a:r>
              <a:rPr lang="lv-LV" sz="2400" dirty="0"/>
              <a:t>Kas liecina, ka cilvēkam ir zems pašvērtējums?</a:t>
            </a:r>
          </a:p>
        </p:txBody>
      </p:sp>
      <p:pic>
        <p:nvPicPr>
          <p:cNvPr id="13" name="Picture 12">
            <a:extLst>
              <a:ext uri="{FF2B5EF4-FFF2-40B4-BE49-F238E27FC236}">
                <a16:creationId xmlns="" xmlns:a16="http://schemas.microsoft.com/office/drawing/2014/main" id="{F9B0812A-63AE-4E31-93C9-0747396C1F32}"/>
              </a:ext>
            </a:extLst>
          </p:cNvPr>
          <p:cNvPicPr>
            <a:picLocks noChangeAspect="1"/>
          </p:cNvPicPr>
          <p:nvPr/>
        </p:nvPicPr>
        <p:blipFill>
          <a:blip r:embed="rId3" cstate="print"/>
          <a:stretch>
            <a:fillRect/>
          </a:stretch>
        </p:blipFill>
        <p:spPr>
          <a:xfrm>
            <a:off x="8461375" y="2522283"/>
            <a:ext cx="2897177" cy="1999759"/>
          </a:xfrm>
          <a:prstGeom prst="rect">
            <a:avLst/>
          </a:prstGeom>
        </p:spPr>
      </p:pic>
    </p:spTree>
    <p:extLst>
      <p:ext uri="{BB962C8B-B14F-4D97-AF65-F5344CB8AC3E}">
        <p14:creationId xmlns="" xmlns:p14="http://schemas.microsoft.com/office/powerpoint/2010/main" val="44012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 xmlns:a16="http://schemas.microsoft.com/office/drawing/2014/main" id="{B1F6D417-B1BF-42FF-8D19-DBAAE5DC4914}"/>
              </a:ext>
            </a:extLst>
          </p:cNvPr>
          <p:cNvSpPr>
            <a:spLocks noChangeArrowheads="1"/>
          </p:cNvSpPr>
          <p:nvPr/>
        </p:nvSpPr>
        <p:spPr bwMode="auto">
          <a:xfrm>
            <a:off x="838200" y="4026614"/>
            <a:ext cx="219932" cy="2462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5">
            <a:extLst>
              <a:ext uri="{FF2B5EF4-FFF2-40B4-BE49-F238E27FC236}">
                <a16:creationId xmlns="" xmlns:a16="http://schemas.microsoft.com/office/drawing/2014/main" id="{B5A07C93-DBDF-41B6-A59C-627B42B02D49}"/>
              </a:ext>
            </a:extLst>
          </p:cNvPr>
          <p:cNvSpPr/>
          <p:nvPr/>
        </p:nvSpPr>
        <p:spPr>
          <a:xfrm>
            <a:off x="606457" y="1456679"/>
            <a:ext cx="8490409" cy="4862870"/>
          </a:xfrm>
          <a:prstGeom prst="rect">
            <a:avLst/>
          </a:prstGeom>
        </p:spPr>
        <p:txBody>
          <a:bodyPr wrap="square" lIns="91440" tIns="45720" rIns="91440" bIns="45720" anchor="t">
            <a:spAutoFit/>
          </a:bodyPr>
          <a:lstStyle/>
          <a:p>
            <a:r>
              <a:rPr lang="lv-LV" sz="2400" b="1" dirty="0"/>
              <a:t>Kur rodas pašcieņa?</a:t>
            </a:r>
          </a:p>
          <a:p>
            <a:endParaRPr lang="lv-LV" sz="2400" b="1" dirty="0"/>
          </a:p>
          <a:p>
            <a:r>
              <a:rPr lang="lv-LV" sz="2400" dirty="0"/>
              <a:t>Dažkārt cilvēki saka, ka pašcieņa vai tās trūkums būtiski ietekmē to, kādi lēmumi tiek pieņemti. Vai tā ir taisnība? Ja jā, tad kāpēc?</a:t>
            </a:r>
          </a:p>
          <a:p>
            <a:endParaRPr lang="lv-LV" sz="2400" dirty="0"/>
          </a:p>
          <a:p>
            <a:pPr lvl="1">
              <a:buFont typeface="Arial" pitchFamily="34" charset="0"/>
              <a:buChar char="•"/>
            </a:pPr>
            <a:r>
              <a:rPr lang="lv-LV" sz="2400" dirty="0"/>
              <a:t>Vai vari atcerēties kādu reizi, kad pareiza lēmuma pieņemšana lika tev justies labi? </a:t>
            </a:r>
            <a:endParaRPr lang="lv-LV" sz="2400" dirty="0">
              <a:cs typeface="Calibri"/>
            </a:endParaRPr>
          </a:p>
          <a:p>
            <a:pPr lvl="1">
              <a:buFont typeface="Arial" pitchFamily="34" charset="0"/>
              <a:buChar char="•"/>
            </a:pPr>
            <a:r>
              <a:rPr lang="lv-LV" sz="2400" dirty="0"/>
              <a:t>Vai vari atcerēties kādu reizi, kad nepareiza lēmuma pieņemšana lika tev justies slikti? </a:t>
            </a:r>
            <a:endParaRPr lang="lv-LV" sz="2400" dirty="0">
              <a:cs typeface="Calibri"/>
            </a:endParaRPr>
          </a:p>
          <a:p>
            <a:pPr lvl="1">
              <a:buFont typeface="Arial" pitchFamily="34" charset="0"/>
              <a:buChar char="•"/>
            </a:pPr>
            <a:r>
              <a:rPr lang="lv-LV" sz="2400" dirty="0"/>
              <a:t>Vai pareizas izvēles var palīdzēt stiprināt pašcieņu? </a:t>
            </a:r>
            <a:endParaRPr lang="lv-LV" sz="2400" dirty="0">
              <a:cs typeface="Calibri" panose="020F0502020204030204"/>
            </a:endParaRPr>
          </a:p>
          <a:p>
            <a:endParaRPr lang="lv-LV" sz="2400" dirty="0"/>
          </a:p>
          <a:p>
            <a:r>
              <a:rPr lang="lv-LV" sz="2400" dirty="0"/>
              <a:t>Izstāsti savu piemēru grupai!</a:t>
            </a:r>
          </a:p>
          <a:p>
            <a:pPr lvl="0" eaLnBrk="0" fontAlgn="base" hangingPunct="0">
              <a:spcBef>
                <a:spcPct val="0"/>
              </a:spcBef>
              <a:spcAft>
                <a:spcPct val="0"/>
              </a:spcAft>
            </a:pPr>
            <a:endParaRPr lang="en-GB" altLang="en-US" sz="2200" dirty="0">
              <a:ea typeface="Times New Roman" panose="02020603050405020304" pitchFamily="18" charset="0"/>
            </a:endParaRPr>
          </a:p>
        </p:txBody>
      </p:sp>
      <p:pic>
        <p:nvPicPr>
          <p:cNvPr id="9" name="Picture 8">
            <a:extLst>
              <a:ext uri="{FF2B5EF4-FFF2-40B4-BE49-F238E27FC236}">
                <a16:creationId xmlns="" xmlns:a16="http://schemas.microsoft.com/office/drawing/2014/main" id="{5BF040F3-D6B6-41C8-B403-FE0793CDB25F}"/>
              </a:ext>
            </a:extLst>
          </p:cNvPr>
          <p:cNvPicPr>
            <a:picLocks noChangeAspect="1"/>
          </p:cNvPicPr>
          <p:nvPr/>
        </p:nvPicPr>
        <p:blipFill>
          <a:blip r:embed="rId2" cstate="print"/>
          <a:stretch>
            <a:fillRect/>
          </a:stretch>
        </p:blipFill>
        <p:spPr>
          <a:xfrm>
            <a:off x="9328609" y="2935691"/>
            <a:ext cx="2430532" cy="1874068"/>
          </a:xfrm>
          <a:prstGeom prst="rect">
            <a:avLst/>
          </a:prstGeom>
        </p:spPr>
      </p:pic>
    </p:spTree>
    <p:extLst>
      <p:ext uri="{BB962C8B-B14F-4D97-AF65-F5344CB8AC3E}">
        <p14:creationId xmlns="" xmlns:p14="http://schemas.microsoft.com/office/powerpoint/2010/main" val="1628237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321588" y="5292521"/>
            <a:ext cx="4619105" cy="421975"/>
          </a:xfrm>
          <a:prstGeom prst="rect">
            <a:avLst/>
          </a:prstGeom>
        </p:spPr>
        <p:txBody>
          <a:bodyPr wrap="square">
            <a:spAutoFit/>
          </a:bodyPr>
          <a:lstStyle/>
          <a:p>
            <a:pPr>
              <a:lnSpc>
                <a:spcPct val="119000"/>
              </a:lnSpc>
              <a:spcAft>
                <a:spcPts val="600"/>
              </a:spcAft>
            </a:pPr>
            <a:r>
              <a:rPr lang="en-GB" kern="1400" dirty="0">
                <a:solidFill>
                  <a:srgbClr val="000000"/>
                </a:solidFill>
                <a:latin typeface="Calibri" panose="020F0502020204030204" pitchFamily="34" charset="0"/>
              </a:rPr>
              <a:t> </a:t>
            </a:r>
          </a:p>
        </p:txBody>
      </p:sp>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 xmlns:a14="http://schemas.microsoft.com/office/drawing/2010/main" w="25400">
                <a:no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2" name="Rectangle 1">
            <a:extLst>
              <a:ext uri="{FF2B5EF4-FFF2-40B4-BE49-F238E27FC236}">
                <a16:creationId xmlns="" xmlns:a16="http://schemas.microsoft.com/office/drawing/2014/main" id="{97111BC9-3CF8-438C-98BB-350AC3DF6929}"/>
              </a:ext>
            </a:extLst>
          </p:cNvPr>
          <p:cNvSpPr/>
          <p:nvPr/>
        </p:nvSpPr>
        <p:spPr>
          <a:xfrm>
            <a:off x="821716" y="2167915"/>
            <a:ext cx="8058333" cy="1569660"/>
          </a:xfrm>
          <a:prstGeom prst="rect">
            <a:avLst/>
          </a:prstGeom>
        </p:spPr>
        <p:txBody>
          <a:bodyPr wrap="square" lIns="91440" tIns="45720" rIns="91440" bIns="45720" anchor="t">
            <a:spAutoFit/>
          </a:bodyPr>
          <a:lstStyle/>
          <a:p>
            <a:r>
              <a:rPr lang="lv-LV" sz="2400" dirty="0"/>
              <a:t>1) Vai vari atsaukt atmiņā vienu labu darbu, ko pagājušā semestrī izdarīji pats sev vai kādam citam: kaut ko labi iemācījies, kaut ko izgatavoji, biji laipns, guvi panākumus – tas var būt jebkas! </a:t>
            </a:r>
          </a:p>
        </p:txBody>
      </p:sp>
      <p:sp>
        <p:nvSpPr>
          <p:cNvPr id="3" name="Rectangle 2">
            <a:extLst>
              <a:ext uri="{FF2B5EF4-FFF2-40B4-BE49-F238E27FC236}">
                <a16:creationId xmlns="" xmlns:a16="http://schemas.microsoft.com/office/drawing/2014/main" id="{C96489AE-67E8-4317-B9F9-B61AB6E084B3}"/>
              </a:ext>
            </a:extLst>
          </p:cNvPr>
          <p:cNvSpPr/>
          <p:nvPr/>
        </p:nvSpPr>
        <p:spPr>
          <a:xfrm>
            <a:off x="821716" y="1565479"/>
            <a:ext cx="4394023" cy="461665"/>
          </a:xfrm>
          <a:prstGeom prst="rect">
            <a:avLst/>
          </a:prstGeom>
        </p:spPr>
        <p:txBody>
          <a:bodyPr wrap="none">
            <a:spAutoFit/>
          </a:bodyPr>
          <a:lstStyle/>
          <a:p>
            <a:r>
              <a:rPr lang="lv-LV" sz="2400" b="1" dirty="0"/>
              <a:t>Atgriezeniskās saites aplis (5 soļi)</a:t>
            </a:r>
          </a:p>
        </p:txBody>
      </p:sp>
      <p:pic>
        <p:nvPicPr>
          <p:cNvPr id="6" name="Picture 5">
            <a:extLst>
              <a:ext uri="{FF2B5EF4-FFF2-40B4-BE49-F238E27FC236}">
                <a16:creationId xmlns="" xmlns:a16="http://schemas.microsoft.com/office/drawing/2014/main" id="{F3DEE641-F84F-46ED-B528-608DFC88F4D0}"/>
              </a:ext>
            </a:extLst>
          </p:cNvPr>
          <p:cNvPicPr>
            <a:picLocks noChangeAspect="1"/>
          </p:cNvPicPr>
          <p:nvPr/>
        </p:nvPicPr>
        <p:blipFill>
          <a:blip r:embed="rId3" cstate="print"/>
          <a:stretch>
            <a:fillRect/>
          </a:stretch>
        </p:blipFill>
        <p:spPr>
          <a:xfrm>
            <a:off x="2438582" y="3684677"/>
            <a:ext cx="3019636" cy="2333567"/>
          </a:xfrm>
          <a:prstGeom prst="rect">
            <a:avLst/>
          </a:prstGeom>
        </p:spPr>
      </p:pic>
      <p:pic>
        <p:nvPicPr>
          <p:cNvPr id="10" name="Picture 9">
            <a:extLst>
              <a:ext uri="{FF2B5EF4-FFF2-40B4-BE49-F238E27FC236}">
                <a16:creationId xmlns="" xmlns:a16="http://schemas.microsoft.com/office/drawing/2014/main" id="{584867EC-1BC6-4FC2-9589-DF9BCCE36B56}"/>
              </a:ext>
            </a:extLst>
          </p:cNvPr>
          <p:cNvPicPr>
            <a:picLocks noChangeAspect="1"/>
          </p:cNvPicPr>
          <p:nvPr/>
        </p:nvPicPr>
        <p:blipFill>
          <a:blip r:embed="rId4" cstate="print"/>
          <a:stretch>
            <a:fillRect/>
          </a:stretch>
        </p:blipFill>
        <p:spPr>
          <a:xfrm>
            <a:off x="6845426" y="3669317"/>
            <a:ext cx="3231897" cy="2348927"/>
          </a:xfrm>
          <a:prstGeom prst="rect">
            <a:avLst/>
          </a:prstGeom>
        </p:spPr>
      </p:pic>
    </p:spTree>
    <p:extLst>
      <p:ext uri="{BB962C8B-B14F-4D97-AF65-F5344CB8AC3E}">
        <p14:creationId xmlns="" xmlns:p14="http://schemas.microsoft.com/office/powerpoint/2010/main" val="2714525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363152" y="5260872"/>
            <a:ext cx="4619105" cy="421975"/>
          </a:xfrm>
          <a:prstGeom prst="rect">
            <a:avLst/>
          </a:prstGeom>
        </p:spPr>
        <p:txBody>
          <a:bodyPr wrap="square">
            <a:spAutoFit/>
          </a:bodyPr>
          <a:lstStyle/>
          <a:p>
            <a:pPr>
              <a:lnSpc>
                <a:spcPct val="119000"/>
              </a:lnSpc>
              <a:spcAft>
                <a:spcPts val="600"/>
              </a:spcAft>
            </a:pPr>
            <a:r>
              <a:rPr lang="en-GB" kern="1400" dirty="0">
                <a:solidFill>
                  <a:srgbClr val="000000"/>
                </a:solidFill>
                <a:latin typeface="Calibri" panose="020F0502020204030204" pitchFamily="34" charset="0"/>
              </a:rPr>
              <a:t> </a:t>
            </a:r>
          </a:p>
        </p:txBody>
      </p:sp>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 xmlns:a14="http://schemas.microsoft.com/office/drawing/2010/main" w="25400">
                <a:no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9" name="Rectangle 8">
            <a:extLst>
              <a:ext uri="{FF2B5EF4-FFF2-40B4-BE49-F238E27FC236}">
                <a16:creationId xmlns="" xmlns:a16="http://schemas.microsoft.com/office/drawing/2014/main" id="{69D5CFC6-A17F-454E-A61A-2E99609CF08E}"/>
              </a:ext>
            </a:extLst>
          </p:cNvPr>
          <p:cNvSpPr/>
          <p:nvPr/>
        </p:nvSpPr>
        <p:spPr>
          <a:xfrm>
            <a:off x="1011810" y="1596397"/>
            <a:ext cx="6096000" cy="1200329"/>
          </a:xfrm>
          <a:prstGeom prst="rect">
            <a:avLst/>
          </a:prstGeom>
        </p:spPr>
        <p:txBody>
          <a:bodyPr lIns="91440" tIns="45720" rIns="91440" bIns="45720" anchor="t">
            <a:spAutoFit/>
          </a:bodyPr>
          <a:lstStyle/>
          <a:p>
            <a:r>
              <a:rPr lang="lv-LV" sz="2400" dirty="0"/>
              <a:t>2) Cik ātri vien iespējams, uzzīmē zīmējumu, kas attēlo šo notikumu! Tam nav jābūt nevainojamam.</a:t>
            </a:r>
          </a:p>
        </p:txBody>
      </p:sp>
      <p:sp>
        <p:nvSpPr>
          <p:cNvPr id="11" name="Rectangle 10">
            <a:extLst>
              <a:ext uri="{FF2B5EF4-FFF2-40B4-BE49-F238E27FC236}">
                <a16:creationId xmlns="" xmlns:a16="http://schemas.microsoft.com/office/drawing/2014/main" id="{9BE3EBE2-4549-4BF2-A480-B3BBFE2F9867}"/>
              </a:ext>
            </a:extLst>
          </p:cNvPr>
          <p:cNvSpPr/>
          <p:nvPr/>
        </p:nvSpPr>
        <p:spPr>
          <a:xfrm>
            <a:off x="1011810" y="2984197"/>
            <a:ext cx="6493890" cy="3046988"/>
          </a:xfrm>
          <a:prstGeom prst="rect">
            <a:avLst/>
          </a:prstGeom>
        </p:spPr>
        <p:txBody>
          <a:bodyPr wrap="square" lIns="91440" tIns="45720" rIns="91440" bIns="45720" anchor="t">
            <a:spAutoFit/>
          </a:bodyPr>
          <a:lstStyle/>
          <a:p>
            <a:r>
              <a:rPr lang="lv-LV" sz="2400" dirty="0"/>
              <a:t>3) Katrs skolēns apsēžas pēc kārtas “karstajā vietā” (papildu krēsls), lai dalītos ar savu pieredzi. </a:t>
            </a:r>
          </a:p>
          <a:p>
            <a:endParaRPr lang="lv-LV" sz="2400" dirty="0"/>
          </a:p>
          <a:p>
            <a:r>
              <a:rPr lang="lv-LV" sz="2400" dirty="0"/>
              <a:t>Īsi grupai pastāsti par savu zīmējumu un kāpēc lepojies ar to, ko paveici!</a:t>
            </a:r>
            <a:endParaRPr lang="lv-LV" sz="2400" dirty="0">
              <a:cs typeface="Calibri"/>
            </a:endParaRPr>
          </a:p>
          <a:p>
            <a:endParaRPr lang="lv-LV" sz="2400" dirty="0"/>
          </a:p>
          <a:p>
            <a:r>
              <a:rPr lang="lv-LV" sz="2400" dirty="0"/>
              <a:t>4) Noklausies atklātus, pozitīvus un specifiskus pārējo grupas dalībnieku apgalvojumus par sevi! </a:t>
            </a:r>
          </a:p>
        </p:txBody>
      </p:sp>
      <p:pic>
        <p:nvPicPr>
          <p:cNvPr id="15" name="Picture 14">
            <a:extLst>
              <a:ext uri="{FF2B5EF4-FFF2-40B4-BE49-F238E27FC236}">
                <a16:creationId xmlns="" xmlns:a16="http://schemas.microsoft.com/office/drawing/2014/main" id="{A78D855E-1BA4-4F80-A7FD-5BFC508E7504}"/>
              </a:ext>
            </a:extLst>
          </p:cNvPr>
          <p:cNvPicPr>
            <a:picLocks noChangeAspect="1"/>
          </p:cNvPicPr>
          <p:nvPr/>
        </p:nvPicPr>
        <p:blipFill>
          <a:blip r:embed="rId3" cstate="print"/>
          <a:stretch>
            <a:fillRect/>
          </a:stretch>
        </p:blipFill>
        <p:spPr>
          <a:xfrm>
            <a:off x="7677948" y="2546829"/>
            <a:ext cx="3887037" cy="2339102"/>
          </a:xfrm>
          <a:prstGeom prst="rect">
            <a:avLst/>
          </a:prstGeom>
        </p:spPr>
      </p:pic>
    </p:spTree>
    <p:extLst>
      <p:ext uri="{BB962C8B-B14F-4D97-AF65-F5344CB8AC3E}">
        <p14:creationId xmlns="" xmlns:p14="http://schemas.microsoft.com/office/powerpoint/2010/main" val="2314993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321588" y="5292521"/>
            <a:ext cx="4619105" cy="421975"/>
          </a:xfrm>
          <a:prstGeom prst="rect">
            <a:avLst/>
          </a:prstGeom>
        </p:spPr>
        <p:txBody>
          <a:bodyPr wrap="square">
            <a:spAutoFit/>
          </a:bodyPr>
          <a:lstStyle/>
          <a:p>
            <a:pPr>
              <a:lnSpc>
                <a:spcPct val="119000"/>
              </a:lnSpc>
              <a:spcAft>
                <a:spcPts val="600"/>
              </a:spcAft>
            </a:pPr>
            <a:r>
              <a:rPr lang="en-GB" kern="1400" dirty="0">
                <a:solidFill>
                  <a:srgbClr val="000000"/>
                </a:solidFill>
                <a:latin typeface="Calibri" panose="020F0502020204030204" pitchFamily="34" charset="0"/>
              </a:rPr>
              <a:t> </a:t>
            </a:r>
          </a:p>
        </p:txBody>
      </p:sp>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 xmlns:a14="http://schemas.microsoft.com/office/drawing/2010/main" w="25400">
                <a:no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6" name="Rectangle 5">
            <a:extLst>
              <a:ext uri="{FF2B5EF4-FFF2-40B4-BE49-F238E27FC236}">
                <a16:creationId xmlns="" xmlns:a16="http://schemas.microsoft.com/office/drawing/2014/main" id="{C0E838AB-83D8-4A18-83B2-AB19C8B9F2D1}"/>
              </a:ext>
            </a:extLst>
          </p:cNvPr>
          <p:cNvSpPr/>
          <p:nvPr/>
        </p:nvSpPr>
        <p:spPr>
          <a:xfrm>
            <a:off x="4330588" y="1413651"/>
            <a:ext cx="7084000" cy="4154984"/>
          </a:xfrm>
          <a:prstGeom prst="rect">
            <a:avLst/>
          </a:prstGeom>
        </p:spPr>
        <p:txBody>
          <a:bodyPr wrap="square" lIns="91440" tIns="45720" rIns="91440" bIns="45720" anchor="t">
            <a:spAutoFit/>
          </a:bodyPr>
          <a:lstStyle/>
          <a:p>
            <a:pPr lvl="0" eaLnBrk="0" fontAlgn="base" hangingPunct="0">
              <a:spcBef>
                <a:spcPct val="0"/>
              </a:spcBef>
              <a:spcAft>
                <a:spcPct val="0"/>
              </a:spcAft>
            </a:pPr>
            <a:r>
              <a:rPr lang="lv-LV" altLang="en-US" sz="2400" dirty="0">
                <a:latin typeface="Arial" panose="020B0604020202020204" pitchFamily="34" charset="0"/>
                <a:ea typeface="Arial" panose="020B0604020202020204" pitchFamily="34" charset="0"/>
              </a:rPr>
              <a:t>5) reflektē par šo aktivitāti!</a:t>
            </a:r>
          </a:p>
          <a:p>
            <a:pPr lvl="0" eaLnBrk="0" fontAlgn="base" hangingPunct="0">
              <a:spcBef>
                <a:spcPct val="0"/>
              </a:spcBef>
              <a:spcAft>
                <a:spcPct val="0"/>
              </a:spcAft>
              <a:buFont typeface="Arial" pitchFamily="34" charset="0"/>
              <a:buChar char="•"/>
            </a:pPr>
            <a:endParaRPr lang="en-US" altLang="en-US" sz="2400" dirty="0">
              <a:latin typeface="Arial" panose="020B0604020202020204" pitchFamily="34" charset="0"/>
              <a:ea typeface="Arial" panose="020B0604020202020204" pitchFamily="34" charset="0"/>
            </a:endParaRPr>
          </a:p>
          <a:p>
            <a:pPr>
              <a:buFont typeface="Arial" pitchFamily="34" charset="0"/>
              <a:buChar char="•"/>
            </a:pPr>
            <a:r>
              <a:rPr lang="lv-LV" sz="2400" dirty="0"/>
              <a:t>Kā tu juties, daloties ar savu pieredzi? </a:t>
            </a:r>
            <a:br>
              <a:rPr lang="lv-LV" sz="2400" dirty="0"/>
            </a:br>
            <a:r>
              <a:rPr lang="lv-LV" sz="2400" dirty="0"/>
              <a:t>Vai tas tevī nostiprināja pozitīvas izjūtas?</a:t>
            </a:r>
            <a:endParaRPr lang="lv-LV" sz="2400">
              <a:cs typeface="Calibri"/>
            </a:endParaRPr>
          </a:p>
          <a:p>
            <a:pPr>
              <a:buFont typeface="Arial" pitchFamily="34" charset="0"/>
              <a:buChar char="•"/>
            </a:pPr>
            <a:r>
              <a:rPr lang="lv-LV" sz="2400" dirty="0"/>
              <a:t>Vai tevi pārsteidza kāda no rakstura iezīmēm, </a:t>
            </a:r>
            <a:br>
              <a:rPr lang="lv-LV" sz="2400" dirty="0"/>
            </a:br>
            <a:r>
              <a:rPr lang="lv-LV" sz="2400" dirty="0"/>
              <a:t>ko klasesbiedri tevī saskatījuši? </a:t>
            </a:r>
          </a:p>
          <a:p>
            <a:pPr>
              <a:buFont typeface="Arial" pitchFamily="34" charset="0"/>
              <a:buChar char="•"/>
            </a:pPr>
            <a:r>
              <a:rPr lang="lv-LV" sz="2400" dirty="0"/>
              <a:t>Vai šīs rakstura iezīmes un tikumus tu būtu saskatījis </a:t>
            </a:r>
            <a:br>
              <a:rPr lang="lv-LV" sz="2400" dirty="0"/>
            </a:br>
            <a:r>
              <a:rPr lang="lv-LV" sz="2400" dirty="0"/>
              <a:t>sevī arī pats?</a:t>
            </a:r>
          </a:p>
          <a:p>
            <a:pPr>
              <a:buFont typeface="Arial" pitchFamily="34" charset="0"/>
              <a:buChar char="•"/>
            </a:pPr>
            <a:r>
              <a:rPr lang="lv-LV" sz="2400" dirty="0"/>
              <a:t>Kā šīs rakstura iezīmes un tikumi veicina tavu labsajūtu?</a:t>
            </a:r>
            <a:endParaRPr lang="lv-LV" sz="2400" dirty="0">
              <a:cs typeface="Calibri"/>
            </a:endParaRPr>
          </a:p>
          <a:p>
            <a:pPr>
              <a:buFont typeface="Arial" pitchFamily="34" charset="0"/>
              <a:buChar char="•"/>
            </a:pPr>
            <a:r>
              <a:rPr lang="lv-LV" sz="2400" dirty="0"/>
              <a:t>Kā tās pozitīvi ietekmēs citus?</a:t>
            </a:r>
          </a:p>
        </p:txBody>
      </p:sp>
      <p:pic>
        <p:nvPicPr>
          <p:cNvPr id="9" name="Picture 8">
            <a:extLst>
              <a:ext uri="{FF2B5EF4-FFF2-40B4-BE49-F238E27FC236}">
                <a16:creationId xmlns="" xmlns:a16="http://schemas.microsoft.com/office/drawing/2014/main" id="{D57FAED2-0161-4507-AF68-21BD13EF8B56}"/>
              </a:ext>
            </a:extLst>
          </p:cNvPr>
          <p:cNvPicPr>
            <a:picLocks noChangeAspect="1"/>
          </p:cNvPicPr>
          <p:nvPr/>
        </p:nvPicPr>
        <p:blipFill>
          <a:blip r:embed="rId3" cstate="print"/>
          <a:stretch>
            <a:fillRect/>
          </a:stretch>
        </p:blipFill>
        <p:spPr>
          <a:xfrm>
            <a:off x="532624" y="2321496"/>
            <a:ext cx="3459299" cy="2708623"/>
          </a:xfrm>
          <a:prstGeom prst="rect">
            <a:avLst/>
          </a:prstGeom>
        </p:spPr>
      </p:pic>
    </p:spTree>
    <p:extLst>
      <p:ext uri="{BB962C8B-B14F-4D97-AF65-F5344CB8AC3E}">
        <p14:creationId xmlns="" xmlns:p14="http://schemas.microsoft.com/office/powerpoint/2010/main" val="937408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096000" y="5308671"/>
            <a:ext cx="4619105" cy="421975"/>
          </a:xfrm>
          <a:prstGeom prst="rect">
            <a:avLst/>
          </a:prstGeom>
        </p:spPr>
        <p:txBody>
          <a:bodyPr wrap="square">
            <a:spAutoFit/>
          </a:bodyPr>
          <a:lstStyle/>
          <a:p>
            <a:pPr>
              <a:lnSpc>
                <a:spcPct val="119000"/>
              </a:lnSpc>
              <a:spcAft>
                <a:spcPts val="600"/>
              </a:spcAft>
            </a:pPr>
            <a:r>
              <a:rPr lang="en-GB" kern="1400" dirty="0">
                <a:solidFill>
                  <a:srgbClr val="000000"/>
                </a:solidFill>
                <a:latin typeface="Calibri" panose="020F0502020204030204" pitchFamily="34" charset="0"/>
              </a:rPr>
              <a:t> </a:t>
            </a:r>
          </a:p>
        </p:txBody>
      </p:sp>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 xmlns:a14="http://schemas.microsoft.com/office/drawing/2010/main" w="25400">
                <a:no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2" name="Rectangle 1">
            <a:extLst>
              <a:ext uri="{FF2B5EF4-FFF2-40B4-BE49-F238E27FC236}">
                <a16:creationId xmlns="" xmlns:a16="http://schemas.microsoft.com/office/drawing/2014/main" id="{53F4F15D-0587-4006-92AD-50A4D6950157}"/>
              </a:ext>
            </a:extLst>
          </p:cNvPr>
          <p:cNvSpPr/>
          <p:nvPr/>
        </p:nvSpPr>
        <p:spPr>
          <a:xfrm>
            <a:off x="851555" y="1750087"/>
            <a:ext cx="6096000" cy="830997"/>
          </a:xfrm>
          <a:prstGeom prst="rect">
            <a:avLst/>
          </a:prstGeom>
        </p:spPr>
        <p:txBody>
          <a:bodyPr lIns="91440" tIns="45720" rIns="91440" bIns="45720" anchor="t">
            <a:spAutoFit/>
          </a:bodyPr>
          <a:lstStyle/>
          <a:p>
            <a:r>
              <a:rPr lang="lv-LV" sz="2400" dirty="0"/>
              <a:t>Noskaties Lizijas Velaskēzas 13 minūšu </a:t>
            </a:r>
            <a:r>
              <a:rPr lang="lv-LV" sz="2400" i="1" dirty="0"/>
              <a:t>TED Talks</a:t>
            </a:r>
            <a:r>
              <a:rPr lang="lv-LV" sz="2400" dirty="0"/>
              <a:t> runu “Kā tu pats sevi raksturo”! </a:t>
            </a:r>
          </a:p>
        </p:txBody>
      </p:sp>
      <p:pic>
        <p:nvPicPr>
          <p:cNvPr id="3" name="Picture 2">
            <a:hlinkClick r:id="rId3"/>
            <a:extLst>
              <a:ext uri="{FF2B5EF4-FFF2-40B4-BE49-F238E27FC236}">
                <a16:creationId xmlns="" xmlns:a16="http://schemas.microsoft.com/office/drawing/2014/main" id="{3AD3734F-2049-42F5-B770-4A78D4DD0C14}"/>
              </a:ext>
            </a:extLst>
          </p:cNvPr>
          <p:cNvPicPr>
            <a:picLocks noChangeAspect="1"/>
          </p:cNvPicPr>
          <p:nvPr/>
        </p:nvPicPr>
        <p:blipFill>
          <a:blip r:embed="rId4" cstate="print"/>
          <a:stretch>
            <a:fillRect/>
          </a:stretch>
        </p:blipFill>
        <p:spPr>
          <a:xfrm>
            <a:off x="945823" y="3025938"/>
            <a:ext cx="3710908" cy="2054551"/>
          </a:xfrm>
          <a:prstGeom prst="rect">
            <a:avLst/>
          </a:prstGeom>
        </p:spPr>
      </p:pic>
      <p:sp>
        <p:nvSpPr>
          <p:cNvPr id="10" name="Rectangle 9">
            <a:extLst>
              <a:ext uri="{FF2B5EF4-FFF2-40B4-BE49-F238E27FC236}">
                <a16:creationId xmlns="" xmlns:a16="http://schemas.microsoft.com/office/drawing/2014/main" id="{846C3E3C-A0AF-473D-8FC2-C01EBB727A0C}"/>
              </a:ext>
            </a:extLst>
          </p:cNvPr>
          <p:cNvSpPr/>
          <p:nvPr/>
        </p:nvSpPr>
        <p:spPr>
          <a:xfrm>
            <a:off x="5659209" y="2755833"/>
            <a:ext cx="5492685" cy="4224233"/>
          </a:xfrm>
          <a:prstGeom prst="rect">
            <a:avLst/>
          </a:prstGeom>
        </p:spPr>
        <p:txBody>
          <a:bodyPr wrap="square" lIns="91440" tIns="45720" rIns="91440" bIns="45720" anchor="t">
            <a:spAutoFit/>
          </a:bodyPr>
          <a:lstStyle/>
          <a:p>
            <a:pPr>
              <a:buFont typeface="Wingdings" pitchFamily="2" charset="2"/>
              <a:buChar char="q"/>
            </a:pPr>
            <a:r>
              <a:rPr lang="lv-LV" sz="2400" dirty="0"/>
              <a:t>Kādas ir Lizijas pozitīvās rakstura iezīmes un tikumi, un kā tie veido viņas </a:t>
            </a:r>
            <a:r>
              <a:rPr lang="lv-LV" sz="2400" dirty="0" err="1"/>
              <a:t>paštēlu</a:t>
            </a:r>
            <a:r>
              <a:rPr lang="lv-LV" sz="2400" dirty="0"/>
              <a:t> un pašcieņu?</a:t>
            </a:r>
          </a:p>
          <a:p>
            <a:pPr>
              <a:buFont typeface="Wingdings" pitchFamily="2" charset="2"/>
              <a:buChar char="q"/>
            </a:pPr>
            <a:r>
              <a:rPr lang="lv-LV" sz="2400" dirty="0"/>
              <a:t>Kas tev viņā patīk visvairāk?</a:t>
            </a:r>
          </a:p>
          <a:p>
            <a:pPr>
              <a:buFont typeface="Wingdings" pitchFamily="2" charset="2"/>
              <a:buChar char="q"/>
            </a:pPr>
            <a:r>
              <a:rPr lang="lv-LV" sz="2400" dirty="0"/>
              <a:t>Kā viņas pozitīvās rakstura iezīmes varētu iedvesmot citus un palīdzēt viņiem?</a:t>
            </a:r>
          </a:p>
          <a:p>
            <a:pPr>
              <a:buFont typeface="Wingdings" pitchFamily="2" charset="2"/>
              <a:buChar char="q"/>
            </a:pPr>
            <a:r>
              <a:rPr lang="lv-LV" sz="2400" dirty="0"/>
              <a:t>Kāds ir Lizijas stāsta galvenais aicinājums vai iedrošinājums, un kā tu to varētu īstenot savā dzīvē?</a:t>
            </a:r>
            <a:endPar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Bef>
                <a:spcPts val="480"/>
              </a:spcBef>
              <a:spcAft>
                <a:spcPts val="480"/>
              </a:spcAft>
              <a:buFont typeface="Calibri" panose="020F0502020204030204" pitchFamily="34" charset="0"/>
              <a:buChar char="-"/>
            </a:pPr>
            <a:endParaRPr lang="en-GB"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spcBef>
                <a:spcPts val="480"/>
              </a:spcBef>
              <a:spcAft>
                <a:spcPts val="480"/>
              </a:spcAft>
              <a:buFont typeface="Calibri" panose="020F0502020204030204" pitchFamily="34" charset="0"/>
              <a:buChar char="-"/>
            </a:pP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 xmlns:a16="http://schemas.microsoft.com/office/drawing/2014/main" id="{AD661C72-849C-4DEF-931C-D8FE52BEFA5F}"/>
              </a:ext>
            </a:extLst>
          </p:cNvPr>
          <p:cNvSpPr txBox="1"/>
          <p:nvPr/>
        </p:nvSpPr>
        <p:spPr>
          <a:xfrm>
            <a:off x="384165" y="5519658"/>
            <a:ext cx="4838255" cy="369332"/>
          </a:xfrm>
          <a:prstGeom prst="rect">
            <a:avLst/>
          </a:prstGeom>
          <a:noFill/>
        </p:spPr>
        <p:txBody>
          <a:bodyPr wrap="square">
            <a:spAutoFit/>
          </a:bodyPr>
          <a:lstStyle/>
          <a:p>
            <a:r>
              <a:rPr lang="lv-LV" dirty="0">
                <a:hlinkClick r:id="rId3"/>
              </a:rPr>
              <a:t>https://www.youtube.com/watch?v=c62Aqdlzvqk</a:t>
            </a:r>
            <a:r>
              <a:rPr lang="lv-LV" dirty="0"/>
              <a:t> </a:t>
            </a:r>
          </a:p>
        </p:txBody>
      </p:sp>
    </p:spTree>
    <p:extLst>
      <p:ext uri="{BB962C8B-B14F-4D97-AF65-F5344CB8AC3E}">
        <p14:creationId xmlns="" xmlns:p14="http://schemas.microsoft.com/office/powerpoint/2010/main" val="1211592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8B2C9712-5A5A-421A-ACBA-A7B79033A637}"/>
              </a:ext>
            </a:extLst>
          </p:cNvPr>
          <p:cNvSpPr>
            <a:spLocks noGrp="1"/>
          </p:cNvSpPr>
          <p:nvPr>
            <p:ph type="title"/>
          </p:nvPr>
        </p:nvSpPr>
        <p:spPr/>
        <p:txBody>
          <a:bodyPr/>
          <a:lstStyle/>
          <a:p>
            <a:endParaRPr lang="lv-LV"/>
          </a:p>
        </p:txBody>
      </p:sp>
      <p:sp>
        <p:nvSpPr>
          <p:cNvPr id="3" name="Satura vietturis 2">
            <a:extLst>
              <a:ext uri="{FF2B5EF4-FFF2-40B4-BE49-F238E27FC236}">
                <a16:creationId xmlns="" xmlns:a16="http://schemas.microsoft.com/office/drawing/2014/main" id="{50C90A9C-6C94-4D3D-B300-B89D33B953CF}"/>
              </a:ext>
            </a:extLst>
          </p:cNvPr>
          <p:cNvSpPr>
            <a:spLocks noGrp="1"/>
          </p:cNvSpPr>
          <p:nvPr>
            <p:ph idx="1"/>
          </p:nvPr>
        </p:nvSpPr>
        <p:spPr>
          <a:xfrm>
            <a:off x="932542" y="1811110"/>
            <a:ext cx="7826829" cy="4351338"/>
          </a:xfrm>
        </p:spPr>
        <p:txBody>
          <a:bodyPr vert="horz" lIns="91440" tIns="45720" rIns="91440" bIns="45720" rtlCol="0" anchor="t">
            <a:normAutofit fontScale="92500" lnSpcReduction="10000"/>
          </a:bodyPr>
          <a:lstStyle/>
          <a:p>
            <a:pPr marL="0" indent="0">
              <a:buNone/>
            </a:pPr>
            <a:r>
              <a:rPr lang="lv-LV" dirty="0"/>
              <a:t>Noklausies Gata Caunīša ierakstu «Dzīvei nav melnraksta»! (8:12min.)</a:t>
            </a:r>
            <a:endParaRPr lang="lv-LV" dirty="0">
              <a:hlinkClick r:id="rId2"/>
            </a:endParaRPr>
          </a:p>
          <a:p>
            <a:pPr marL="0" indent="0">
              <a:buNone/>
            </a:pPr>
            <a:r>
              <a:rPr lang="lv-LV" sz="2200" dirty="0">
                <a:hlinkClick r:id="rId2"/>
              </a:rPr>
              <a:t>https://www.facebook.com/ltvzinas/videos/294471068505733</a:t>
            </a:r>
            <a:endParaRPr lang="lv-LV" sz="2200" dirty="0"/>
          </a:p>
          <a:p>
            <a:pPr marL="0" indent="0">
              <a:buNone/>
            </a:pPr>
            <a:endParaRPr lang="lv-LV" sz="2200" dirty="0"/>
          </a:p>
          <a:p>
            <a:pPr>
              <a:buFont typeface="Wingdings" pitchFamily="2" charset="2"/>
              <a:buChar char="q"/>
            </a:pPr>
            <a:r>
              <a:rPr lang="lv-LV" dirty="0"/>
              <a:t>Kādas ir Gata pozitīvās rakstura iezīmes un tikumi, un kā tie veido viņa paštēlu un pašcieņu?</a:t>
            </a:r>
          </a:p>
          <a:p>
            <a:pPr>
              <a:buFont typeface="Wingdings" pitchFamily="2" charset="2"/>
              <a:buChar char="q"/>
            </a:pPr>
            <a:r>
              <a:rPr lang="lv-LV" dirty="0"/>
              <a:t>Kas tev viņā patīk visvairāk?</a:t>
            </a:r>
          </a:p>
          <a:p>
            <a:pPr>
              <a:buFont typeface="Wingdings" pitchFamily="2" charset="2"/>
              <a:buChar char="q"/>
            </a:pPr>
            <a:r>
              <a:rPr lang="lv-LV" dirty="0"/>
              <a:t>Kā viņa pozitīvās rakstura iezīmes varētu iedvesmot citus un palīdzēt viņiem?</a:t>
            </a:r>
          </a:p>
          <a:p>
            <a:pPr>
              <a:buFont typeface="Wingdings" pitchFamily="2" charset="2"/>
              <a:buChar char="q"/>
            </a:pPr>
            <a:r>
              <a:rPr lang="lv-LV" dirty="0"/>
              <a:t>Kāds ir Gata stāsta galvenais aicinājums vai iedrošinājums, un kā tu to varētu īstenot savā dzīvē?</a:t>
            </a:r>
            <a:endPar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lv-LV" dirty="0"/>
          </a:p>
        </p:txBody>
      </p:sp>
      <p:pic>
        <p:nvPicPr>
          <p:cNvPr id="5" name="Attēls 4">
            <a:extLst>
              <a:ext uri="{FF2B5EF4-FFF2-40B4-BE49-F238E27FC236}">
                <a16:creationId xmlns="" xmlns:a16="http://schemas.microsoft.com/office/drawing/2014/main" id="{F48D2D64-9C35-422C-A9D4-2C3D086E7684}"/>
              </a:ext>
            </a:extLst>
          </p:cNvPr>
          <p:cNvPicPr>
            <a:picLocks noChangeAspect="1"/>
          </p:cNvPicPr>
          <p:nvPr/>
        </p:nvPicPr>
        <p:blipFill>
          <a:blip r:embed="rId3" cstate="print"/>
          <a:stretch>
            <a:fillRect/>
          </a:stretch>
        </p:blipFill>
        <p:spPr>
          <a:xfrm>
            <a:off x="8853713" y="1151813"/>
            <a:ext cx="3051629" cy="4299435"/>
          </a:xfrm>
          <a:prstGeom prst="rect">
            <a:avLst/>
          </a:prstGeom>
        </p:spPr>
      </p:pic>
    </p:spTree>
    <p:extLst>
      <p:ext uri="{BB962C8B-B14F-4D97-AF65-F5344CB8AC3E}">
        <p14:creationId xmlns="" xmlns:p14="http://schemas.microsoft.com/office/powerpoint/2010/main" val="2503100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321588" y="5292521"/>
            <a:ext cx="4619105" cy="421975"/>
          </a:xfrm>
          <a:prstGeom prst="rect">
            <a:avLst/>
          </a:prstGeom>
        </p:spPr>
        <p:txBody>
          <a:bodyPr wrap="square">
            <a:spAutoFit/>
          </a:bodyPr>
          <a:lstStyle/>
          <a:p>
            <a:pPr>
              <a:lnSpc>
                <a:spcPct val="119000"/>
              </a:lnSpc>
              <a:spcAft>
                <a:spcPts val="600"/>
              </a:spcAft>
            </a:pPr>
            <a:r>
              <a:rPr lang="en-GB" kern="1400" dirty="0">
                <a:solidFill>
                  <a:srgbClr val="000000"/>
                </a:solidFill>
                <a:latin typeface="Calibri" panose="020F0502020204030204" pitchFamily="34" charset="0"/>
              </a:rPr>
              <a:t> </a:t>
            </a:r>
          </a:p>
        </p:txBody>
      </p:sp>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 xmlns:a14="http://schemas.microsoft.com/office/drawing/2010/main" w="25400">
                <a:no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3" name="Rectangle 2">
            <a:extLst>
              <a:ext uri="{FF2B5EF4-FFF2-40B4-BE49-F238E27FC236}">
                <a16:creationId xmlns="" xmlns:a16="http://schemas.microsoft.com/office/drawing/2014/main" id="{04468B31-3D51-4946-BD44-FE8F7E52FD69}"/>
              </a:ext>
            </a:extLst>
          </p:cNvPr>
          <p:cNvSpPr/>
          <p:nvPr/>
        </p:nvSpPr>
        <p:spPr>
          <a:xfrm>
            <a:off x="729006" y="1731373"/>
            <a:ext cx="6491925" cy="3385542"/>
          </a:xfrm>
          <a:prstGeom prst="rect">
            <a:avLst/>
          </a:prstGeom>
        </p:spPr>
        <p:txBody>
          <a:bodyPr wrap="square" lIns="91440" tIns="45720" rIns="91440" bIns="45720" anchor="t">
            <a:spAutoFit/>
          </a:bodyPr>
          <a:lstStyle/>
          <a:p>
            <a:r>
              <a:rPr lang="lv-LV" sz="2400" dirty="0"/>
              <a:t>Pašcieņu salīdzina ar ūdens spaini. Kad mēs piedzimstam, tas ir pilns, taču katrreiz, kad mūsos rodas negatīvas domas par sevi, šajā spainī tiek izdurti mazi caurumiņi, un pašcieņa no tā izlīst.</a:t>
            </a:r>
          </a:p>
          <a:p>
            <a:endParaRPr lang="lv-LV" sz="2400" dirty="0"/>
          </a:p>
          <a:p>
            <a:r>
              <a:rPr lang="lv-LV" sz="2400" dirty="0"/>
              <a:t>Izveido sarakstu, iekļaujot lietas, ko mēs sev vai citiem sakām vai darām un kas pašcieņas spainī izdur caurumiņus!</a:t>
            </a:r>
            <a:endParaRPr lang="lv-LV" sz="2400" dirty="0">
              <a:cs typeface="Calibri"/>
            </a:endParaRPr>
          </a:p>
          <a:p>
            <a:pPr marL="71755" marR="71755"/>
            <a:endParaRPr lang="en-US" sz="2200" dirty="0"/>
          </a:p>
        </p:txBody>
      </p:sp>
      <p:pic>
        <p:nvPicPr>
          <p:cNvPr id="6" name="Picture 5">
            <a:extLst>
              <a:ext uri="{FF2B5EF4-FFF2-40B4-BE49-F238E27FC236}">
                <a16:creationId xmlns="" xmlns:a16="http://schemas.microsoft.com/office/drawing/2014/main" id="{96D77C6A-5209-4641-B8ED-B23204E13DD6}"/>
              </a:ext>
            </a:extLst>
          </p:cNvPr>
          <p:cNvPicPr>
            <a:picLocks noChangeAspect="1"/>
          </p:cNvPicPr>
          <p:nvPr/>
        </p:nvPicPr>
        <p:blipFill>
          <a:blip r:embed="rId3" cstate="print"/>
          <a:stretch>
            <a:fillRect/>
          </a:stretch>
        </p:blipFill>
        <p:spPr>
          <a:xfrm>
            <a:off x="7607781" y="2326209"/>
            <a:ext cx="3806807" cy="2458432"/>
          </a:xfrm>
          <a:prstGeom prst="rect">
            <a:avLst/>
          </a:prstGeom>
        </p:spPr>
      </p:pic>
    </p:spTree>
    <p:extLst>
      <p:ext uri="{BB962C8B-B14F-4D97-AF65-F5344CB8AC3E}">
        <p14:creationId xmlns="" xmlns:p14="http://schemas.microsoft.com/office/powerpoint/2010/main" val="877834782"/>
      </p:ext>
    </p:extLst>
  </p:cSld>
  <p:clrMapOvr>
    <a:masterClrMapping/>
  </p:clrMapOvr>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CB591748CD0A439CF06DA0AEB62A91" ma:contentTypeVersion="10" ma:contentTypeDescription="Create a new document." ma:contentTypeScope="" ma:versionID="1a39272c8cb3131bcb089328dd00b9a7">
  <xsd:schema xmlns:xsd="http://www.w3.org/2001/XMLSchema" xmlns:xs="http://www.w3.org/2001/XMLSchema" xmlns:p="http://schemas.microsoft.com/office/2006/metadata/properties" xmlns:ns2="bcd8bb90-b1cb-4fe5-8892-66ea2dba031d" targetNamespace="http://schemas.microsoft.com/office/2006/metadata/properties" ma:root="true" ma:fieldsID="cdbfa7f0a99ab17c0b3637ecfca3044c" ns2:_="">
    <xsd:import namespace="bcd8bb90-b1cb-4fe5-8892-66ea2dba03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d8bb90-b1cb-4fe5-8892-66ea2dba03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FF9A4A-F319-4AA9-94DC-96CE78D06C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d8bb90-b1cb-4fe5-8892-66ea2dba03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AA5ABD5-1ACE-449E-9116-D8DC2528D17C}">
  <ds:schemaRefs>
    <ds:schemaRef ds:uri="bcd8bb90-b1cb-4fe5-8892-66ea2dba031d"/>
    <ds:schemaRef ds:uri="http://schemas.microsoft.com/office/2006/metadata/properties"/>
    <ds:schemaRef ds:uri="http://schemas.microsoft.com/office/infopath/2007/PartnerControls"/>
    <ds:schemaRef ds:uri="http://purl.org/dc/terms/"/>
    <ds:schemaRef ds:uri="http://www.w3.org/XML/1998/namespace"/>
    <ds:schemaRef ds:uri="http://purl.org/dc/elements/1.1/"/>
    <ds:schemaRef ds:uri="http://purl.org/dc/dcmitype/"/>
    <ds:schemaRef ds:uri="http://schemas.microsoft.com/office/2006/documentManagement/types"/>
    <ds:schemaRef ds:uri="http://schemas.openxmlformats.org/package/2006/metadata/core-properties"/>
  </ds:schemaRefs>
</ds:datastoreItem>
</file>

<file path=customXml/itemProps3.xml><?xml version="1.0" encoding="utf-8"?>
<ds:datastoreItem xmlns:ds="http://schemas.openxmlformats.org/officeDocument/2006/customXml" ds:itemID="{6ADF98D4-6E20-4112-9F2D-BD0B6E4A0B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1671</TotalTime>
  <Words>567</Words>
  <Application>Microsoft Office PowerPoint</Application>
  <PresentationFormat>Custom</PresentationFormat>
  <Paragraphs>82</Paragraphs>
  <Slides>11</Slides>
  <Notes>7</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dizains</vt:lpstr>
      <vt:lpstr>9. klase   Tēma: Garīgā veselība  2.  nodarbība: Pašcieņa</vt:lpstr>
      <vt:lpstr>Slide 2</vt:lpstr>
      <vt:lpstr>Slide 3</vt:lpstr>
      <vt:lpstr>Slide 4</vt:lpstr>
      <vt:lpstr>Slide 5</vt:lpstr>
      <vt:lpstr>Slide 6</vt:lpstr>
      <vt:lpstr>Slide 7</vt:lpstr>
      <vt:lpstr>Slide 8</vt:lpstr>
      <vt:lpstr>Slide 9</vt:lpstr>
      <vt:lpstr>Slide 10</vt:lpstr>
      <vt:lpstr>Slide 11</vt:lpstr>
    </vt:vector>
  </TitlesOfParts>
  <Company>UoB IT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screen time?</dc:title>
  <dc:creator>Rachael Hunter (School of Education)</dc:creator>
  <cp:lastModifiedBy>Arturs</cp:lastModifiedBy>
  <cp:revision>81</cp:revision>
  <dcterms:created xsi:type="dcterms:W3CDTF">2019-06-13T10:46:31Z</dcterms:created>
  <dcterms:modified xsi:type="dcterms:W3CDTF">2021-10-15T09:44:13Z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0x010100E0CB591748CD0A439CF06DA0AEB62A91</vt:lpwstr>
  </property>
</Properties>
</file>