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sldIdLst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2" clrIdx="0">
    <p:extLst>
      <p:ext uri="{19B8F6BF-5375-455C-9EA6-DF929625EA0E}">
        <p15:presenceInfo xmlns=""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A5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F2ECB-8264-47FA-82EC-AE60D9AB9D10}" v="194" dt="2021-09-20T16:56:33.882"/>
    <p1510:client id="{65E12520-0433-4745-9EF6-F9837B50E4F2}" v="19" dt="2021-09-21T16:52:06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06FF2ECB-8264-47FA-82EC-AE60D9AB9D10}"/>
    <pc:docChg chg="modSld">
      <pc:chgData name="Baiba Kaļķe" userId="S::baibak@edu.lu.lv::090b5955-d8cd-4512-94e7-80946276549e" providerId="AD" clId="Web-{06FF2ECB-8264-47FA-82EC-AE60D9AB9D10}" dt="2021-09-20T16:56:33.882" v="95" actId="20577"/>
      <pc:docMkLst>
        <pc:docMk/>
      </pc:docMkLst>
      <pc:sldChg chg="modSp">
        <pc:chgData name="Baiba Kaļķe" userId="S::baibak@edu.lu.lv::090b5955-d8cd-4512-94e7-80946276549e" providerId="AD" clId="Web-{06FF2ECB-8264-47FA-82EC-AE60D9AB9D10}" dt="2021-09-20T16:50:14.340" v="5" actId="20577"/>
        <pc:sldMkLst>
          <pc:docMk/>
          <pc:sldMk cId="2185851212" sldId="312"/>
        </pc:sldMkLst>
        <pc:spChg chg="mod">
          <ac:chgData name="Baiba Kaļķe" userId="S::baibak@edu.lu.lv::090b5955-d8cd-4512-94e7-80946276549e" providerId="AD" clId="Web-{06FF2ECB-8264-47FA-82EC-AE60D9AB9D10}" dt="2021-09-20T16:50:14.340" v="5" actId="20577"/>
          <ac:spMkLst>
            <pc:docMk/>
            <pc:sldMk cId="2185851212" sldId="312"/>
            <ac:spMk id="6" creationId="{E7549F6D-41FF-47AD-A170-101EA4056584}"/>
          </ac:spMkLst>
        </pc:spChg>
      </pc:sldChg>
      <pc:sldChg chg="modSp addCm">
        <pc:chgData name="Baiba Kaļķe" userId="S::baibak@edu.lu.lv::090b5955-d8cd-4512-94e7-80946276549e" providerId="AD" clId="Web-{06FF2ECB-8264-47FA-82EC-AE60D9AB9D10}" dt="2021-09-20T16:50:54.372" v="11"/>
        <pc:sldMkLst>
          <pc:docMk/>
          <pc:sldMk cId="2562886429" sldId="313"/>
        </pc:sldMkLst>
        <pc:spChg chg="mod">
          <ac:chgData name="Baiba Kaļķe" userId="S::baibak@edu.lu.lv::090b5955-d8cd-4512-94e7-80946276549e" providerId="AD" clId="Web-{06FF2ECB-8264-47FA-82EC-AE60D9AB9D10}" dt="2021-09-20T16:50:26.371" v="7" actId="20577"/>
          <ac:spMkLst>
            <pc:docMk/>
            <pc:sldMk cId="2562886429" sldId="313"/>
            <ac:spMk id="3" creationId="{FD75AF8A-9545-435B-AD9C-34A7B139C1F1}"/>
          </ac:spMkLst>
        </pc:spChg>
        <pc:spChg chg="mod">
          <ac:chgData name="Baiba Kaļķe" userId="S::baibak@edu.lu.lv::090b5955-d8cd-4512-94e7-80946276549e" providerId="AD" clId="Web-{06FF2ECB-8264-47FA-82EC-AE60D9AB9D10}" dt="2021-09-20T16:50:31.106" v="10" actId="20577"/>
          <ac:spMkLst>
            <pc:docMk/>
            <pc:sldMk cId="2562886429" sldId="313"/>
            <ac:spMk id="8" creationId="{28C759F1-6C9C-483C-B5B8-F43E617408DD}"/>
          </ac:spMkLst>
        </pc:spChg>
      </pc:sldChg>
      <pc:sldChg chg="modSp addCm">
        <pc:chgData name="Baiba Kaļķe" userId="S::baibak@edu.lu.lv::090b5955-d8cd-4512-94e7-80946276549e" providerId="AD" clId="Web-{06FF2ECB-8264-47FA-82EC-AE60D9AB9D10}" dt="2021-09-20T16:51:57.546" v="20" actId="20577"/>
        <pc:sldMkLst>
          <pc:docMk/>
          <pc:sldMk cId="33969830" sldId="314"/>
        </pc:sldMkLst>
        <pc:spChg chg="mod">
          <ac:chgData name="Baiba Kaļķe" userId="S::baibak@edu.lu.lv::090b5955-d8cd-4512-94e7-80946276549e" providerId="AD" clId="Web-{06FF2ECB-8264-47FA-82EC-AE60D9AB9D10}" dt="2021-09-20T16:51:57.546" v="20" actId="20577"/>
          <ac:spMkLst>
            <pc:docMk/>
            <pc:sldMk cId="33969830" sldId="314"/>
            <ac:spMk id="8" creationId="{28C759F1-6C9C-483C-B5B8-F43E617408DD}"/>
          </ac:spMkLst>
        </pc:spChg>
      </pc:sldChg>
      <pc:sldChg chg="modSp">
        <pc:chgData name="Baiba Kaļķe" userId="S::baibak@edu.lu.lv::090b5955-d8cd-4512-94e7-80946276549e" providerId="AD" clId="Web-{06FF2ECB-8264-47FA-82EC-AE60D9AB9D10}" dt="2021-09-20T16:53:55.096" v="41" actId="20577"/>
        <pc:sldMkLst>
          <pc:docMk/>
          <pc:sldMk cId="2290881487" sldId="316"/>
        </pc:sldMkLst>
        <pc:spChg chg="mod">
          <ac:chgData name="Baiba Kaļķe" userId="S::baibak@edu.lu.lv::090b5955-d8cd-4512-94e7-80946276549e" providerId="AD" clId="Web-{06FF2ECB-8264-47FA-82EC-AE60D9AB9D10}" dt="2021-09-20T16:53:55.096" v="41" actId="20577"/>
          <ac:spMkLst>
            <pc:docMk/>
            <pc:sldMk cId="2290881487" sldId="316"/>
            <ac:spMk id="12" creationId="{DCAD0B05-9D42-4CC1-A090-83A6F62E030E}"/>
          </ac:spMkLst>
        </pc:spChg>
      </pc:sldChg>
      <pc:sldChg chg="modSp">
        <pc:chgData name="Baiba Kaļķe" userId="S::baibak@edu.lu.lv::090b5955-d8cd-4512-94e7-80946276549e" providerId="AD" clId="Web-{06FF2ECB-8264-47FA-82EC-AE60D9AB9D10}" dt="2021-09-20T16:54:28.769" v="49"/>
        <pc:sldMkLst>
          <pc:docMk/>
          <pc:sldMk cId="3795266666" sldId="318"/>
        </pc:sldMkLst>
        <pc:graphicFrameChg chg="mod modGraphic">
          <ac:chgData name="Baiba Kaļķe" userId="S::baibak@edu.lu.lv::090b5955-d8cd-4512-94e7-80946276549e" providerId="AD" clId="Web-{06FF2ECB-8264-47FA-82EC-AE60D9AB9D10}" dt="2021-09-20T16:54:28.769" v="49"/>
          <ac:graphicFrameMkLst>
            <pc:docMk/>
            <pc:sldMk cId="3795266666" sldId="318"/>
            <ac:graphicFrameMk id="4" creationId="{BF648B62-AE9C-4379-A523-874BED9CDD81}"/>
          </ac:graphicFrameMkLst>
        </pc:graphicFrameChg>
      </pc:sldChg>
      <pc:sldChg chg="modSp">
        <pc:chgData name="Baiba Kaļķe" userId="S::baibak@edu.lu.lv::090b5955-d8cd-4512-94e7-80946276549e" providerId="AD" clId="Web-{06FF2ECB-8264-47FA-82EC-AE60D9AB9D10}" dt="2021-09-20T16:55:01.770" v="53"/>
        <pc:sldMkLst>
          <pc:docMk/>
          <pc:sldMk cId="1535839989" sldId="319"/>
        </pc:sldMkLst>
        <pc:spChg chg="mod">
          <ac:chgData name="Baiba Kaļķe" userId="S::baibak@edu.lu.lv::090b5955-d8cd-4512-94e7-80946276549e" providerId="AD" clId="Web-{06FF2ECB-8264-47FA-82EC-AE60D9AB9D10}" dt="2021-09-20T16:54:59.551" v="51" actId="20577"/>
          <ac:spMkLst>
            <pc:docMk/>
            <pc:sldMk cId="1535839989" sldId="319"/>
            <ac:spMk id="3" creationId="{FD75AF8A-9545-435B-AD9C-34A7B139C1F1}"/>
          </ac:spMkLst>
        </pc:spChg>
        <pc:graphicFrameChg chg="mod modGraphic">
          <ac:chgData name="Baiba Kaļķe" userId="S::baibak@edu.lu.lv::090b5955-d8cd-4512-94e7-80946276549e" providerId="AD" clId="Web-{06FF2ECB-8264-47FA-82EC-AE60D9AB9D10}" dt="2021-09-20T16:55:01.770" v="53"/>
          <ac:graphicFrameMkLst>
            <pc:docMk/>
            <pc:sldMk cId="1535839989" sldId="319"/>
            <ac:graphicFrameMk id="6" creationId="{1FA0682E-47B4-43C1-B8C6-DB5471C0C8A7}"/>
          </ac:graphicFrameMkLst>
        </pc:graphicFrameChg>
      </pc:sldChg>
      <pc:sldChg chg="modSp">
        <pc:chgData name="Baiba Kaļķe" userId="S::baibak@edu.lu.lv::090b5955-d8cd-4512-94e7-80946276549e" providerId="AD" clId="Web-{06FF2ECB-8264-47FA-82EC-AE60D9AB9D10}" dt="2021-09-20T16:55:51.584" v="90" actId="20577"/>
        <pc:sldMkLst>
          <pc:docMk/>
          <pc:sldMk cId="1260100302" sldId="320"/>
        </pc:sldMkLst>
        <pc:spChg chg="mod">
          <ac:chgData name="Baiba Kaļķe" userId="S::baibak@edu.lu.lv::090b5955-d8cd-4512-94e7-80946276549e" providerId="AD" clId="Web-{06FF2ECB-8264-47FA-82EC-AE60D9AB9D10}" dt="2021-09-20T16:55:18.255" v="54" actId="20577"/>
          <ac:spMkLst>
            <pc:docMk/>
            <pc:sldMk cId="1260100302" sldId="320"/>
            <ac:spMk id="3" creationId="{FD75AF8A-9545-435B-AD9C-34A7B139C1F1}"/>
          </ac:spMkLst>
        </pc:spChg>
        <pc:spChg chg="mod">
          <ac:chgData name="Baiba Kaļķe" userId="S::baibak@edu.lu.lv::090b5955-d8cd-4512-94e7-80946276549e" providerId="AD" clId="Web-{06FF2ECB-8264-47FA-82EC-AE60D9AB9D10}" dt="2021-09-20T16:55:51.584" v="90" actId="20577"/>
          <ac:spMkLst>
            <pc:docMk/>
            <pc:sldMk cId="1260100302" sldId="320"/>
            <ac:spMk id="6" creationId="{E2D111C1-2321-4156-9ED5-0130B3D53498}"/>
          </ac:spMkLst>
        </pc:spChg>
      </pc:sldChg>
      <pc:sldChg chg="modSp">
        <pc:chgData name="Baiba Kaļķe" userId="S::baibak@edu.lu.lv::090b5955-d8cd-4512-94e7-80946276549e" providerId="AD" clId="Web-{06FF2ECB-8264-47FA-82EC-AE60D9AB9D10}" dt="2021-09-20T16:56:33.882" v="95" actId="20577"/>
        <pc:sldMkLst>
          <pc:docMk/>
          <pc:sldMk cId="3495621840" sldId="321"/>
        </pc:sldMkLst>
        <pc:spChg chg="mod">
          <ac:chgData name="Baiba Kaļķe" userId="S::baibak@edu.lu.lv::090b5955-d8cd-4512-94e7-80946276549e" providerId="AD" clId="Web-{06FF2ECB-8264-47FA-82EC-AE60D9AB9D10}" dt="2021-09-20T16:55:57.115" v="91" actId="20577"/>
          <ac:spMkLst>
            <pc:docMk/>
            <pc:sldMk cId="3495621840" sldId="321"/>
            <ac:spMk id="3" creationId="{FD75AF8A-9545-435B-AD9C-34A7B139C1F1}"/>
          </ac:spMkLst>
        </pc:spChg>
        <pc:spChg chg="mod">
          <ac:chgData name="Baiba Kaļķe" userId="S::baibak@edu.lu.lv::090b5955-d8cd-4512-94e7-80946276549e" providerId="AD" clId="Web-{06FF2ECB-8264-47FA-82EC-AE60D9AB9D10}" dt="2021-09-20T16:56:33.882" v="95" actId="20577"/>
          <ac:spMkLst>
            <pc:docMk/>
            <pc:sldMk cId="3495621840" sldId="321"/>
            <ac:spMk id="7" creationId="{ACCF6453-FD32-4E47-B585-3861128D3F60}"/>
          </ac:spMkLst>
        </pc:spChg>
      </pc:sldChg>
    </pc:docChg>
  </pc:docChgLst>
  <pc:docChgLst>
    <pc:chgData name="Manuel Joaquin Fernandez Gonzalez" userId="90e28fec-564e-43b0-9c13-1b12e1cad7dc" providerId="ADAL" clId="{65E12520-0433-4745-9EF6-F9837B50E4F2}"/>
    <pc:docChg chg="undo custSel addSld delSld modSld delMainMaster">
      <pc:chgData name="Manuel Joaquin Fernandez Gonzalez" userId="90e28fec-564e-43b0-9c13-1b12e1cad7dc" providerId="ADAL" clId="{65E12520-0433-4745-9EF6-F9837B50E4F2}" dt="2021-09-21T16:52:10.303" v="192" actId="1592"/>
      <pc:docMkLst>
        <pc:docMk/>
      </pc:docMkLst>
      <pc:sldChg chg="add">
        <pc:chgData name="Manuel Joaquin Fernandez Gonzalez" userId="90e28fec-564e-43b0-9c13-1b12e1cad7dc" providerId="ADAL" clId="{65E12520-0433-4745-9EF6-F9837B50E4F2}" dt="2021-08-23T08:45:55.415" v="135"/>
        <pc:sldMkLst>
          <pc:docMk/>
          <pc:sldMk cId="591148582" sldId="258"/>
        </pc:sldMkLst>
      </pc:sldChg>
      <pc:sldChg chg="del">
        <pc:chgData name="Manuel Joaquin Fernandez Gonzalez" userId="90e28fec-564e-43b0-9c13-1b12e1cad7dc" providerId="ADAL" clId="{65E12520-0433-4745-9EF6-F9837B50E4F2}" dt="2021-08-23T08:46:07.217" v="137" actId="47"/>
        <pc:sldMkLst>
          <pc:docMk/>
          <pc:sldMk cId="0" sldId="262"/>
        </pc:sldMkLst>
      </pc:sldChg>
      <pc:sldChg chg="addSp modSp add mod setBg">
        <pc:chgData name="Manuel Joaquin Fernandez Gonzalez" userId="90e28fec-564e-43b0-9c13-1b12e1cad7dc" providerId="ADAL" clId="{65E12520-0433-4745-9EF6-F9837B50E4F2}" dt="2021-08-23T08:49:14.463" v="181" actId="403"/>
        <pc:sldMkLst>
          <pc:docMk/>
          <pc:sldMk cId="153761736" sldId="311"/>
        </pc:sldMkLst>
        <pc:spChg chg="mod">
          <ac:chgData name="Manuel Joaquin Fernandez Gonzalez" userId="90e28fec-564e-43b0-9c13-1b12e1cad7dc" providerId="ADAL" clId="{65E12520-0433-4745-9EF6-F9837B50E4F2}" dt="2021-08-23T08:49:14.463" v="181" actId="403"/>
          <ac:spMkLst>
            <pc:docMk/>
            <pc:sldMk cId="153761736" sldId="311"/>
            <ac:spMk id="2" creationId="{00000000-0000-0000-0000-000000000000}"/>
          </ac:spMkLst>
        </pc:spChg>
        <pc:spChg chg="add">
          <ac:chgData name="Manuel Joaquin Fernandez Gonzalez" userId="90e28fec-564e-43b0-9c13-1b12e1cad7dc" providerId="ADAL" clId="{65E12520-0433-4745-9EF6-F9837B50E4F2}" dt="2021-08-23T08:48:40.053" v="167" actId="26606"/>
          <ac:spMkLst>
            <pc:docMk/>
            <pc:sldMk cId="153761736" sldId="311"/>
            <ac:spMk id="8" creationId="{7F7D7B8D-EF99-4CA1-AB1E-4C0C047409F5}"/>
          </ac:spMkLst>
        </pc:spChg>
        <pc:picChg chg="add mod">
          <ac:chgData name="Manuel Joaquin Fernandez Gonzalez" userId="90e28fec-564e-43b0-9c13-1b12e1cad7dc" providerId="ADAL" clId="{65E12520-0433-4745-9EF6-F9837B50E4F2}" dt="2021-08-23T08:48:40.053" v="167" actId="26606"/>
          <ac:picMkLst>
            <pc:docMk/>
            <pc:sldMk cId="153761736" sldId="311"/>
            <ac:picMk id="3" creationId="{FAE4C038-FB1A-4B74-AC86-672643B84F83}"/>
          </ac:picMkLst>
        </pc:picChg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2057272332" sldId="311"/>
        </pc:sldMkLst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445288992" sldId="312"/>
        </pc:sldMkLst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2185851212" sldId="312"/>
        </pc:sldMkLst>
      </pc:sldChg>
      <pc:sldChg chg="modSp add delCm modCm">
        <pc:chgData name="Manuel Joaquin Fernandez Gonzalez" userId="90e28fec-564e-43b0-9c13-1b12e1cad7dc" providerId="ADAL" clId="{65E12520-0433-4745-9EF6-F9837B50E4F2}" dt="2021-09-21T16:51:37.438" v="188" actId="1592"/>
        <pc:sldMkLst>
          <pc:docMk/>
          <pc:sldMk cId="2562886429" sldId="313"/>
        </pc:sldMkLst>
        <pc:picChg chg="mod">
          <ac:chgData name="Manuel Joaquin Fernandez Gonzalez" userId="90e28fec-564e-43b0-9c13-1b12e1cad7dc" providerId="ADAL" clId="{65E12520-0433-4745-9EF6-F9837B50E4F2}" dt="2021-09-21T16:51:35.748" v="187" actId="1076"/>
          <ac:picMkLst>
            <pc:docMk/>
            <pc:sldMk cId="2562886429" sldId="313"/>
            <ac:picMk id="4" creationId="{3DB72837-7A36-4D2C-9A2B-470879621B9F}"/>
          </ac:picMkLst>
        </pc:picChg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2722993163" sldId="313"/>
        </pc:sldMkLst>
      </pc:sldChg>
      <pc:sldChg chg="modSp add delCm">
        <pc:chgData name="Manuel Joaquin Fernandez Gonzalez" userId="90e28fec-564e-43b0-9c13-1b12e1cad7dc" providerId="ADAL" clId="{65E12520-0433-4745-9EF6-F9837B50E4F2}" dt="2021-09-21T16:52:10.303" v="192" actId="1592"/>
        <pc:sldMkLst>
          <pc:docMk/>
          <pc:sldMk cId="33969830" sldId="314"/>
        </pc:sldMkLst>
        <pc:picChg chg="mod">
          <ac:chgData name="Manuel Joaquin Fernandez Gonzalez" userId="90e28fec-564e-43b0-9c13-1b12e1cad7dc" providerId="ADAL" clId="{65E12520-0433-4745-9EF6-F9837B50E4F2}" dt="2021-09-21T16:52:06.555" v="191" actId="1076"/>
          <ac:picMkLst>
            <pc:docMk/>
            <pc:sldMk cId="33969830" sldId="314"/>
            <ac:picMk id="5" creationId="{77D89D77-F13F-4312-85A8-365CC1755E2E}"/>
          </ac:picMkLst>
        </pc:picChg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1654584076" sldId="314"/>
        </pc:sldMkLst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1250419170" sldId="315"/>
        </pc:sldMkLst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1801678318" sldId="315"/>
        </pc:sldMkLst>
      </pc:sldChg>
      <pc:sldChg chg="modSp del mod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456687107" sldId="316"/>
        </pc:sldMkLst>
        <pc:spChg chg="mod">
          <ac:chgData name="Manuel Joaquin Fernandez Gonzalez" userId="90e28fec-564e-43b0-9c13-1b12e1cad7dc" providerId="ADAL" clId="{65E12520-0433-4745-9EF6-F9837B50E4F2}" dt="2021-08-23T08:33:54.769" v="134" actId="1076"/>
          <ac:spMkLst>
            <pc:docMk/>
            <pc:sldMk cId="456687107" sldId="316"/>
            <ac:spMk id="12" creationId="{DCAD0B05-9D42-4CC1-A090-83A6F62E030E}"/>
          </ac:spMkLst>
        </pc:spChg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2290881487" sldId="316"/>
        </pc:sldMkLst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197747648" sldId="317"/>
        </pc:sldMkLst>
      </pc:sldChg>
      <pc:sldChg chg="modSp del mod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3365059479" sldId="317"/>
        </pc:sldMkLst>
        <pc:spChg chg="mod">
          <ac:chgData name="Manuel Joaquin Fernandez Gonzalez" userId="90e28fec-564e-43b0-9c13-1b12e1cad7dc" providerId="ADAL" clId="{65E12520-0433-4745-9EF6-F9837B50E4F2}" dt="2021-08-23T08:19:26.865" v="40"/>
          <ac:spMkLst>
            <pc:docMk/>
            <pc:sldMk cId="3365059479" sldId="317"/>
            <ac:spMk id="7" creationId="{080D25DD-0303-4AA8-9E1F-12CD1F95A76C}"/>
          </ac:spMkLst>
        </pc:spChg>
      </pc:sldChg>
      <pc:sldChg chg="modSp del mod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357564096" sldId="318"/>
        </pc:sldMkLst>
        <pc:graphicFrameChg chg="mod modGraphic">
          <ac:chgData name="Manuel Joaquin Fernandez Gonzalez" userId="90e28fec-564e-43b0-9c13-1b12e1cad7dc" providerId="ADAL" clId="{65E12520-0433-4745-9EF6-F9837B50E4F2}" dt="2021-08-23T08:29:30.407" v="128" actId="1076"/>
          <ac:graphicFrameMkLst>
            <pc:docMk/>
            <pc:sldMk cId="357564096" sldId="318"/>
            <ac:graphicFrameMk id="4" creationId="{BF648B62-AE9C-4379-A523-874BED9CDD81}"/>
          </ac:graphicFrameMkLst>
        </pc:graphicFrameChg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3795266666" sldId="318"/>
        </pc:sldMkLst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683253163" sldId="319"/>
        </pc:sldMkLst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1535839989" sldId="319"/>
        </pc:sldMkLst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1260100302" sldId="320"/>
        </pc:sldMkLst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2209370628" sldId="320"/>
        </pc:sldMkLst>
      </pc:sldChg>
      <pc:sldChg chg="del">
        <pc:chgData name="Manuel Joaquin Fernandez Gonzalez" userId="90e28fec-564e-43b0-9c13-1b12e1cad7dc" providerId="ADAL" clId="{65E12520-0433-4745-9EF6-F9837B50E4F2}" dt="2021-08-23T08:46:04.775" v="136" actId="2696"/>
        <pc:sldMkLst>
          <pc:docMk/>
          <pc:sldMk cId="2667679408" sldId="321"/>
        </pc:sldMkLst>
      </pc:sldChg>
      <pc:sldChg chg="add">
        <pc:chgData name="Manuel Joaquin Fernandez Gonzalez" userId="90e28fec-564e-43b0-9c13-1b12e1cad7dc" providerId="ADAL" clId="{65E12520-0433-4745-9EF6-F9837B50E4F2}" dt="2021-08-23T08:46:11.341" v="138"/>
        <pc:sldMkLst>
          <pc:docMk/>
          <pc:sldMk cId="3495621840" sldId="321"/>
        </pc:sldMkLst>
      </pc:sldChg>
      <pc:sldMasterChg chg="del delSldLayout">
        <pc:chgData name="Manuel Joaquin Fernandez Gonzalez" userId="90e28fec-564e-43b0-9c13-1b12e1cad7dc" providerId="ADAL" clId="{65E12520-0433-4745-9EF6-F9837B50E4F2}" dt="2021-08-23T08:46:07.217" v="137" actId="47"/>
        <pc:sldMasterMkLst>
          <pc:docMk/>
          <pc:sldMasterMk cId="2866832251" sldId="2147483648"/>
        </pc:sldMasterMkLst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Manuel Joaquin Fernandez Gonzalez" userId="90e28fec-564e-43b0-9c13-1b12e1cad7dc" providerId="ADAL" clId="{65E12520-0433-4745-9EF6-F9837B50E4F2}" dt="2021-08-23T08:46:07.217" v="137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6409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2898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82723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188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094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68207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6400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838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0964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0909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9783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2502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556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microsoft.com/office/2007/relationships/hdphoto" Target="../media/hdphoto2.wdp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F7D7B8D-EF99-4CA1-AB1E-4C0C047409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449" y="4559522"/>
            <a:ext cx="10901471" cy="1953037"/>
          </a:xfrm>
          <a:noFill/>
        </p:spPr>
        <p:txBody>
          <a:bodyPr>
            <a:normAutofit/>
          </a:bodyPr>
          <a:lstStyle/>
          <a:p>
            <a:r>
              <a:rPr lang="lv-LV" sz="4000" dirty="0">
                <a:solidFill>
                  <a:schemeClr val="bg1"/>
                </a:solidFill>
              </a:rPr>
              <a:t>9. Klase</a:t>
            </a:r>
            <a:br>
              <a:rPr lang="lv-LV" sz="4000" dirty="0">
                <a:solidFill>
                  <a:schemeClr val="bg1"/>
                </a:solidFill>
              </a:rPr>
            </a:br>
            <a:r>
              <a:rPr lang="fi-FI" sz="4000" dirty="0">
                <a:solidFill>
                  <a:schemeClr val="bg1"/>
                </a:solidFill>
              </a:rPr>
              <a:t>Tēma: Tava nākotne, tava pasaule</a:t>
            </a:r>
            <a:r>
              <a:rPr lang="lv-LV" sz="4000" dirty="0">
                <a:solidFill>
                  <a:schemeClr val="bg1"/>
                </a:solidFill>
              </a:rPr>
              <a:t/>
            </a:r>
            <a:br>
              <a:rPr lang="lv-LV" sz="4000" dirty="0">
                <a:solidFill>
                  <a:schemeClr val="bg1"/>
                </a:solidFill>
              </a:rPr>
            </a:br>
            <a:r>
              <a:rPr lang="lv-LV" sz="4800" b="1" dirty="0">
                <a:solidFill>
                  <a:schemeClr val="bg1"/>
                </a:solidFill>
              </a:rPr>
              <a:t>1. nodarbība: Rakstura stingrība nākotnei</a:t>
            </a:r>
            <a:endParaRPr lang="lv-LV" sz="4000" b="1" dirty="0">
              <a:solidFill>
                <a:schemeClr val="bg1"/>
              </a:solidFill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FAE4C038-FB1A-4B74-AC86-672643B8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576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pic>
        <p:nvPicPr>
          <p:cNvPr id="6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208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-tap_mai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6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0" y="161730"/>
            <a:ext cx="9276521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 aktivitāte. </a:t>
            </a:r>
            <a:r>
              <a:rPr lang="lv-LV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Pašrefleksija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D111C1-2321-4156-9ED5-0130B3D53498}"/>
              </a:ext>
            </a:extLst>
          </p:cNvPr>
          <p:cNvSpPr txBox="1"/>
          <p:nvPr/>
        </p:nvSpPr>
        <p:spPr>
          <a:xfrm>
            <a:off x="322304" y="1015910"/>
            <a:ext cx="6966391" cy="48276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Kurš no veidiem tev šķita noderīgāks? Pārrunā savas idejas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Izveido dienasgrāmatas ierakstu, atspoguļojot savas idejas attiecībā uz turpmāko izglītības ievirzi vai tālāku nākotni un karjeru, uz kuru tu gribētu virzīties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Apraksti savas idejas, izmantojot vienu no </a:t>
            </a:r>
            <a:r>
              <a:rPr lang="lv-LV" sz="24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pašrefleksijas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paņēmieniem, ko tikko pārrunāji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8AF243-1AD9-48D6-A0BA-8FF64FDCE0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9971" y="1585092"/>
            <a:ext cx="4019724" cy="2842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10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0" y="161730"/>
            <a:ext cx="9276521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 aktivitāte. Noslēguma jautājumi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BCAD25-5161-4D84-84A2-03E3455BCD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948" y="1404698"/>
            <a:ext cx="3461109" cy="2024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CF6453-FD32-4E47-B585-3861128D3F60}"/>
              </a:ext>
            </a:extLst>
          </p:cNvPr>
          <p:cNvSpPr txBox="1"/>
          <p:nvPr/>
        </p:nvSpPr>
        <p:spPr>
          <a:xfrm>
            <a:off x="308957" y="1121428"/>
            <a:ext cx="6096000" cy="41090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Atsauc atmiņā visas aktivitātes, ko šodien darīji saistībā ar karjeru un rakstura iezīmēm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un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prasmēm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kāda no tavām refleksijām tevi pārsteidza? Ja jā, kāpēc?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tev šķita noderīgi veidot refleksiju par savām stiprajām pusēm un pārdomāt, kā tas varētu attiekties uz tavu nākotni?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ir vēl kas, ko tu vēlētos izpētīt?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9BE467-5761-49A7-AB90-C1185B958569}"/>
              </a:ext>
            </a:extLst>
          </p:cNvPr>
          <p:cNvSpPr txBox="1"/>
          <p:nvPr/>
        </p:nvSpPr>
        <p:spPr>
          <a:xfrm>
            <a:off x="7222435" y="3963048"/>
            <a:ext cx="496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Tev būs jāatgriežas pie domām par nākotni regulāri un tās atkal jāapsver, kad attīstīsi jaunas vai esošas prasmes, mācoties vidusskolā un arī vēlāk pieaugot un nobriestot. 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34956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17525F-4B30-45E8-8360-D65AA863C1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9375" y="2849217"/>
            <a:ext cx="2613602" cy="166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549F6D-41FF-47AD-A170-101EA4056584}"/>
              </a:ext>
            </a:extLst>
          </p:cNvPr>
          <p:cNvSpPr txBox="1"/>
          <p:nvPr/>
        </p:nvSpPr>
        <p:spPr>
          <a:xfrm>
            <a:off x="662607" y="739033"/>
            <a:ext cx="8216349" cy="53799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solidFill>
                  <a:srgbClr val="5DA5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Diskutē!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iedomāties, kāda ir saikne starp cilvēka darba pienākumiem un viņa personīgajām stiprajām pusēm vai rakstura iezīmēm?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nosaukt piemērus savā ģimenē vai draugu vidū, kur šī saikne ir redzama?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tu </a:t>
            </a:r>
            <a:r>
              <a:rPr lang="lv-LV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jūties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darot kaut ko, kas tev patiešām padodas vai interesē?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8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 savas idejas ar </a:t>
            </a:r>
            <a:r>
              <a:rPr lang="lv-LV" sz="2800" i="1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800" i="1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un izveido domu karti, ietverot visus atbilstošos vārdus</a:t>
            </a:r>
            <a:r>
              <a:rPr lang="lv-LV" sz="2800" i="1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800" i="1" dirty="0"/>
          </a:p>
        </p:txBody>
      </p:sp>
    </p:spTree>
    <p:extLst>
      <p:ext uri="{BB962C8B-B14F-4D97-AF65-F5344CB8AC3E}">
        <p14:creationId xmlns="" xmlns:p14="http://schemas.microsoft.com/office/powerpoint/2010/main" val="218585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1" y="16173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VIA aptauja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DB72837-7A36-4D2C-9A2B-470879621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39" b="-646"/>
          <a:stretch/>
        </p:blipFill>
        <p:spPr bwMode="auto">
          <a:xfrm rot="21237737">
            <a:off x="7331435" y="1401292"/>
            <a:ext cx="3034777" cy="4315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C759F1-6C9C-483C-B5B8-F43E617408DD}"/>
              </a:ext>
            </a:extLst>
          </p:cNvPr>
          <p:cNvSpPr txBox="1"/>
          <p:nvPr/>
        </p:nvSpPr>
        <p:spPr>
          <a:xfrm>
            <a:off x="662609" y="1333357"/>
            <a:ext cx="6096000" cy="44514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Aizpildi  VIA aptauju, lai noteiktu sev visbūtiskākos tikumus (1.lpp).</a:t>
            </a:r>
          </a:p>
          <a:p>
            <a:endParaRPr lang="lv-LV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tu izvēlējies šos tikumus?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tu izvēlējies vienādus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 vai atšķirīgus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tikumus?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tu izvēlējies galvenokārt morālos, pilsoniskos, intelektuālos vai darbības tikumus?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56288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D89D77-F13F-4312-85A8-365CC175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" r="532"/>
          <a:stretch/>
        </p:blipFill>
        <p:spPr bwMode="auto">
          <a:xfrm rot="372905">
            <a:off x="6982320" y="1357572"/>
            <a:ext cx="4450074" cy="4374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1" y="16173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</a:t>
            </a:r>
            <a:r>
              <a:rPr lang="lv-LV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aptauja.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C759F1-6C9C-483C-B5B8-F43E617408DD}"/>
              </a:ext>
            </a:extLst>
          </p:cNvPr>
          <p:cNvSpPr txBox="1"/>
          <p:nvPr/>
        </p:nvSpPr>
        <p:spPr>
          <a:xfrm>
            <a:off x="662609" y="1333357"/>
            <a:ext cx="6096000" cy="30746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Aizpildi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VIA aptauju, lai noteiktu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savus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visbūtiskākos tikumus (2.lpp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)!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 tikumi tev attīstīti īpaši spēcīgi? Kā to var zināt?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 tikumi vēl jāattīsta? Kā to var zināt?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396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0" y="161730"/>
            <a:ext cx="9276521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aktivitāte. Kā savu prasmju apzināšanās palīdz mums pieņemt pareizus lēmumus attiecībā uz karjeru?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C759F1-6C9C-483C-B5B8-F43E617408DD}"/>
              </a:ext>
            </a:extLst>
          </p:cNvPr>
          <p:cNvSpPr txBox="1"/>
          <p:nvPr/>
        </p:nvSpPr>
        <p:spPr>
          <a:xfrm>
            <a:off x="662609" y="1333357"/>
            <a:ext cx="7673008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nozīmē noteikt mērķus?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tas liecina par tevi, ja esi spējis noteikt savus mērķus?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nozīmē tiekšanās?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ir tavi nākotnes mērķi?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58810D-77C1-4E7A-8709-AA5E5ACB7CFF}"/>
              </a:ext>
            </a:extLst>
          </p:cNvPr>
          <p:cNvGrpSpPr/>
          <p:nvPr/>
        </p:nvGrpSpPr>
        <p:grpSpPr>
          <a:xfrm>
            <a:off x="2706643" y="4982394"/>
            <a:ext cx="6475339" cy="1458916"/>
            <a:chOff x="2037340" y="4979547"/>
            <a:chExt cx="6475339" cy="145891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AF89170-4B0F-4561-BEC4-25050081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7340" y="4979548"/>
              <a:ext cx="1581324" cy="14589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09AE23E-8E09-495D-96FA-2060FD6DE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8664" y="4979548"/>
              <a:ext cx="2097997" cy="1458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F030634-70C5-48B0-83AD-D0DC8DE7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796" y="4979547"/>
              <a:ext cx="2807883" cy="1458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5041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0" y="161730"/>
            <a:ext cx="9276521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aktivitāte. Kā savu prasmju apzināšanās palīdz mums pieņemt pareizus lēmumus attiecībā uz karjeru?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BBF42F-5601-4F13-9117-942656E70C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0689" y="1875606"/>
            <a:ext cx="3075490" cy="2265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AD0B05-9D42-4CC1-A090-83A6F62E030E}"/>
              </a:ext>
            </a:extLst>
          </p:cNvPr>
          <p:cNvSpPr txBox="1"/>
          <p:nvPr/>
        </p:nvSpPr>
        <p:spPr>
          <a:xfrm>
            <a:off x="449816" y="1482820"/>
            <a:ext cx="7911548" cy="54062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Dažiem cilvēkiem var būt īstermiņa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vai vidēja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termiņa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, vai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ilgtermiņa mērķi. Pie kuras kategorijas pieder tālāk minētie piemēri?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Dabūt labu atzīmi angļu valodas pamatskolas beigšanas eksāmenā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Izveidot labas attiecības ar brīvprātīgo komandu, kurā esmu iesaistījies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Iegādāties nekustamo īpašumu pirms 30 gadu vecuma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Izveidot veiksmīgu uzņēmumu, nodarbinot daudz cilvēku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Saņemt paaugstinājumu pirmajā darba gadā.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88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0" y="161730"/>
            <a:ext cx="9276521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aktivitāte. Kā savu prasmju apzināšanās palīdz mums pieņemt pareizus lēmumus attiecībā uz karjeru?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E9A2CB-D8FA-4603-9858-53296EBCFC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30" y="2381864"/>
            <a:ext cx="3201326" cy="2094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0D25DD-0303-4AA8-9E1F-12CD1F95A76C}"/>
              </a:ext>
            </a:extLst>
          </p:cNvPr>
          <p:cNvSpPr txBox="1"/>
          <p:nvPr/>
        </p:nvSpPr>
        <p:spPr>
          <a:xfrm>
            <a:off x="4134678" y="1520712"/>
            <a:ext cx="7301948" cy="422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Aplūko nākamajā slaidā dažādu profesiju sarakstu un ar to saistītās nepieciešamās prasmes un rakstura iezīmes, lai saprastu atšķirības starp tām un pārdomātu, kā tās var būt savā starpā saistītas.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Kuras rakstura iezīmes atbilst norādītajām profesijām un prasmēm?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spēj iztēloties sevi kādā no šīm profesijām?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tā, vai vari padomāt par prasmēm un rakstura iezīmēm, kas tev var būt nepieciešamas šajā profesijā?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4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F648B62-AE9C-4379-A523-874BED9CD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3877057"/>
              </p:ext>
            </p:extLst>
          </p:nvPr>
        </p:nvGraphicFramePr>
        <p:xfrm>
          <a:off x="762000" y="996335"/>
          <a:ext cx="9646920" cy="5354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780">
                  <a:extLst>
                    <a:ext uri="{9D8B030D-6E8A-4147-A177-3AD203B41FA5}">
                      <a16:colId xmlns="" xmlns:a16="http://schemas.microsoft.com/office/drawing/2014/main" val="967374689"/>
                    </a:ext>
                  </a:extLst>
                </a:gridCol>
                <a:gridCol w="2790394">
                  <a:extLst>
                    <a:ext uri="{9D8B030D-6E8A-4147-A177-3AD203B41FA5}">
                      <a16:colId xmlns="" xmlns:a16="http://schemas.microsoft.com/office/drawing/2014/main" val="4213411352"/>
                    </a:ext>
                  </a:extLst>
                </a:gridCol>
                <a:gridCol w="2933746">
                  <a:extLst>
                    <a:ext uri="{9D8B030D-6E8A-4147-A177-3AD203B41FA5}">
                      <a16:colId xmlns="" xmlns:a16="http://schemas.microsoft.com/office/drawing/2014/main" val="6409496"/>
                    </a:ext>
                  </a:extLst>
                </a:gridCol>
              </a:tblGrid>
              <a:tr h="4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</a:rPr>
                        <a:t>Intereses</a:t>
                      </a:r>
                      <a:r>
                        <a:rPr lang="lv-LV" sz="2400" b="1">
                          <a:solidFill>
                            <a:schemeClr val="tx1"/>
                          </a:solidFill>
                          <a:effectLst/>
                        </a:rPr>
                        <a:t>/profesijas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Prasmes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Rakstura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īpašī</a:t>
                      </a:r>
                      <a:r>
                        <a:rPr lang="lv-LV" sz="2400" b="1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467145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Mode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Organizācija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Integritāte…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340776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Aktualitātes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Komandas darbs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Pacietība…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5160762"/>
                  </a:ext>
                </a:extLst>
              </a:tr>
              <a:tr h="444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Vide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Problēmu risināšana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Empātija…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3270428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Sabiedriskie pakalpojumi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Komunikācija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Līdzjūtība…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0149334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Māksla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Radošums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Izturība…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400714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Zinātnes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Līderība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Zinātkāre…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279651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Lasīšana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 err="1">
                          <a:effectLst/>
                        </a:rPr>
                        <a:t>Pozitivitāte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Uzticība…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063295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Valodas un ceļošana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Inovācijas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Pazemība…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6567140"/>
                  </a:ext>
                </a:extLst>
              </a:tr>
              <a:tr h="4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Finanses un bizness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Skaitļošana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Cieņa…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784891"/>
                  </a:ext>
                </a:extLst>
              </a:tr>
              <a:tr h="404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Rakstīšana un sociālie mediji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 err="1">
                          <a:effectLst/>
                        </a:rPr>
                        <a:t>Proaktivitāte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Godīgums…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3334632"/>
                  </a:ext>
                </a:extLst>
              </a:tr>
              <a:tr h="410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Likums un taisnīgums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Lēmumu pieņemšana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Izpalīdzība…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82" marR="79882" marT="39941" marB="399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967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526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75AF8A-9545-435B-AD9C-34A7B139C1F1}"/>
              </a:ext>
            </a:extLst>
          </p:cNvPr>
          <p:cNvSpPr txBox="1"/>
          <p:nvPr/>
        </p:nvSpPr>
        <p:spPr>
          <a:xfrm>
            <a:off x="185530" y="161730"/>
            <a:ext cx="9276521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 aktivitāte. </a:t>
            </a:r>
            <a:r>
              <a:rPr lang="lv-LV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Pašrefleksija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1FA0682E-47B4-43C1-B8C6-DB5471C0C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2918217"/>
              </p:ext>
            </p:extLst>
          </p:nvPr>
        </p:nvGraphicFramePr>
        <p:xfrm>
          <a:off x="3047999" y="297180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321067347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7000903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793181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b="0" dirty="0"/>
                        <a:t>Sāc ar sevi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Atrodi savas prasmes, intereses un rakstura īpašības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Atrodi piemērotas darba lomas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414691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="" xmlns:a16="http://schemas.microsoft.com/office/drawing/2014/main" id="{DB72503B-4B50-44BE-ADF7-7AFD8B6F8DEB}"/>
              </a:ext>
            </a:extLst>
          </p:cNvPr>
          <p:cNvGraphicFramePr>
            <a:graphicFrameLocks noGrp="1"/>
          </p:cNvGraphicFramePr>
          <p:nvPr/>
        </p:nvGraphicFramePr>
        <p:xfrm>
          <a:off x="1988531" y="4587927"/>
          <a:ext cx="82149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734">
                  <a:extLst>
                    <a:ext uri="{9D8B030D-6E8A-4147-A177-3AD203B41FA5}">
                      <a16:colId xmlns="" xmlns:a16="http://schemas.microsoft.com/office/drawing/2014/main" val="3681968680"/>
                    </a:ext>
                  </a:extLst>
                </a:gridCol>
                <a:gridCol w="2053734">
                  <a:extLst>
                    <a:ext uri="{9D8B030D-6E8A-4147-A177-3AD203B41FA5}">
                      <a16:colId xmlns="" xmlns:a16="http://schemas.microsoft.com/office/drawing/2014/main" val="1952211535"/>
                    </a:ext>
                  </a:extLst>
                </a:gridCol>
                <a:gridCol w="2053734">
                  <a:extLst>
                    <a:ext uri="{9D8B030D-6E8A-4147-A177-3AD203B41FA5}">
                      <a16:colId xmlns="" xmlns:a16="http://schemas.microsoft.com/office/drawing/2014/main" val="374126979"/>
                    </a:ext>
                  </a:extLst>
                </a:gridCol>
                <a:gridCol w="2053734">
                  <a:extLst>
                    <a:ext uri="{9D8B030D-6E8A-4147-A177-3AD203B41FA5}">
                      <a16:colId xmlns="" xmlns:a16="http://schemas.microsoft.com/office/drawing/2014/main" val="118734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Sāc ar darba lomas ideju</a:t>
                      </a:r>
                      <a:endParaRPr lang="en-GB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Uzzin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kādas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prasmes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intereses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personības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iezīmes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tai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nepieciešamas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Salīdzini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savas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prasm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interes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personības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iezīm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zstrādā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to, kas </a:t>
                      </a:r>
                      <a:r>
                        <a:rPr lang="lv-LV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jāveido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lang="en-GB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jāuzlabo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98261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3BCA4B-0FEF-4617-9E04-BCFD6D323710}"/>
              </a:ext>
            </a:extLst>
          </p:cNvPr>
          <p:cNvSpPr txBox="1"/>
          <p:nvPr/>
        </p:nvSpPr>
        <p:spPr>
          <a:xfrm>
            <a:off x="5832049" y="4021620"/>
            <a:ext cx="763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dirty="0"/>
              <a:t>vai</a:t>
            </a:r>
            <a:endParaRPr lang="en-GB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D36D34-E1C0-4512-B3D4-BDCBE88BCC9E}"/>
              </a:ext>
            </a:extLst>
          </p:cNvPr>
          <p:cNvSpPr txBox="1"/>
          <p:nvPr/>
        </p:nvSpPr>
        <p:spPr>
          <a:xfrm>
            <a:off x="755373" y="1166494"/>
            <a:ext cx="8892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dažādi veidi, kā veidot refleksiju, lai saprastu, kādā virzienā attīstīt mācību gaitas vai kādu karjeras ceļu izvēlēties.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153583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FD4C5-E458-431B-9C1E-DAC5E94EA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cd8bb90-b1cb-4fe5-8892-66ea2dba031d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643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dizains</vt:lpstr>
      <vt:lpstr>9. Klase Tēma: Tava nākotne, tava pasaule 1. nodarbība: Rakstura stingrība nākotnei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113</cp:revision>
  <dcterms:created xsi:type="dcterms:W3CDTF">2019-06-13T10:46:31Z</dcterms:created>
  <dcterms:modified xsi:type="dcterms:W3CDTF">2021-10-15T09:42:50Z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