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311" r:id="rId5"/>
    <p:sldId id="312" r:id="rId6"/>
    <p:sldId id="313" r:id="rId7"/>
    <p:sldId id="314" r:id="rId8"/>
    <p:sldId id="315" r:id="rId9"/>
    <p:sldId id="316" r:id="rId10"/>
    <p:sldId id="317" r:id="rId11"/>
    <p:sldId id="318" r:id="rId12"/>
    <p:sldId id="320" r:id="rId13"/>
    <p:sldId id="321" r:id="rId14"/>
    <p:sldId id="319"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492CD-8349-423D-9FCA-CC72EE514DD4}" v="8" dt="2021-08-23T09:59:00.988"/>
    <p1510:client id="{39D42FA4-437F-43BA-B528-4762BE0DEC32}" v="259" dt="2021-09-20T17:04:34.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7"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39D42FA4-437F-43BA-B528-4762BE0DEC32}"/>
    <pc:docChg chg="modSld">
      <pc:chgData name="Baiba Kaļķe" userId="S::baibak@edu.lu.lv::090b5955-d8cd-4512-94e7-80946276549e" providerId="AD" clId="Web-{39D42FA4-437F-43BA-B528-4762BE0DEC32}" dt="2021-09-20T17:04:30.474" v="128" actId="20577"/>
      <pc:docMkLst>
        <pc:docMk/>
      </pc:docMkLst>
      <pc:sldChg chg="modSp">
        <pc:chgData name="Baiba Kaļķe" userId="S::baibak@edu.lu.lv::090b5955-d8cd-4512-94e7-80946276549e" providerId="AD" clId="Web-{39D42FA4-437F-43BA-B528-4762BE0DEC32}" dt="2021-09-20T16:57:38.780" v="2" actId="20577"/>
        <pc:sldMkLst>
          <pc:docMk/>
          <pc:sldMk cId="2412127638" sldId="313"/>
        </pc:sldMkLst>
        <pc:spChg chg="mod">
          <ac:chgData name="Baiba Kaļķe" userId="S::baibak@edu.lu.lv::090b5955-d8cd-4512-94e7-80946276549e" providerId="AD" clId="Web-{39D42FA4-437F-43BA-B528-4762BE0DEC32}" dt="2021-09-20T16:57:38.780" v="2" actId="20577"/>
          <ac:spMkLst>
            <pc:docMk/>
            <pc:sldMk cId="2412127638" sldId="313"/>
            <ac:spMk id="3" creationId="{00000000-0000-0000-0000-000000000000}"/>
          </ac:spMkLst>
        </pc:spChg>
      </pc:sldChg>
      <pc:sldChg chg="modSp">
        <pc:chgData name="Baiba Kaļķe" userId="S::baibak@edu.lu.lv::090b5955-d8cd-4512-94e7-80946276549e" providerId="AD" clId="Web-{39D42FA4-437F-43BA-B528-4762BE0DEC32}" dt="2021-09-20T16:59:07.062" v="17" actId="20577"/>
        <pc:sldMkLst>
          <pc:docMk/>
          <pc:sldMk cId="1786640735" sldId="314"/>
        </pc:sldMkLst>
        <pc:spChg chg="mod">
          <ac:chgData name="Baiba Kaļķe" userId="S::baibak@edu.lu.lv::090b5955-d8cd-4512-94e7-80946276549e" providerId="AD" clId="Web-{39D42FA4-437F-43BA-B528-4762BE0DEC32}" dt="2021-09-20T16:59:07.062" v="17" actId="20577"/>
          <ac:spMkLst>
            <pc:docMk/>
            <pc:sldMk cId="1786640735" sldId="314"/>
            <ac:spMk id="8" creationId="{C9DFCD65-C0AC-4950-979A-783B93088753}"/>
          </ac:spMkLst>
        </pc:spChg>
      </pc:sldChg>
      <pc:sldChg chg="modSp">
        <pc:chgData name="Baiba Kaļķe" userId="S::baibak@edu.lu.lv::090b5955-d8cd-4512-94e7-80946276549e" providerId="AD" clId="Web-{39D42FA4-437F-43BA-B528-4762BE0DEC32}" dt="2021-09-20T16:59:57.501" v="35" actId="20577"/>
        <pc:sldMkLst>
          <pc:docMk/>
          <pc:sldMk cId="1453553763" sldId="315"/>
        </pc:sldMkLst>
        <pc:spChg chg="mod">
          <ac:chgData name="Baiba Kaļķe" userId="S::baibak@edu.lu.lv::090b5955-d8cd-4512-94e7-80946276549e" providerId="AD" clId="Web-{39D42FA4-437F-43BA-B528-4762BE0DEC32}" dt="2021-09-20T16:59:19.531" v="19" actId="20577"/>
          <ac:spMkLst>
            <pc:docMk/>
            <pc:sldMk cId="1453553763" sldId="315"/>
            <ac:spMk id="6" creationId="{DE5AF43B-999E-4EBD-AE2C-5290A8E67582}"/>
          </ac:spMkLst>
        </pc:spChg>
        <pc:spChg chg="mod">
          <ac:chgData name="Baiba Kaļķe" userId="S::baibak@edu.lu.lv::090b5955-d8cd-4512-94e7-80946276549e" providerId="AD" clId="Web-{39D42FA4-437F-43BA-B528-4762BE0DEC32}" dt="2021-09-20T16:59:57.501" v="35" actId="20577"/>
          <ac:spMkLst>
            <pc:docMk/>
            <pc:sldMk cId="1453553763" sldId="315"/>
            <ac:spMk id="9" creationId="{7670C607-DC5D-4CDE-B0E6-DA077FA7A565}"/>
          </ac:spMkLst>
        </pc:spChg>
      </pc:sldChg>
      <pc:sldChg chg="modSp">
        <pc:chgData name="Baiba Kaļķe" userId="S::baibak@edu.lu.lv::090b5955-d8cd-4512-94e7-80946276549e" providerId="AD" clId="Web-{39D42FA4-437F-43BA-B528-4762BE0DEC32}" dt="2021-09-20T17:00:16.001" v="37" actId="20577"/>
        <pc:sldMkLst>
          <pc:docMk/>
          <pc:sldMk cId="1775023260" sldId="316"/>
        </pc:sldMkLst>
        <pc:spChg chg="mod">
          <ac:chgData name="Baiba Kaļķe" userId="S::baibak@edu.lu.lv::090b5955-d8cd-4512-94e7-80946276549e" providerId="AD" clId="Web-{39D42FA4-437F-43BA-B528-4762BE0DEC32}" dt="2021-09-20T17:00:16.001" v="37" actId="20577"/>
          <ac:spMkLst>
            <pc:docMk/>
            <pc:sldMk cId="1775023260" sldId="316"/>
            <ac:spMk id="6" creationId="{DE5AF43B-999E-4EBD-AE2C-5290A8E67582}"/>
          </ac:spMkLst>
        </pc:spChg>
      </pc:sldChg>
      <pc:sldChg chg="modSp">
        <pc:chgData name="Baiba Kaļķe" userId="S::baibak@edu.lu.lv::090b5955-d8cd-4512-94e7-80946276549e" providerId="AD" clId="Web-{39D42FA4-437F-43BA-B528-4762BE0DEC32}" dt="2021-09-20T17:01:30.127" v="67" actId="20577"/>
        <pc:sldMkLst>
          <pc:docMk/>
          <pc:sldMk cId="4224072984" sldId="317"/>
        </pc:sldMkLst>
        <pc:spChg chg="mod">
          <ac:chgData name="Baiba Kaļķe" userId="S::baibak@edu.lu.lv::090b5955-d8cd-4512-94e7-80946276549e" providerId="AD" clId="Web-{39D42FA4-437F-43BA-B528-4762BE0DEC32}" dt="2021-09-20T17:00:33.236" v="39" actId="20577"/>
          <ac:spMkLst>
            <pc:docMk/>
            <pc:sldMk cId="4224072984" sldId="317"/>
            <ac:spMk id="6" creationId="{DE5AF43B-999E-4EBD-AE2C-5290A8E67582}"/>
          </ac:spMkLst>
        </pc:spChg>
        <pc:spChg chg="mod">
          <ac:chgData name="Baiba Kaļķe" userId="S::baibak@edu.lu.lv::090b5955-d8cd-4512-94e7-80946276549e" providerId="AD" clId="Web-{39D42FA4-437F-43BA-B528-4762BE0DEC32}" dt="2021-09-20T17:01:30.127" v="67" actId="20577"/>
          <ac:spMkLst>
            <pc:docMk/>
            <pc:sldMk cId="4224072984" sldId="317"/>
            <ac:spMk id="8" creationId="{68CC60A4-2CDA-466F-9E1F-8604B853D886}"/>
          </ac:spMkLst>
        </pc:spChg>
      </pc:sldChg>
      <pc:sldChg chg="modSp">
        <pc:chgData name="Baiba Kaļķe" userId="S::baibak@edu.lu.lv::090b5955-d8cd-4512-94e7-80946276549e" providerId="AD" clId="Web-{39D42FA4-437F-43BA-B528-4762BE0DEC32}" dt="2021-09-20T17:02:15.113" v="74" actId="20577"/>
        <pc:sldMkLst>
          <pc:docMk/>
          <pc:sldMk cId="420729744" sldId="318"/>
        </pc:sldMkLst>
        <pc:spChg chg="mod">
          <ac:chgData name="Baiba Kaļķe" userId="S::baibak@edu.lu.lv::090b5955-d8cd-4512-94e7-80946276549e" providerId="AD" clId="Web-{39D42FA4-437F-43BA-B528-4762BE0DEC32}" dt="2021-09-20T17:01:48.847" v="69" actId="20577"/>
          <ac:spMkLst>
            <pc:docMk/>
            <pc:sldMk cId="420729744" sldId="318"/>
            <ac:spMk id="6" creationId="{DE5AF43B-999E-4EBD-AE2C-5290A8E67582}"/>
          </ac:spMkLst>
        </pc:spChg>
        <pc:spChg chg="mod">
          <ac:chgData name="Baiba Kaļķe" userId="S::baibak@edu.lu.lv::090b5955-d8cd-4512-94e7-80946276549e" providerId="AD" clId="Web-{39D42FA4-437F-43BA-B528-4762BE0DEC32}" dt="2021-09-20T17:02:15.113" v="74" actId="20577"/>
          <ac:spMkLst>
            <pc:docMk/>
            <pc:sldMk cId="420729744" sldId="318"/>
            <ac:spMk id="12" creationId="{BBD72693-D32E-40B2-9BDB-D1EEADB9160B}"/>
          </ac:spMkLst>
        </pc:spChg>
      </pc:sldChg>
      <pc:sldChg chg="modSp">
        <pc:chgData name="Baiba Kaļķe" userId="S::baibak@edu.lu.lv::090b5955-d8cd-4512-94e7-80946276549e" providerId="AD" clId="Web-{39D42FA4-437F-43BA-B528-4762BE0DEC32}" dt="2021-09-20T17:04:30.474" v="128" actId="20577"/>
        <pc:sldMkLst>
          <pc:docMk/>
          <pc:sldMk cId="3635850834" sldId="319"/>
        </pc:sldMkLst>
        <pc:spChg chg="mod">
          <ac:chgData name="Baiba Kaļķe" userId="S::baibak@edu.lu.lv::090b5955-d8cd-4512-94e7-80946276549e" providerId="AD" clId="Web-{39D42FA4-437F-43BA-B528-4762BE0DEC32}" dt="2021-09-20T17:04:28.084" v="127" actId="20577"/>
          <ac:spMkLst>
            <pc:docMk/>
            <pc:sldMk cId="3635850834" sldId="319"/>
            <ac:spMk id="10" creationId="{074DA19A-47D7-4CDC-900D-36E393D92CB3}"/>
          </ac:spMkLst>
        </pc:spChg>
        <pc:spChg chg="mod">
          <ac:chgData name="Baiba Kaļķe" userId="S::baibak@edu.lu.lv::090b5955-d8cd-4512-94e7-80946276549e" providerId="AD" clId="Web-{39D42FA4-437F-43BA-B528-4762BE0DEC32}" dt="2021-09-20T17:04:30.474" v="128" actId="20577"/>
          <ac:spMkLst>
            <pc:docMk/>
            <pc:sldMk cId="3635850834" sldId="319"/>
            <ac:spMk id="11" creationId="{48630A2B-8557-4DD1-8BFC-E601FA90EBAD}"/>
          </ac:spMkLst>
        </pc:spChg>
      </pc:sldChg>
      <pc:sldChg chg="modSp">
        <pc:chgData name="Baiba Kaļķe" userId="S::baibak@edu.lu.lv::090b5955-d8cd-4512-94e7-80946276549e" providerId="AD" clId="Web-{39D42FA4-437F-43BA-B528-4762BE0DEC32}" dt="2021-09-20T17:02:34.066" v="77" actId="20577"/>
        <pc:sldMkLst>
          <pc:docMk/>
          <pc:sldMk cId="1080396056" sldId="320"/>
        </pc:sldMkLst>
        <pc:spChg chg="mod">
          <ac:chgData name="Baiba Kaļķe" userId="S::baibak@edu.lu.lv::090b5955-d8cd-4512-94e7-80946276549e" providerId="AD" clId="Web-{39D42FA4-437F-43BA-B528-4762BE0DEC32}" dt="2021-09-20T17:02:34.066" v="77" actId="20577"/>
          <ac:spMkLst>
            <pc:docMk/>
            <pc:sldMk cId="1080396056" sldId="320"/>
            <ac:spMk id="6" creationId="{DE5AF43B-999E-4EBD-AE2C-5290A8E67582}"/>
          </ac:spMkLst>
        </pc:spChg>
      </pc:sldChg>
      <pc:sldChg chg="modSp">
        <pc:chgData name="Baiba Kaļķe" userId="S::baibak@edu.lu.lv::090b5955-d8cd-4512-94e7-80946276549e" providerId="AD" clId="Web-{39D42FA4-437F-43BA-B528-4762BE0DEC32}" dt="2021-09-20T17:03:30.692" v="101" actId="20577"/>
        <pc:sldMkLst>
          <pc:docMk/>
          <pc:sldMk cId="2212769784" sldId="321"/>
        </pc:sldMkLst>
        <pc:spChg chg="mod">
          <ac:chgData name="Baiba Kaļķe" userId="S::baibak@edu.lu.lv::090b5955-d8cd-4512-94e7-80946276549e" providerId="AD" clId="Web-{39D42FA4-437F-43BA-B528-4762BE0DEC32}" dt="2021-09-20T17:03:30.692" v="101" actId="20577"/>
          <ac:spMkLst>
            <pc:docMk/>
            <pc:sldMk cId="2212769784" sldId="321"/>
            <ac:spMk id="3" creationId="{0D8D0ED1-515D-4A41-A938-14AB073E3B14}"/>
          </ac:spMkLst>
        </pc:spChg>
      </pc:sldChg>
    </pc:docChg>
  </pc:docChgLst>
  <pc:docChgLst>
    <pc:chgData name="Manuel Joaquin Fernandez Gonzalez" userId="90e28fec-564e-43b0-9c13-1b12e1cad7dc" providerId="ADAL" clId="{31E492CD-8349-423D-9FCA-CC72EE514DD4}"/>
    <pc:docChg chg="undo redo custSel addSld delSld modSld delMainMaster">
      <pc:chgData name="Manuel Joaquin Fernandez Gonzalez" userId="90e28fec-564e-43b0-9c13-1b12e1cad7dc" providerId="ADAL" clId="{31E492CD-8349-423D-9FCA-CC72EE514DD4}" dt="2021-08-23T09:59:00.988" v="34" actId="403"/>
      <pc:docMkLst>
        <pc:docMk/>
      </pc:docMkLst>
      <pc:sldChg chg="add">
        <pc:chgData name="Manuel Joaquin Fernandez Gonzalez" userId="90e28fec-564e-43b0-9c13-1b12e1cad7dc" providerId="ADAL" clId="{31E492CD-8349-423D-9FCA-CC72EE514DD4}" dt="2021-08-23T09:55:06.888" v="0"/>
        <pc:sldMkLst>
          <pc:docMk/>
          <pc:sldMk cId="591148582" sldId="258"/>
        </pc:sldMkLst>
      </pc:sldChg>
      <pc:sldChg chg="del">
        <pc:chgData name="Manuel Joaquin Fernandez Gonzalez" userId="90e28fec-564e-43b0-9c13-1b12e1cad7dc" providerId="ADAL" clId="{31E492CD-8349-423D-9FCA-CC72EE514DD4}" dt="2021-08-23T09:55:15.561" v="2" actId="47"/>
        <pc:sldMkLst>
          <pc:docMk/>
          <pc:sldMk cId="0" sldId="262"/>
        </pc:sldMkLst>
      </pc:sldChg>
      <pc:sldChg chg="addSp modSp add mod setBg addAnim">
        <pc:chgData name="Manuel Joaquin Fernandez Gonzalez" userId="90e28fec-564e-43b0-9c13-1b12e1cad7dc" providerId="ADAL" clId="{31E492CD-8349-423D-9FCA-CC72EE514DD4}" dt="2021-08-23T09:59:00.988" v="34" actId="403"/>
        <pc:sldMkLst>
          <pc:docMk/>
          <pc:sldMk cId="1381110453" sldId="311"/>
        </pc:sldMkLst>
        <pc:spChg chg="mod">
          <ac:chgData name="Manuel Joaquin Fernandez Gonzalez" userId="90e28fec-564e-43b0-9c13-1b12e1cad7dc" providerId="ADAL" clId="{31E492CD-8349-423D-9FCA-CC72EE514DD4}" dt="2021-08-23T09:59:00.988" v="34" actId="403"/>
          <ac:spMkLst>
            <pc:docMk/>
            <pc:sldMk cId="1381110453" sldId="311"/>
            <ac:spMk id="2" creationId="{00000000-0000-0000-0000-000000000000}"/>
          </ac:spMkLst>
        </pc:spChg>
        <pc:spChg chg="add">
          <ac:chgData name="Manuel Joaquin Fernandez Gonzalez" userId="90e28fec-564e-43b0-9c13-1b12e1cad7dc" providerId="ADAL" clId="{31E492CD-8349-423D-9FCA-CC72EE514DD4}" dt="2021-08-23T09:58:27.620" v="26" actId="26606"/>
          <ac:spMkLst>
            <pc:docMk/>
            <pc:sldMk cId="1381110453" sldId="311"/>
            <ac:spMk id="9" creationId="{7F7D7B8D-EF99-4CA1-AB1E-4C0C047409F5}"/>
          </ac:spMkLst>
        </pc:spChg>
        <pc:picChg chg="add mod">
          <ac:chgData name="Manuel Joaquin Fernandez Gonzalez" userId="90e28fec-564e-43b0-9c13-1b12e1cad7dc" providerId="ADAL" clId="{31E492CD-8349-423D-9FCA-CC72EE514DD4}" dt="2021-08-23T09:58:27.620" v="26" actId="26606"/>
          <ac:picMkLst>
            <pc:docMk/>
            <pc:sldMk cId="1381110453" sldId="311"/>
            <ac:picMk id="4" creationId="{CC19F651-AE49-47AD-838E-205C4E892832}"/>
          </ac:picMkLst>
        </pc:picChg>
      </pc:sldChg>
      <pc:sldChg chg="del">
        <pc:chgData name="Manuel Joaquin Fernandez Gonzalez" userId="90e28fec-564e-43b0-9c13-1b12e1cad7dc" providerId="ADAL" clId="{31E492CD-8349-423D-9FCA-CC72EE514DD4}" dt="2021-08-23T09:55:13.472" v="1" actId="2696"/>
        <pc:sldMkLst>
          <pc:docMk/>
          <pc:sldMk cId="2057272332" sldId="311"/>
        </pc:sldMkLst>
      </pc:sldChg>
      <pc:sldChg chg="del">
        <pc:chgData name="Manuel Joaquin Fernandez Gonzalez" userId="90e28fec-564e-43b0-9c13-1b12e1cad7dc" providerId="ADAL" clId="{31E492CD-8349-423D-9FCA-CC72EE514DD4}" dt="2021-08-23T09:55:13.472" v="1" actId="2696"/>
        <pc:sldMkLst>
          <pc:docMk/>
          <pc:sldMk cId="445288992" sldId="312"/>
        </pc:sldMkLst>
      </pc:sldChg>
      <pc:sldChg chg="add">
        <pc:chgData name="Manuel Joaquin Fernandez Gonzalez" userId="90e28fec-564e-43b0-9c13-1b12e1cad7dc" providerId="ADAL" clId="{31E492CD-8349-423D-9FCA-CC72EE514DD4}" dt="2021-08-23T09:55:19.833" v="4"/>
        <pc:sldMkLst>
          <pc:docMk/>
          <pc:sldMk cId="2708216127" sldId="312"/>
        </pc:sldMkLst>
      </pc:sldChg>
      <pc:sldChg chg="del">
        <pc:chgData name="Manuel Joaquin Fernandez Gonzalez" userId="90e28fec-564e-43b0-9c13-1b12e1cad7dc" providerId="ADAL" clId="{31E492CD-8349-423D-9FCA-CC72EE514DD4}" dt="2021-08-23T09:55:13.472" v="1" actId="2696"/>
        <pc:sldMkLst>
          <pc:docMk/>
          <pc:sldMk cId="29470177" sldId="313"/>
        </pc:sldMkLst>
      </pc:sldChg>
      <pc:sldChg chg="add">
        <pc:chgData name="Manuel Joaquin Fernandez Gonzalez" userId="90e28fec-564e-43b0-9c13-1b12e1cad7dc" providerId="ADAL" clId="{31E492CD-8349-423D-9FCA-CC72EE514DD4}" dt="2021-08-23T09:55:19.833" v="4"/>
        <pc:sldMkLst>
          <pc:docMk/>
          <pc:sldMk cId="2412127638" sldId="313"/>
        </pc:sldMkLst>
      </pc:sldChg>
      <pc:sldChg chg="del">
        <pc:chgData name="Manuel Joaquin Fernandez Gonzalez" userId="90e28fec-564e-43b0-9c13-1b12e1cad7dc" providerId="ADAL" clId="{31E492CD-8349-423D-9FCA-CC72EE514DD4}" dt="2021-08-23T09:55:13.472" v="1" actId="2696"/>
        <pc:sldMkLst>
          <pc:docMk/>
          <pc:sldMk cId="789434521" sldId="314"/>
        </pc:sldMkLst>
      </pc:sldChg>
      <pc:sldChg chg="add">
        <pc:chgData name="Manuel Joaquin Fernandez Gonzalez" userId="90e28fec-564e-43b0-9c13-1b12e1cad7dc" providerId="ADAL" clId="{31E492CD-8349-423D-9FCA-CC72EE514DD4}" dt="2021-08-23T09:55:19.833" v="4"/>
        <pc:sldMkLst>
          <pc:docMk/>
          <pc:sldMk cId="1786640735" sldId="314"/>
        </pc:sldMkLst>
      </pc:sldChg>
      <pc:sldChg chg="add">
        <pc:chgData name="Manuel Joaquin Fernandez Gonzalez" userId="90e28fec-564e-43b0-9c13-1b12e1cad7dc" providerId="ADAL" clId="{31E492CD-8349-423D-9FCA-CC72EE514DD4}" dt="2021-08-23T09:55:19.833" v="4"/>
        <pc:sldMkLst>
          <pc:docMk/>
          <pc:sldMk cId="1453553763" sldId="315"/>
        </pc:sldMkLst>
      </pc:sldChg>
      <pc:sldChg chg="del">
        <pc:chgData name="Manuel Joaquin Fernandez Gonzalez" userId="90e28fec-564e-43b0-9c13-1b12e1cad7dc" providerId="ADAL" clId="{31E492CD-8349-423D-9FCA-CC72EE514DD4}" dt="2021-08-23T09:55:13.472" v="1" actId="2696"/>
        <pc:sldMkLst>
          <pc:docMk/>
          <pc:sldMk cId="1579906410" sldId="315"/>
        </pc:sldMkLst>
      </pc:sldChg>
      <pc:sldChg chg="add">
        <pc:chgData name="Manuel Joaquin Fernandez Gonzalez" userId="90e28fec-564e-43b0-9c13-1b12e1cad7dc" providerId="ADAL" clId="{31E492CD-8349-423D-9FCA-CC72EE514DD4}" dt="2021-08-23T09:55:19.833" v="4"/>
        <pc:sldMkLst>
          <pc:docMk/>
          <pc:sldMk cId="1775023260" sldId="316"/>
        </pc:sldMkLst>
      </pc:sldChg>
      <pc:sldChg chg="del">
        <pc:chgData name="Manuel Joaquin Fernandez Gonzalez" userId="90e28fec-564e-43b0-9c13-1b12e1cad7dc" providerId="ADAL" clId="{31E492CD-8349-423D-9FCA-CC72EE514DD4}" dt="2021-08-23T09:55:13.472" v="1" actId="2696"/>
        <pc:sldMkLst>
          <pc:docMk/>
          <pc:sldMk cId="3578921993" sldId="316"/>
        </pc:sldMkLst>
      </pc:sldChg>
      <pc:sldChg chg="del">
        <pc:chgData name="Manuel Joaquin Fernandez Gonzalez" userId="90e28fec-564e-43b0-9c13-1b12e1cad7dc" providerId="ADAL" clId="{31E492CD-8349-423D-9FCA-CC72EE514DD4}" dt="2021-08-23T09:55:13.472" v="1" actId="2696"/>
        <pc:sldMkLst>
          <pc:docMk/>
          <pc:sldMk cId="2089538512" sldId="317"/>
        </pc:sldMkLst>
      </pc:sldChg>
      <pc:sldChg chg="add">
        <pc:chgData name="Manuel Joaquin Fernandez Gonzalez" userId="90e28fec-564e-43b0-9c13-1b12e1cad7dc" providerId="ADAL" clId="{31E492CD-8349-423D-9FCA-CC72EE514DD4}" dt="2021-08-23T09:55:19.833" v="4"/>
        <pc:sldMkLst>
          <pc:docMk/>
          <pc:sldMk cId="4224072984" sldId="317"/>
        </pc:sldMkLst>
      </pc:sldChg>
      <pc:sldChg chg="add">
        <pc:chgData name="Manuel Joaquin Fernandez Gonzalez" userId="90e28fec-564e-43b0-9c13-1b12e1cad7dc" providerId="ADAL" clId="{31E492CD-8349-423D-9FCA-CC72EE514DD4}" dt="2021-08-23T09:55:19.833" v="4"/>
        <pc:sldMkLst>
          <pc:docMk/>
          <pc:sldMk cId="420729744" sldId="318"/>
        </pc:sldMkLst>
      </pc:sldChg>
      <pc:sldChg chg="del">
        <pc:chgData name="Manuel Joaquin Fernandez Gonzalez" userId="90e28fec-564e-43b0-9c13-1b12e1cad7dc" providerId="ADAL" clId="{31E492CD-8349-423D-9FCA-CC72EE514DD4}" dt="2021-08-23T09:55:13.472" v="1" actId="2696"/>
        <pc:sldMkLst>
          <pc:docMk/>
          <pc:sldMk cId="3654433952" sldId="318"/>
        </pc:sldMkLst>
      </pc:sldChg>
      <pc:sldChg chg="del">
        <pc:chgData name="Manuel Joaquin Fernandez Gonzalez" userId="90e28fec-564e-43b0-9c13-1b12e1cad7dc" providerId="ADAL" clId="{31E492CD-8349-423D-9FCA-CC72EE514DD4}" dt="2021-08-23T09:55:13.472" v="1" actId="2696"/>
        <pc:sldMkLst>
          <pc:docMk/>
          <pc:sldMk cId="901219672" sldId="319"/>
        </pc:sldMkLst>
      </pc:sldChg>
      <pc:sldChg chg="add">
        <pc:chgData name="Manuel Joaquin Fernandez Gonzalez" userId="90e28fec-564e-43b0-9c13-1b12e1cad7dc" providerId="ADAL" clId="{31E492CD-8349-423D-9FCA-CC72EE514DD4}" dt="2021-08-23T09:55:19.833" v="4"/>
        <pc:sldMkLst>
          <pc:docMk/>
          <pc:sldMk cId="3635850834" sldId="319"/>
        </pc:sldMkLst>
      </pc:sldChg>
      <pc:sldChg chg="add">
        <pc:chgData name="Manuel Joaquin Fernandez Gonzalez" userId="90e28fec-564e-43b0-9c13-1b12e1cad7dc" providerId="ADAL" clId="{31E492CD-8349-423D-9FCA-CC72EE514DD4}" dt="2021-08-23T09:55:19.833" v="4"/>
        <pc:sldMkLst>
          <pc:docMk/>
          <pc:sldMk cId="1080396056" sldId="320"/>
        </pc:sldMkLst>
      </pc:sldChg>
      <pc:sldChg chg="del">
        <pc:chgData name="Manuel Joaquin Fernandez Gonzalez" userId="90e28fec-564e-43b0-9c13-1b12e1cad7dc" providerId="ADAL" clId="{31E492CD-8349-423D-9FCA-CC72EE514DD4}" dt="2021-08-23T09:55:13.472" v="1" actId="2696"/>
        <pc:sldMkLst>
          <pc:docMk/>
          <pc:sldMk cId="4023255336" sldId="320"/>
        </pc:sldMkLst>
      </pc:sldChg>
      <pc:sldChg chg="del">
        <pc:chgData name="Manuel Joaquin Fernandez Gonzalez" userId="90e28fec-564e-43b0-9c13-1b12e1cad7dc" providerId="ADAL" clId="{31E492CD-8349-423D-9FCA-CC72EE514DD4}" dt="2021-08-23T09:55:13.472" v="1" actId="2696"/>
        <pc:sldMkLst>
          <pc:docMk/>
          <pc:sldMk cId="1812820517" sldId="321"/>
        </pc:sldMkLst>
      </pc:sldChg>
      <pc:sldChg chg="delSp add setBg delDesignElem">
        <pc:chgData name="Manuel Joaquin Fernandez Gonzalez" userId="90e28fec-564e-43b0-9c13-1b12e1cad7dc" providerId="ADAL" clId="{31E492CD-8349-423D-9FCA-CC72EE514DD4}" dt="2021-08-23T09:55:19.833" v="4"/>
        <pc:sldMkLst>
          <pc:docMk/>
          <pc:sldMk cId="2212769784" sldId="321"/>
        </pc:sldMkLst>
        <pc:spChg chg="del">
          <ac:chgData name="Manuel Joaquin Fernandez Gonzalez" userId="90e28fec-564e-43b0-9c13-1b12e1cad7dc" providerId="ADAL" clId="{31E492CD-8349-423D-9FCA-CC72EE514DD4}" dt="2021-08-23T09:55:19.833" v="4"/>
          <ac:spMkLst>
            <pc:docMk/>
            <pc:sldMk cId="2212769784" sldId="321"/>
            <ac:spMk id="10" creationId="{AFA67CD3-AB4E-4A7A-BEB8-53C445D8C44E}"/>
          </ac:spMkLst>
        </pc:spChg>
        <pc:spChg chg="del">
          <ac:chgData name="Manuel Joaquin Fernandez Gonzalez" userId="90e28fec-564e-43b0-9c13-1b12e1cad7dc" providerId="ADAL" clId="{31E492CD-8349-423D-9FCA-CC72EE514DD4}" dt="2021-08-23T09:55:19.833" v="4"/>
          <ac:spMkLst>
            <pc:docMk/>
            <pc:sldMk cId="2212769784" sldId="321"/>
            <ac:spMk id="14" creationId="{339C8D78-A644-462F-B674-F440635E5353}"/>
          </ac:spMkLst>
        </pc:spChg>
        <pc:picChg chg="del">
          <ac:chgData name="Manuel Joaquin Fernandez Gonzalez" userId="90e28fec-564e-43b0-9c13-1b12e1cad7dc" providerId="ADAL" clId="{31E492CD-8349-423D-9FCA-CC72EE514DD4}" dt="2021-08-23T09:55:19.833" v="4"/>
          <ac:picMkLst>
            <pc:docMk/>
            <pc:sldMk cId="2212769784" sldId="321"/>
            <ac:picMk id="12" creationId="{07CF545F-9C2E-4446-97CD-AD92990C2B68}"/>
          </ac:picMkLst>
        </pc:picChg>
      </pc:sldChg>
      <pc:sldMasterChg chg="del delSldLayout">
        <pc:chgData name="Manuel Joaquin Fernandez Gonzalez" userId="90e28fec-564e-43b0-9c13-1b12e1cad7dc" providerId="ADAL" clId="{31E492CD-8349-423D-9FCA-CC72EE514DD4}" dt="2021-08-23T09:55:15.561" v="2" actId="47"/>
        <pc:sldMasterMkLst>
          <pc:docMk/>
          <pc:sldMasterMk cId="2866832251" sldId="2147483648"/>
        </pc:sldMasterMkLst>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89154146" sldId="2147483649"/>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502160615" sldId="2147483650"/>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3019949026" sldId="2147483651"/>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258537790" sldId="2147483652"/>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4126918320" sldId="2147483653"/>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2892335307" sldId="2147483654"/>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3123357097" sldId="2147483655"/>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3017137220" sldId="2147483656"/>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3780867408" sldId="2147483657"/>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1121756415" sldId="2147483658"/>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1620035424" sldId="2147483659"/>
          </pc:sldLayoutMkLst>
        </pc:sldLayoutChg>
        <pc:sldLayoutChg chg="del">
          <pc:chgData name="Manuel Joaquin Fernandez Gonzalez" userId="90e28fec-564e-43b0-9c13-1b12e1cad7dc" providerId="ADAL" clId="{31E492CD-8349-423D-9FCA-CC72EE514DD4}" dt="2021-08-23T09:55:15.561" v="2" actId="47"/>
          <pc:sldLayoutMkLst>
            <pc:docMk/>
            <pc:sldMasterMk cId="2866832251"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330411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8482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71601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26731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64581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16926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27723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48929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58551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16456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4770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66243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12693717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microsoft.com/office/2007/relationships/hdphoto" Target="../media/hdphoto2.wdp"/><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1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ELpfYCZa87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449" y="4559522"/>
            <a:ext cx="10901471" cy="1749837"/>
          </a:xfrm>
          <a:noFill/>
        </p:spPr>
        <p:txBody>
          <a:bodyPr>
            <a:noAutofit/>
          </a:bodyPr>
          <a:lstStyle/>
          <a:p>
            <a:r>
              <a:rPr lang="fi-FI" sz="3200" dirty="0">
                <a:solidFill>
                  <a:schemeClr val="bg1"/>
                </a:solidFill>
              </a:rPr>
              <a:t>9. klase</a:t>
            </a:r>
            <a:br>
              <a:rPr lang="fi-FI" sz="3200" dirty="0">
                <a:solidFill>
                  <a:schemeClr val="bg1"/>
                </a:solidFill>
              </a:rPr>
            </a:br>
            <a:r>
              <a:rPr lang="fi-FI" sz="3200" dirty="0">
                <a:solidFill>
                  <a:schemeClr val="bg1"/>
                </a:solidFill>
              </a:rPr>
              <a:t>Tēma: Tava nākotne, tava pasaule</a:t>
            </a:r>
            <a:br>
              <a:rPr lang="fi-FI" sz="3200" dirty="0">
                <a:solidFill>
                  <a:schemeClr val="bg1"/>
                </a:solidFill>
              </a:rPr>
            </a:br>
            <a:r>
              <a:rPr lang="lv-LV" sz="4000" b="1" dirty="0">
                <a:solidFill>
                  <a:schemeClr val="bg1"/>
                </a:solidFill>
              </a:rPr>
              <a:t>2. nodarbība: Mācīšanās prasmes un tikumi</a:t>
            </a:r>
            <a:endParaRPr lang="lv-LV" sz="3200" dirty="0">
              <a:solidFill>
                <a:schemeClr val="bg1"/>
              </a:solidFill>
            </a:endParaRPr>
          </a:p>
        </p:txBody>
      </p:sp>
      <p:pic>
        <p:nvPicPr>
          <p:cNvPr id="4" name="Attēls 3" descr="Attēls, kurā ir teksts, persona, cilvēki, tāfele&#10;&#10;Apraksts ģenerēts automātiski">
            <a:extLst>
              <a:ext uri="{FF2B5EF4-FFF2-40B4-BE49-F238E27FC236}">
                <a16:creationId xmlns="" xmlns:a16="http://schemas.microsoft.com/office/drawing/2014/main" id="{CC19F651-AE49-47AD-838E-205C4E892832}"/>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24972" b="25880"/>
          <a:stretch/>
        </p:blipFill>
        <p:spPr>
          <a:xfrm>
            <a:off x="20" y="1"/>
            <a:ext cx="12191979" cy="4239482"/>
          </a:xfrm>
          <a:prstGeom prst="rect">
            <a:avLst/>
          </a:prstGeom>
        </p:spPr>
      </p:pic>
      <p:pic>
        <p:nvPicPr>
          <p:cNvPr id="6"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p:nvPicPr>
        <p:blipFill>
          <a:blip r:embed="rId3"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7" name="Picture 6"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13811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C285443-629C-4BD9-BFA7-9754FF142BD1}"/>
              </a:ext>
            </a:extLst>
          </p:cNvPr>
          <p:cNvSpPr>
            <a:spLocks noGrp="1"/>
          </p:cNvSpPr>
          <p:nvPr>
            <p:ph type="title"/>
          </p:nvPr>
        </p:nvSpPr>
        <p:spPr>
          <a:xfrm>
            <a:off x="4675517" y="249212"/>
            <a:ext cx="6883879" cy="1454051"/>
          </a:xfrm>
        </p:spPr>
        <p:txBody>
          <a:bodyPr>
            <a:normAutofit/>
          </a:bodyPr>
          <a:lstStyle/>
          <a:p>
            <a:r>
              <a:rPr lang="lv-LV" sz="3600" dirty="0">
                <a:solidFill>
                  <a:srgbClr val="000000"/>
                </a:solidFill>
              </a:rPr>
              <a:t>EFEKTĪVAS MĀCĪŠANĀS NOSACĪJUMI</a:t>
            </a:r>
          </a:p>
        </p:txBody>
      </p:sp>
      <p:pic>
        <p:nvPicPr>
          <p:cNvPr id="5" name="Attēls 4">
            <a:extLst>
              <a:ext uri="{FF2B5EF4-FFF2-40B4-BE49-F238E27FC236}">
                <a16:creationId xmlns="" xmlns:a16="http://schemas.microsoft.com/office/drawing/2014/main" id="{3CD9BF25-034C-430C-AC3D-A0A8657447A3}"/>
              </a:ext>
            </a:extLst>
          </p:cNvPr>
          <p:cNvPicPr>
            <a:picLocks noChangeAspect="1"/>
          </p:cNvPicPr>
          <p:nvPr/>
        </p:nvPicPr>
        <p:blipFill>
          <a:blip r:embed="rId2" cstate="print"/>
          <a:stretch>
            <a:fillRect/>
          </a:stretch>
        </p:blipFill>
        <p:spPr>
          <a:xfrm>
            <a:off x="830356" y="1629089"/>
            <a:ext cx="2859816" cy="3620021"/>
          </a:xfrm>
          <a:prstGeom prst="rect">
            <a:avLst/>
          </a:prstGeom>
        </p:spPr>
      </p:pic>
      <p:sp>
        <p:nvSpPr>
          <p:cNvPr id="3" name="Satura vietturis 2">
            <a:extLst>
              <a:ext uri="{FF2B5EF4-FFF2-40B4-BE49-F238E27FC236}">
                <a16:creationId xmlns="" xmlns:a16="http://schemas.microsoft.com/office/drawing/2014/main" id="{0D8D0ED1-515D-4A41-A938-14AB073E3B14}"/>
              </a:ext>
            </a:extLst>
          </p:cNvPr>
          <p:cNvSpPr>
            <a:spLocks noGrp="1"/>
          </p:cNvSpPr>
          <p:nvPr>
            <p:ph idx="1"/>
          </p:nvPr>
        </p:nvSpPr>
        <p:spPr>
          <a:xfrm>
            <a:off x="5158596" y="1466492"/>
            <a:ext cx="6694098" cy="5210354"/>
          </a:xfrm>
        </p:spPr>
        <p:txBody>
          <a:bodyPr anchor="ctr">
            <a:normAutofit/>
          </a:bodyPr>
          <a:lstStyle/>
          <a:p>
            <a:r>
              <a:rPr lang="lv-LV" dirty="0">
                <a:solidFill>
                  <a:srgbClr val="000000"/>
                </a:solidFill>
              </a:rPr>
              <a:t>1. Esi pozitīvs!</a:t>
            </a:r>
          </a:p>
          <a:p>
            <a:r>
              <a:rPr lang="lv-LV" dirty="0">
                <a:solidFill>
                  <a:srgbClr val="000000"/>
                </a:solidFill>
              </a:rPr>
              <a:t>2. Nomierinies! </a:t>
            </a:r>
            <a:endParaRPr lang="lv-LV">
              <a:solidFill>
                <a:srgbClr val="000000"/>
              </a:solidFill>
              <a:cs typeface="Calibri"/>
            </a:endParaRPr>
          </a:p>
          <a:p>
            <a:r>
              <a:rPr lang="lv-LV" dirty="0">
                <a:solidFill>
                  <a:srgbClr val="000000"/>
                </a:solidFill>
              </a:rPr>
              <a:t>3. Apbalvo sevi!</a:t>
            </a:r>
            <a:endParaRPr lang="lv-LV">
              <a:solidFill>
                <a:srgbClr val="000000"/>
              </a:solidFill>
              <a:cs typeface="Calibri" panose="020F0502020204030204"/>
            </a:endParaRPr>
          </a:p>
          <a:p>
            <a:r>
              <a:rPr lang="lv-LV" dirty="0">
                <a:solidFill>
                  <a:srgbClr val="000000"/>
                </a:solidFill>
              </a:rPr>
              <a:t>4. NEKAD NAV PAR VĒLU, LAI MĀCĪTOS DAUDZAS LIETAS.</a:t>
            </a:r>
            <a:endParaRPr lang="lv-LV">
              <a:solidFill>
                <a:srgbClr val="000000"/>
              </a:solidFill>
              <a:cs typeface="Calibri"/>
            </a:endParaRPr>
          </a:p>
          <a:p>
            <a:r>
              <a:rPr lang="lv-LV" dirty="0">
                <a:solidFill>
                  <a:srgbClr val="000000"/>
                </a:solidFill>
              </a:rPr>
              <a:t>5. Jo vairāk tu kaut ko dari, jo labāk kļūsti tajā.</a:t>
            </a:r>
            <a:endParaRPr lang="lv-LV">
              <a:solidFill>
                <a:srgbClr val="000000"/>
              </a:solidFill>
              <a:cs typeface="Calibri"/>
            </a:endParaRPr>
          </a:p>
          <a:p>
            <a:r>
              <a:rPr lang="lv-LV" dirty="0">
                <a:solidFill>
                  <a:srgbClr val="000000"/>
                </a:solidFill>
              </a:rPr>
              <a:t>6. Izmantosi vai pazaudēsi!</a:t>
            </a:r>
          </a:p>
          <a:p>
            <a:r>
              <a:rPr lang="lv-LV" dirty="0">
                <a:solidFill>
                  <a:srgbClr val="000000"/>
                </a:solidFill>
              </a:rPr>
              <a:t>7. Kusties! Vingro! Spēlē mūzikas instrumentus! Dari jaunas lietas! </a:t>
            </a:r>
          </a:p>
        </p:txBody>
      </p:sp>
    </p:spTree>
    <p:extLst>
      <p:ext uri="{BB962C8B-B14F-4D97-AF65-F5344CB8AC3E}">
        <p14:creationId xmlns="" xmlns:p14="http://schemas.microsoft.com/office/powerpoint/2010/main" val="221276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a:spAutoFit/>
          </a:bodyPr>
          <a:lstStyle/>
          <a:p>
            <a:pPr algn="just">
              <a:lnSpc>
                <a:spcPct val="107000"/>
              </a:lnSpc>
              <a:spcAft>
                <a:spcPts val="800"/>
              </a:spcAft>
            </a:pPr>
            <a:r>
              <a:rPr lang="lv-LV" sz="2400" b="1" dirty="0">
                <a:effectLst/>
                <a:latin typeface="Calibri" panose="020F0502020204030204" pitchFamily="34" charset="0"/>
                <a:ea typeface="Times New Roman" panose="02020603050405020304" pitchFamily="18" charset="0"/>
                <a:cs typeface="Calibri" panose="020F0502020204030204" pitchFamily="34" charset="0"/>
              </a:rPr>
              <a:t>5. aktivitāte. Ieradumu attīstīšana</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55E4F9C7-0A41-494E-9EE5-4C11305E8401}"/>
              </a:ext>
            </a:extLst>
          </p:cNvPr>
          <p:cNvPicPr>
            <a:picLocks noChangeAspect="1"/>
          </p:cNvPicPr>
          <p:nvPr/>
        </p:nvPicPr>
        <p:blipFill>
          <a:blip r:embed="rId2" cstate="print"/>
          <a:stretch>
            <a:fillRect/>
          </a:stretch>
        </p:blipFill>
        <p:spPr>
          <a:xfrm>
            <a:off x="7956244" y="907260"/>
            <a:ext cx="3091117" cy="2700337"/>
          </a:xfrm>
          <a:prstGeom prst="rect">
            <a:avLst/>
          </a:prstGeom>
        </p:spPr>
      </p:pic>
      <p:sp>
        <p:nvSpPr>
          <p:cNvPr id="10" name="TextBox 9">
            <a:extLst>
              <a:ext uri="{FF2B5EF4-FFF2-40B4-BE49-F238E27FC236}">
                <a16:creationId xmlns="" xmlns:a16="http://schemas.microsoft.com/office/drawing/2014/main" id="{074DA19A-47D7-4CDC-900D-36E393D92CB3}"/>
              </a:ext>
            </a:extLst>
          </p:cNvPr>
          <p:cNvSpPr txBox="1"/>
          <p:nvPr/>
        </p:nvSpPr>
        <p:spPr>
          <a:xfrm>
            <a:off x="212035" y="907260"/>
            <a:ext cx="6913384" cy="4734053"/>
          </a:xfrm>
          <a:prstGeom prst="rect">
            <a:avLst/>
          </a:prstGeom>
          <a:noFill/>
        </p:spPr>
        <p:txBody>
          <a:bodyPr wrap="square" lIns="91440" tIns="45720" rIns="91440" bIns="45720" anchor="t">
            <a:spAutoFit/>
          </a:bodyPr>
          <a:lstStyle/>
          <a:p>
            <a:pPr algn="just">
              <a:lnSpc>
                <a:spcPct val="107000"/>
              </a:lnSpc>
              <a:spcAft>
                <a:spcPts val="800"/>
              </a:spcAft>
            </a:pPr>
            <a:r>
              <a:rPr lang="lv-LV" sz="2800" dirty="0">
                <a:effectLst/>
                <a:latin typeface="Calibri"/>
                <a:ea typeface="Times New Roman" panose="02020603050405020304" pitchFamily="18" charset="0"/>
                <a:cs typeface="Calibri"/>
              </a:rPr>
              <a:t>Tikumiskas uzvedības pamatā ir ieradumi. Ieradumi veidojas smadzenēs</a:t>
            </a:r>
            <a:r>
              <a:rPr lang="lv-LV" sz="2800" dirty="0">
                <a:latin typeface="Calibri"/>
                <a:ea typeface="Times New Roman" panose="02020603050405020304" pitchFamily="18" charset="0"/>
                <a:cs typeface="Calibri"/>
              </a:rPr>
              <a:t>, atkārtojot tos</a:t>
            </a:r>
            <a:r>
              <a:rPr lang="lv-LV" sz="2800" dirty="0">
                <a:effectLst/>
                <a:latin typeface="Calibri"/>
                <a:ea typeface="Times New Roman" panose="02020603050405020304" pitchFamily="18" charset="0"/>
                <a:cs typeface="Calibri"/>
              </a:rPr>
              <a:t>.</a:t>
            </a:r>
            <a:endParaRPr lang="en-GB" sz="2800" dirty="0">
              <a:effectLst/>
              <a:latin typeface="Calibri"/>
              <a:ea typeface="Times New Roman" panose="02020603050405020304" pitchFamily="18" charset="0"/>
              <a:cs typeface="Calibri"/>
            </a:endParaRPr>
          </a:p>
          <a:p>
            <a:pPr algn="just">
              <a:lnSpc>
                <a:spcPct val="107000"/>
              </a:lnSpc>
              <a:spcAft>
                <a:spcPts val="800"/>
              </a:spcAft>
            </a:pPr>
            <a:endParaRPr lang="lv-LV"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lv-LV" sz="2800" dirty="0">
                <a:effectLst/>
                <a:latin typeface="Calibri"/>
                <a:ea typeface="Times New Roman" panose="02020603050405020304" pitchFamily="18" charset="0"/>
                <a:cs typeface="Calibri"/>
              </a:rPr>
              <a:t>Nosauc 2 vai 3 jaunus mācīšanās paradumus, kas tev jāizveido</a:t>
            </a:r>
            <a:r>
              <a:rPr lang="lv-LV" sz="2800" dirty="0">
                <a:latin typeface="Calibri"/>
                <a:ea typeface="Times New Roman" panose="02020603050405020304" pitchFamily="18" charset="0"/>
                <a:cs typeface="Calibri"/>
              </a:rPr>
              <a:t>,</a:t>
            </a:r>
            <a:r>
              <a:rPr lang="lv-LV" sz="2800" dirty="0">
                <a:effectLst/>
                <a:latin typeface="Calibri"/>
                <a:ea typeface="Times New Roman" panose="02020603050405020304" pitchFamily="18" charset="0"/>
                <a:cs typeface="Calibri"/>
              </a:rPr>
              <a:t> </a:t>
            </a:r>
            <a:r>
              <a:rPr lang="lv-LV" sz="2800" dirty="0">
                <a:latin typeface="Calibri"/>
                <a:ea typeface="Times New Roman" panose="02020603050405020304" pitchFamily="18" charset="0"/>
                <a:cs typeface="Calibri"/>
              </a:rPr>
              <a:t>atkārtojot tos</a:t>
            </a:r>
            <a:r>
              <a:rPr lang="lv-LV" sz="2800" dirty="0">
                <a:effectLst/>
                <a:latin typeface="Calibri"/>
                <a:ea typeface="Times New Roman" panose="02020603050405020304" pitchFamily="18" charset="0"/>
                <a:cs typeface="Calibri"/>
              </a:rPr>
              <a:t>, lai sagatavotos pārbaudījumiem.</a:t>
            </a:r>
          </a:p>
          <a:p>
            <a:pPr algn="just">
              <a:lnSpc>
                <a:spcPct val="107000"/>
              </a:lnSpc>
              <a:spcAft>
                <a:spcPts val="800"/>
              </a:spcAft>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 Kā tu attīstīsi šos ieradumus?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 Kurš cilvēks tev var palīdzēt tos attīstīt?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48630A2B-8557-4DD1-8BFC-E601FA90EBAD}"/>
              </a:ext>
            </a:extLst>
          </p:cNvPr>
          <p:cNvSpPr txBox="1"/>
          <p:nvPr/>
        </p:nvSpPr>
        <p:spPr>
          <a:xfrm>
            <a:off x="6659591" y="4048757"/>
            <a:ext cx="5320373" cy="1938992"/>
          </a:xfrm>
          <a:prstGeom prst="rect">
            <a:avLst/>
          </a:prstGeom>
          <a:noFill/>
        </p:spPr>
        <p:txBody>
          <a:bodyPr wrap="square" lIns="91440" tIns="45720" rIns="91440" bIns="45720" anchor="t">
            <a:spAutoFit/>
          </a:bodyPr>
          <a:lstStyle/>
          <a:p>
            <a:r>
              <a:rPr lang="lv-LV" sz="2400" dirty="0">
                <a:effectLst/>
                <a:latin typeface="Calibri"/>
                <a:ea typeface="Times New Roman" panose="02020603050405020304" pitchFamily="18" charset="0"/>
                <a:cs typeface="Calibri"/>
              </a:rPr>
              <a:t>Izveido dienasgrāmatas ierakstu, atspoguļojot, kurus ieradumus tu plāno attīstīt</a:t>
            </a:r>
            <a:r>
              <a:rPr lang="lv-LV" sz="2400" dirty="0">
                <a:latin typeface="Calibri"/>
                <a:ea typeface="Times New Roman" panose="02020603050405020304" pitchFamily="18" charset="0"/>
                <a:cs typeface="Calibri"/>
              </a:rPr>
              <a:t>! </a:t>
            </a:r>
            <a:r>
              <a:rPr lang="lv-LV" sz="2400" dirty="0">
                <a:effectLst/>
                <a:latin typeface="Calibri"/>
                <a:ea typeface="Times New Roman" panose="02020603050405020304" pitchFamily="18" charset="0"/>
                <a:cs typeface="Calibri"/>
              </a:rPr>
              <a:t>Kā tu varētu izmantot šos ieradumus dažādās dzīves jomās un dažādos dzīves posmos?</a:t>
            </a:r>
            <a:r>
              <a:rPr lang="lv-LV" sz="2400" dirty="0">
                <a:latin typeface="Calibri"/>
                <a:ea typeface="Times New Roman" panose="02020603050405020304" pitchFamily="18" charset="0"/>
                <a:cs typeface="Calibri"/>
              </a:rPr>
              <a:t> </a:t>
            </a:r>
            <a:endParaRPr lang="en-GB" sz="2400" dirty="0"/>
          </a:p>
        </p:txBody>
      </p:sp>
    </p:spTree>
    <p:extLst>
      <p:ext uri="{BB962C8B-B14F-4D97-AF65-F5344CB8AC3E}">
        <p14:creationId xmlns="" xmlns:p14="http://schemas.microsoft.com/office/powerpoint/2010/main" val="36358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05" y="1513882"/>
            <a:ext cx="6096000" cy="3148811"/>
          </a:xfrm>
          <a:prstGeom prst="rect">
            <a:avLst/>
          </a:prstGeom>
        </p:spPr>
        <p:txBody>
          <a:bodyPr>
            <a:spAutoFit/>
          </a:bodyPr>
          <a:lstStyle/>
          <a:p>
            <a:pPr marL="342900" indent="-342900" algn="just">
              <a:lnSpc>
                <a:spcPct val="107000"/>
              </a:lnSpc>
              <a:spcAft>
                <a:spcPts val="800"/>
              </a:spcAft>
              <a:buFontTx/>
              <a:buChar char="-"/>
            </a:pPr>
            <a:r>
              <a:rPr lang="lv-LV" sz="2400" dirty="0">
                <a:effectLst/>
                <a:latin typeface="Calibri" panose="020F0502020204030204" pitchFamily="34" charset="0"/>
                <a:ea typeface="Times New Roman" panose="02020603050405020304" pitchFamily="18" charset="0"/>
                <a:cs typeface="Calibri" panose="020F0502020204030204" pitchFamily="34" charset="0"/>
              </a:rPr>
              <a:t>Vai tu gaidi, kad varēsi apgūt visu mācību saturu, kas tev vajadzīgs, lai sagatavotos eksāmenam? </a:t>
            </a:r>
          </a:p>
          <a:p>
            <a:pPr marL="342900" indent="-342900" algn="just">
              <a:lnSpc>
                <a:spcPct val="107000"/>
              </a:lnSpc>
              <a:spcAft>
                <a:spcPts val="800"/>
              </a:spcAft>
              <a:buFontTx/>
              <a:buChar char="-"/>
            </a:pPr>
            <a:r>
              <a:rPr lang="lv-LV" sz="2400" dirty="0">
                <a:effectLst/>
                <a:latin typeface="Calibri" panose="020F0502020204030204" pitchFamily="34" charset="0"/>
                <a:ea typeface="Times New Roman" panose="02020603050405020304" pitchFamily="18" charset="0"/>
                <a:cs typeface="Calibri" panose="020F0502020204030204" pitchFamily="34" charset="0"/>
              </a:rPr>
              <a:t>Ja jā, kāpēc? Ja ne, kāpēc?</a:t>
            </a:r>
          </a:p>
          <a:p>
            <a:pPr marL="342900" indent="-342900" algn="just">
              <a:lnSpc>
                <a:spcPct val="107000"/>
              </a:lnSpc>
              <a:spcAft>
                <a:spcPts val="800"/>
              </a:spcAft>
              <a:buFontTx/>
              <a:buChar char="-"/>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 Vai ir kaut kas, ko tu varētu darīt vai mainīt, lai domātu pozitīvi par šī gada mācībām?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704C1B27-3371-45E5-807B-F95BC08052B8}"/>
              </a:ext>
            </a:extLst>
          </p:cNvPr>
          <p:cNvPicPr>
            <a:picLocks noChangeAspect="1"/>
          </p:cNvPicPr>
          <p:nvPr/>
        </p:nvPicPr>
        <p:blipFill>
          <a:blip r:embed="rId2" cstate="print"/>
          <a:stretch>
            <a:fillRect/>
          </a:stretch>
        </p:blipFill>
        <p:spPr>
          <a:xfrm>
            <a:off x="8110123" y="2379799"/>
            <a:ext cx="3662952" cy="2353316"/>
          </a:xfrm>
          <a:prstGeom prst="rect">
            <a:avLst/>
          </a:prstGeom>
        </p:spPr>
      </p:pic>
      <p:pic>
        <p:nvPicPr>
          <p:cNvPr id="5" name="Picture 4">
            <a:extLst>
              <a:ext uri="{FF2B5EF4-FFF2-40B4-BE49-F238E27FC236}">
                <a16:creationId xmlns="" xmlns:a16="http://schemas.microsoft.com/office/drawing/2014/main" id="{1EBE1CA3-4CA9-4E5F-9A9A-461DEF8C9A32}"/>
              </a:ext>
            </a:extLst>
          </p:cNvPr>
          <p:cNvPicPr>
            <a:picLocks noChangeAspect="1"/>
          </p:cNvPicPr>
          <p:nvPr/>
        </p:nvPicPr>
        <p:blipFill>
          <a:blip r:embed="rId3" cstate="print"/>
          <a:stretch>
            <a:fillRect/>
          </a:stretch>
        </p:blipFill>
        <p:spPr>
          <a:xfrm>
            <a:off x="4519093" y="5017323"/>
            <a:ext cx="3167063" cy="1519238"/>
          </a:xfrm>
          <a:prstGeom prst="rect">
            <a:avLst/>
          </a:prstGeom>
        </p:spPr>
      </p:pic>
    </p:spTree>
    <p:extLst>
      <p:ext uri="{BB962C8B-B14F-4D97-AF65-F5344CB8AC3E}">
        <p14:creationId xmlns="" xmlns:p14="http://schemas.microsoft.com/office/powerpoint/2010/main" val="270821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05" y="1513882"/>
            <a:ext cx="6096000" cy="3606821"/>
          </a:xfrm>
          <a:prstGeom prst="rect">
            <a:avLst/>
          </a:prstGeom>
        </p:spPr>
        <p:txBody>
          <a:bodyPr lIns="91440" tIns="45720" rIns="91440" bIns="45720" anchor="t">
            <a:spAutoFit/>
          </a:bodyPr>
          <a:lstStyle/>
          <a:p>
            <a:pPr>
              <a:lnSpc>
                <a:spcPct val="107000"/>
              </a:lnSpc>
              <a:spcAft>
                <a:spcPts val="800"/>
              </a:spcAft>
            </a:pPr>
            <a:r>
              <a:rPr lang="lv-LV" sz="2800" dirty="0">
                <a:effectLst/>
                <a:latin typeface="Calibri"/>
                <a:ea typeface="Times New Roman" panose="02020603050405020304" pitchFamily="18" charset="0"/>
                <a:cs typeface="Calibri"/>
              </a:rPr>
              <a:t>- Ko nozīmē vārds “mācīšanās”? Ko nozīmē </a:t>
            </a:r>
            <a:r>
              <a:rPr lang="lv-LV" sz="2800" dirty="0">
                <a:latin typeface="Calibri"/>
                <a:ea typeface="Times New Roman" panose="02020603050405020304" pitchFamily="18" charset="0"/>
                <a:cs typeface="Calibri"/>
              </a:rPr>
              <a:t>"</a:t>
            </a:r>
            <a:r>
              <a:rPr lang="lv-LV" sz="2800" dirty="0">
                <a:effectLst/>
                <a:latin typeface="Calibri"/>
                <a:ea typeface="Times New Roman" panose="02020603050405020304" pitchFamily="18" charset="0"/>
                <a:cs typeface="Calibri"/>
              </a:rPr>
              <a:t>iesaistīties mācību procesā</a:t>
            </a:r>
            <a:r>
              <a:rPr lang="lv-LV" sz="2800" dirty="0">
                <a:latin typeface="Calibri"/>
                <a:ea typeface="Times New Roman" panose="02020603050405020304" pitchFamily="18" charset="0"/>
                <a:cs typeface="Calibri"/>
              </a:rPr>
              <a:t>"?</a:t>
            </a:r>
            <a:endParaRPr lang="en-GB" sz="2800" dirty="0">
              <a:effectLst/>
              <a:latin typeface="Calibri"/>
              <a:ea typeface="Times New Roman" panose="02020603050405020304" pitchFamily="18" charset="0"/>
              <a:cs typeface="Calibri"/>
            </a:endParaRPr>
          </a:p>
          <a:p>
            <a:pPr>
              <a:lnSpc>
                <a:spcPct val="107000"/>
              </a:lnSpc>
              <a:spcAft>
                <a:spcPts val="8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 Kas parādās tavā iztēlē, kad domā par vārdu “mācīšanās”?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 Kādās dzīves sfērās tevi skar mācīšanās? Kur un kā tas notiek?</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 Vai tev patīk mācīties?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a:spAutoFit/>
          </a:bodyPr>
          <a:lstStyle/>
          <a:p>
            <a:pPr algn="just">
              <a:lnSpc>
                <a:spcPct val="107000"/>
              </a:lnSpc>
              <a:spcAft>
                <a:spcPts val="800"/>
              </a:spcAft>
            </a:pPr>
            <a:r>
              <a:rPr lang="lv-LV" sz="2400" b="1" dirty="0">
                <a:effectLst/>
                <a:latin typeface="Calibri" panose="020F0502020204030204" pitchFamily="34" charset="0"/>
                <a:ea typeface="Times New Roman" panose="02020603050405020304" pitchFamily="18" charset="0"/>
                <a:cs typeface="Calibri" panose="020F0502020204030204" pitchFamily="34" charset="0"/>
              </a:rPr>
              <a:t>1. aktivitāte. Ko nozīmē mācīšanās?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767F7EF6-A661-40CF-A906-75BCFEE9D80A}"/>
              </a:ext>
            </a:extLst>
          </p:cNvPr>
          <p:cNvPicPr>
            <a:picLocks noChangeAspect="1"/>
          </p:cNvPicPr>
          <p:nvPr/>
        </p:nvPicPr>
        <p:blipFill>
          <a:blip r:embed="rId2" cstate="print"/>
          <a:stretch>
            <a:fillRect/>
          </a:stretch>
        </p:blipFill>
        <p:spPr>
          <a:xfrm>
            <a:off x="7350540" y="2060645"/>
            <a:ext cx="4399470" cy="2602047"/>
          </a:xfrm>
          <a:prstGeom prst="rect">
            <a:avLst/>
          </a:prstGeom>
        </p:spPr>
      </p:pic>
    </p:spTree>
    <p:extLst>
      <p:ext uri="{BB962C8B-B14F-4D97-AF65-F5344CB8AC3E}">
        <p14:creationId xmlns="" xmlns:p14="http://schemas.microsoft.com/office/powerpoint/2010/main" val="241212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a:spAutoFit/>
          </a:bodyPr>
          <a:lstStyle/>
          <a:p>
            <a:pPr algn="just">
              <a:lnSpc>
                <a:spcPct val="107000"/>
              </a:lnSpc>
              <a:spcAft>
                <a:spcPts val="800"/>
              </a:spcAft>
            </a:pPr>
            <a:r>
              <a:rPr lang="lv-LV" sz="2400" b="1" dirty="0">
                <a:effectLst/>
                <a:latin typeface="Calibri" panose="020F0502020204030204" pitchFamily="34" charset="0"/>
                <a:ea typeface="Times New Roman" panose="02020603050405020304" pitchFamily="18" charset="0"/>
                <a:cs typeface="Calibri" panose="020F0502020204030204" pitchFamily="34" charset="0"/>
              </a:rPr>
              <a:t>1. aktivitāte. Ko nozīmē mācīšanās?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18B650B3-DCAD-412E-B51D-96DA2C8D78C8}"/>
              </a:ext>
            </a:extLst>
          </p:cNvPr>
          <p:cNvPicPr>
            <a:picLocks noChangeAspect="1"/>
          </p:cNvPicPr>
          <p:nvPr/>
        </p:nvPicPr>
        <p:blipFill>
          <a:blip r:embed="rId2" cstate="print"/>
          <a:stretch>
            <a:fillRect/>
          </a:stretch>
        </p:blipFill>
        <p:spPr>
          <a:xfrm>
            <a:off x="998157" y="1507931"/>
            <a:ext cx="2769933" cy="4401205"/>
          </a:xfrm>
          <a:prstGeom prst="rect">
            <a:avLst/>
          </a:prstGeom>
        </p:spPr>
      </p:pic>
      <p:sp>
        <p:nvSpPr>
          <p:cNvPr id="8" name="TextBox 7">
            <a:extLst>
              <a:ext uri="{FF2B5EF4-FFF2-40B4-BE49-F238E27FC236}">
                <a16:creationId xmlns="" xmlns:a16="http://schemas.microsoft.com/office/drawing/2014/main" id="{C9DFCD65-C0AC-4950-979A-783B93088753}"/>
              </a:ext>
            </a:extLst>
          </p:cNvPr>
          <p:cNvSpPr txBox="1"/>
          <p:nvPr/>
        </p:nvSpPr>
        <p:spPr>
          <a:xfrm>
            <a:off x="4678837" y="1615161"/>
            <a:ext cx="6096000" cy="4401205"/>
          </a:xfrm>
          <a:prstGeom prst="rect">
            <a:avLst/>
          </a:prstGeom>
          <a:noFill/>
        </p:spPr>
        <p:txBody>
          <a:bodyPr wrap="square" lIns="91440" tIns="45720" rIns="91440" bIns="45720" anchor="t">
            <a:spAutoFit/>
          </a:bodyPr>
          <a:lstStyle/>
          <a:p>
            <a:pPr algn="just"/>
            <a:r>
              <a:rPr lang="lv-LV" sz="2800" dirty="0">
                <a:effectLst/>
                <a:latin typeface="Calibri" panose="020F0502020204030204" pitchFamily="34" charset="0"/>
                <a:ea typeface="Times New Roman" panose="02020603050405020304" pitchFamily="18" charset="0"/>
              </a:rPr>
              <a:t>Iedomājies kādu cilvēku, kurš ir eksperts kādā jomā (vai ļoti labi pārzina to). Tie var būt akadēmiski sasniegumi, prasme, karjera, nodarbošanās utt. </a:t>
            </a:r>
          </a:p>
          <a:p>
            <a:pPr algn="just"/>
            <a:endParaRPr lang="lv-LV" sz="2800" dirty="0">
              <a:latin typeface="Calibri" panose="020F0502020204030204" pitchFamily="34" charset="0"/>
              <a:ea typeface="Times New Roman" panose="02020603050405020304" pitchFamily="18" charset="0"/>
            </a:endParaRPr>
          </a:p>
          <a:p>
            <a:pPr algn="just"/>
            <a:r>
              <a:rPr lang="lv-LV" sz="2800" dirty="0">
                <a:effectLst/>
                <a:latin typeface="Calibri"/>
                <a:ea typeface="Times New Roman" panose="02020603050405020304" pitchFamily="18" charset="0"/>
                <a:cs typeface="Calibri"/>
              </a:rPr>
              <a:t>Pārrunā ar </a:t>
            </a:r>
            <a:r>
              <a:rPr lang="lv-LV" sz="2800" dirty="0" err="1">
                <a:latin typeface="Calibri"/>
                <a:ea typeface="Times New Roman" panose="02020603050405020304" pitchFamily="18" charset="0"/>
                <a:cs typeface="Calibri"/>
              </a:rPr>
              <a:t>klasesbiedru</a:t>
            </a:r>
            <a:r>
              <a:rPr lang="lv-LV" sz="2800" dirty="0">
                <a:effectLst/>
                <a:latin typeface="Calibri"/>
                <a:ea typeface="Times New Roman" panose="02020603050405020304" pitchFamily="18" charset="0"/>
                <a:cs typeface="Calibri"/>
              </a:rPr>
              <a:t>, kā šis cilvēks spējis kļūt tik prasmīgs konkrētajā sfērā</a:t>
            </a:r>
            <a:r>
              <a:rPr lang="lv-LV" sz="2800" dirty="0">
                <a:latin typeface="Calibri"/>
                <a:ea typeface="Times New Roman" panose="02020603050405020304" pitchFamily="18" charset="0"/>
                <a:cs typeface="Calibri"/>
              </a:rPr>
              <a:t>! </a:t>
            </a:r>
            <a:r>
              <a:rPr lang="lv-LV" sz="2800" dirty="0">
                <a:effectLst/>
                <a:latin typeface="Calibri"/>
                <a:ea typeface="Times New Roman" panose="02020603050405020304" pitchFamily="18" charset="0"/>
                <a:cs typeface="Calibri"/>
              </a:rPr>
              <a:t>Kādas prasmes viņam bija jānoslīpē, lai kļūtu par ekspertu? Kādi tikumi viņam bija </a:t>
            </a:r>
            <a:r>
              <a:rPr lang="lv-LV" sz="2800" dirty="0">
                <a:latin typeface="Calibri"/>
                <a:ea typeface="Times New Roman" panose="02020603050405020304" pitchFamily="18" charset="0"/>
                <a:cs typeface="Calibri"/>
              </a:rPr>
              <a:t>jāizmanto</a:t>
            </a:r>
            <a:r>
              <a:rPr lang="lv-LV" sz="2800" dirty="0">
                <a:effectLst/>
                <a:latin typeface="Calibri"/>
                <a:ea typeface="Times New Roman" panose="02020603050405020304" pitchFamily="18" charset="0"/>
                <a:cs typeface="Calibri"/>
              </a:rPr>
              <a:t>?</a:t>
            </a:r>
            <a:r>
              <a:rPr lang="lv-LV" sz="2800" dirty="0">
                <a:latin typeface="Calibri"/>
                <a:ea typeface="Times New Roman" panose="02020603050405020304" pitchFamily="18" charset="0"/>
                <a:cs typeface="Calibri"/>
              </a:rPr>
              <a:t> </a:t>
            </a:r>
            <a:endParaRPr lang="en-GB" sz="2800" dirty="0"/>
          </a:p>
        </p:txBody>
      </p:sp>
    </p:spTree>
    <p:extLst>
      <p:ext uri="{BB962C8B-B14F-4D97-AF65-F5344CB8AC3E}">
        <p14:creationId xmlns="" xmlns:p14="http://schemas.microsoft.com/office/powerpoint/2010/main" val="178664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lIns="91440" tIns="45720" rIns="91440" bIns="45720" anchor="t">
            <a:spAutoFit/>
          </a:bodyPr>
          <a:lstStyle/>
          <a:p>
            <a:pPr algn="just">
              <a:lnSpc>
                <a:spcPct val="107000"/>
              </a:lnSpc>
              <a:spcAft>
                <a:spcPts val="800"/>
              </a:spcAft>
            </a:pPr>
            <a:r>
              <a:rPr lang="lv-LV" sz="2400" b="1" dirty="0">
                <a:effectLst/>
                <a:latin typeface="Calibri"/>
                <a:ea typeface="Times New Roman" panose="02020603050405020304" pitchFamily="18" charset="0"/>
                <a:cs typeface="Calibri"/>
              </a:rPr>
              <a:t>2. aktivitāte. Šķēršļi, lai mācītos</a:t>
            </a:r>
            <a:endParaRPr lang="en-GB" sz="2400" dirty="0">
              <a:effectLst/>
              <a:latin typeface="Calibri"/>
              <a:ea typeface="Times New Roman" panose="02020603050405020304" pitchFamily="18" charset="0"/>
              <a:cs typeface="Calibri"/>
            </a:endParaRPr>
          </a:p>
        </p:txBody>
      </p:sp>
      <p:pic>
        <p:nvPicPr>
          <p:cNvPr id="7" name="Picture 6">
            <a:extLst>
              <a:ext uri="{FF2B5EF4-FFF2-40B4-BE49-F238E27FC236}">
                <a16:creationId xmlns="" xmlns:a16="http://schemas.microsoft.com/office/drawing/2014/main" id="{DB4EBE92-433A-4689-ABC0-9AA10C933CD3}"/>
              </a:ext>
            </a:extLst>
          </p:cNvPr>
          <p:cNvPicPr>
            <a:picLocks noChangeAspect="1"/>
          </p:cNvPicPr>
          <p:nvPr/>
        </p:nvPicPr>
        <p:blipFill>
          <a:blip r:embed="rId2" cstate="print"/>
          <a:stretch>
            <a:fillRect/>
          </a:stretch>
        </p:blipFill>
        <p:spPr>
          <a:xfrm>
            <a:off x="7326492" y="1616404"/>
            <a:ext cx="4465047" cy="3138475"/>
          </a:xfrm>
          <a:prstGeom prst="rect">
            <a:avLst/>
          </a:prstGeom>
        </p:spPr>
      </p:pic>
      <p:sp>
        <p:nvSpPr>
          <p:cNvPr id="9" name="TextBox 8">
            <a:extLst>
              <a:ext uri="{FF2B5EF4-FFF2-40B4-BE49-F238E27FC236}">
                <a16:creationId xmlns="" xmlns:a16="http://schemas.microsoft.com/office/drawing/2014/main" id="{7670C607-DC5D-4CDE-B0E6-DA077FA7A565}"/>
              </a:ext>
            </a:extLst>
          </p:cNvPr>
          <p:cNvSpPr txBox="1"/>
          <p:nvPr/>
        </p:nvSpPr>
        <p:spPr>
          <a:xfrm>
            <a:off x="400461" y="1256535"/>
            <a:ext cx="6096000" cy="4729500"/>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 Kādi ir galvenie pārbaudījumi, ar ko tu saskaries, mācoties kaut ko jaunu?</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Tx/>
              <a:buChar char="-"/>
            </a:pPr>
            <a:r>
              <a:rPr lang="lv-LV" sz="2400" dirty="0">
                <a:effectLst/>
                <a:latin typeface="Calibri" panose="020F0502020204030204" pitchFamily="34" charset="0"/>
                <a:ea typeface="Times New Roman" panose="02020603050405020304" pitchFamily="18" charset="0"/>
                <a:cs typeface="Calibri" panose="020F0502020204030204" pitchFamily="34" charset="0"/>
              </a:rPr>
              <a:t>Ar kādiem šķēršļiem tu saskaries?</a:t>
            </a:r>
          </a:p>
          <a:p>
            <a:pPr marL="342900" indent="-342900" algn="just">
              <a:lnSpc>
                <a:spcPct val="107000"/>
              </a:lnSpc>
              <a:spcAft>
                <a:spcPts val="800"/>
              </a:spcAft>
              <a:buFontTx/>
              <a:buChar char="-"/>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400" dirty="0">
                <a:effectLst/>
                <a:latin typeface="Calibri"/>
                <a:ea typeface="Times New Roman" panose="02020603050405020304" pitchFamily="18" charset="0"/>
                <a:cs typeface="Calibri"/>
              </a:rPr>
              <a:t>Pārrunā šos pārbaudījumus ar </a:t>
            </a:r>
            <a:r>
              <a:rPr lang="lv-LV" sz="2400" dirty="0" err="1">
                <a:latin typeface="Calibri"/>
                <a:ea typeface="Times New Roman" panose="02020603050405020304" pitchFamily="18" charset="0"/>
                <a:cs typeface="Calibri"/>
              </a:rPr>
              <a:t>klasesbiedru</a:t>
            </a:r>
            <a:r>
              <a:rPr lang="lv-LV" sz="2400" dirty="0">
                <a:latin typeface="Calibri"/>
                <a:ea typeface="Times New Roman" panose="02020603050405020304" pitchFamily="18" charset="0"/>
                <a:cs typeface="Calibri"/>
              </a:rPr>
              <a:t>, </a:t>
            </a:r>
            <a:r>
              <a:rPr lang="lv-LV" sz="2400" dirty="0">
                <a:effectLst/>
                <a:latin typeface="Calibri"/>
                <a:ea typeface="Times New Roman" panose="02020603050405020304" pitchFamily="18" charset="0"/>
                <a:cs typeface="Calibri"/>
              </a:rPr>
              <a:t>un kopā pārdomājiet, kādā kontekstā veidojas šķēršļi, piemēram, vai šos šķēršļus var kontrolēt (motivācijas trūkums, aizņemtība ar kaut ko citu, nespēja noturēt uzmanību), vai arī tie ir nekontrolējami faktori (troksnis klasē, citu cilvēku iejaukšanās)?</a:t>
            </a:r>
            <a:endParaRPr lang="en-GB" sz="2400" dirty="0">
              <a:effectLst/>
              <a:latin typeface="Calibri"/>
              <a:ea typeface="Times New Roman" panose="02020603050405020304" pitchFamily="18" charset="0"/>
              <a:cs typeface="Calibri"/>
            </a:endParaRPr>
          </a:p>
        </p:txBody>
      </p:sp>
    </p:spTree>
    <p:extLst>
      <p:ext uri="{BB962C8B-B14F-4D97-AF65-F5344CB8AC3E}">
        <p14:creationId xmlns="" xmlns:p14="http://schemas.microsoft.com/office/powerpoint/2010/main" val="145355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lIns="91440" tIns="45720" rIns="91440" bIns="45720" anchor="t">
            <a:spAutoFit/>
          </a:bodyPr>
          <a:lstStyle/>
          <a:p>
            <a:pPr algn="just">
              <a:lnSpc>
                <a:spcPct val="107000"/>
              </a:lnSpc>
              <a:spcAft>
                <a:spcPts val="800"/>
              </a:spcAft>
            </a:pPr>
            <a:r>
              <a:rPr lang="lv-LV" sz="2400" b="1" dirty="0">
                <a:effectLst/>
                <a:latin typeface="Calibri"/>
                <a:ea typeface="Times New Roman" panose="02020603050405020304" pitchFamily="18" charset="0"/>
                <a:cs typeface="Calibri"/>
              </a:rPr>
              <a:t>2. aktivitāte. Šķēršļi, lai mācītos</a:t>
            </a:r>
            <a:endParaRPr lang="en-GB" sz="2400" dirty="0">
              <a:effectLst/>
              <a:latin typeface="Calibri"/>
              <a:ea typeface="Times New Roman" panose="02020603050405020304" pitchFamily="18" charset="0"/>
              <a:cs typeface="Calibri"/>
            </a:endParaRPr>
          </a:p>
        </p:txBody>
      </p:sp>
      <p:pic>
        <p:nvPicPr>
          <p:cNvPr id="3" name="Picture 2">
            <a:extLst>
              <a:ext uri="{FF2B5EF4-FFF2-40B4-BE49-F238E27FC236}">
                <a16:creationId xmlns="" xmlns:a16="http://schemas.microsoft.com/office/drawing/2014/main" id="{3ECF9F5A-2810-45AA-AEFA-5B2F0ED0A036}"/>
              </a:ext>
            </a:extLst>
          </p:cNvPr>
          <p:cNvPicPr>
            <a:picLocks noChangeAspect="1"/>
          </p:cNvPicPr>
          <p:nvPr/>
        </p:nvPicPr>
        <p:blipFill>
          <a:blip r:embed="rId2" cstate="print"/>
          <a:stretch>
            <a:fillRect/>
          </a:stretch>
        </p:blipFill>
        <p:spPr>
          <a:xfrm>
            <a:off x="923632" y="4071091"/>
            <a:ext cx="2884798" cy="2063528"/>
          </a:xfrm>
          <a:prstGeom prst="rect">
            <a:avLst/>
          </a:prstGeom>
        </p:spPr>
      </p:pic>
      <p:pic>
        <p:nvPicPr>
          <p:cNvPr id="4" name="Picture 3">
            <a:extLst>
              <a:ext uri="{FF2B5EF4-FFF2-40B4-BE49-F238E27FC236}">
                <a16:creationId xmlns="" xmlns:a16="http://schemas.microsoft.com/office/drawing/2014/main" id="{6FB5F1CD-0717-4C6F-A32C-FB9F14E8EA90}"/>
              </a:ext>
            </a:extLst>
          </p:cNvPr>
          <p:cNvPicPr>
            <a:picLocks noChangeAspect="1"/>
          </p:cNvPicPr>
          <p:nvPr/>
        </p:nvPicPr>
        <p:blipFill>
          <a:blip r:embed="rId3" cstate="print"/>
          <a:stretch>
            <a:fillRect/>
          </a:stretch>
        </p:blipFill>
        <p:spPr>
          <a:xfrm>
            <a:off x="6671542" y="1631631"/>
            <a:ext cx="2012811" cy="2012811"/>
          </a:xfrm>
          <a:prstGeom prst="rect">
            <a:avLst/>
          </a:prstGeom>
        </p:spPr>
      </p:pic>
      <p:sp>
        <p:nvSpPr>
          <p:cNvPr id="7" name="TextBox 6">
            <a:extLst>
              <a:ext uri="{FF2B5EF4-FFF2-40B4-BE49-F238E27FC236}">
                <a16:creationId xmlns="" xmlns:a16="http://schemas.microsoft.com/office/drawing/2014/main" id="{1A04B852-1547-4EB3-991E-E8EB0FFB8A39}"/>
              </a:ext>
            </a:extLst>
          </p:cNvPr>
          <p:cNvSpPr txBox="1"/>
          <p:nvPr/>
        </p:nvSpPr>
        <p:spPr>
          <a:xfrm>
            <a:off x="446553" y="1346691"/>
            <a:ext cx="4889019" cy="2153282"/>
          </a:xfrm>
          <a:prstGeom prst="rect">
            <a:avLst/>
          </a:prstGeom>
          <a:noFill/>
        </p:spPr>
        <p:txBody>
          <a:bodyPr wrap="square">
            <a:spAutoFit/>
          </a:bodyPr>
          <a:lstStyle/>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 Kā tu pārvarēji pārbaudījumus un šķēršļus, ar ko saskāries mācību procesā?</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Vai tu spēji tos pārvarēt vai tomēr padevies?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BB203F12-B464-4DC7-A4D9-7437DFB1E04B}"/>
              </a:ext>
            </a:extLst>
          </p:cNvPr>
          <p:cNvSpPr txBox="1"/>
          <p:nvPr/>
        </p:nvSpPr>
        <p:spPr>
          <a:xfrm>
            <a:off x="5636353" y="3956554"/>
            <a:ext cx="6096000" cy="1655518"/>
          </a:xfrm>
          <a:prstGeom prst="rect">
            <a:avLst/>
          </a:prstGeom>
          <a:noFill/>
        </p:spPr>
        <p:txBody>
          <a:bodyPr wrap="square">
            <a:spAutoFit/>
          </a:bodyPr>
          <a:lstStyle/>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Kuri tikumi var būt saistīti ar mācīšanās šķēršļu pārvarēšanu? Kā taisnīgums, elastīgums, drosme, zinātkāre un pašdisciplīna saistīti ar šo jautājumu?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7502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lIns="91440" tIns="45720" rIns="91440" bIns="45720" anchor="t">
            <a:spAutoFit/>
          </a:bodyPr>
          <a:lstStyle/>
          <a:p>
            <a:pPr algn="just">
              <a:lnSpc>
                <a:spcPct val="107000"/>
              </a:lnSpc>
              <a:spcAft>
                <a:spcPts val="800"/>
              </a:spcAft>
            </a:pPr>
            <a:r>
              <a:rPr lang="lv-LV" sz="2400" b="1" dirty="0">
                <a:effectLst/>
                <a:latin typeface="Calibri"/>
                <a:ea typeface="Times New Roman" panose="02020603050405020304" pitchFamily="18" charset="0"/>
                <a:cs typeface="Calibri"/>
              </a:rPr>
              <a:t>3. aktivitāte. Mācīšanās sniegtie ieguvumi</a:t>
            </a:r>
            <a:endParaRPr lang="en-GB" sz="2400" dirty="0">
              <a:effectLst/>
              <a:latin typeface="Calibri"/>
              <a:ea typeface="Times New Roman" panose="02020603050405020304" pitchFamily="18" charset="0"/>
              <a:cs typeface="Calibri"/>
            </a:endParaRPr>
          </a:p>
        </p:txBody>
      </p:sp>
      <p:sp>
        <p:nvSpPr>
          <p:cNvPr id="8" name="TextBox 7">
            <a:extLst>
              <a:ext uri="{FF2B5EF4-FFF2-40B4-BE49-F238E27FC236}">
                <a16:creationId xmlns="" xmlns:a16="http://schemas.microsoft.com/office/drawing/2014/main" id="{68CC60A4-2CDA-466F-9E1F-8604B853D886}"/>
              </a:ext>
            </a:extLst>
          </p:cNvPr>
          <p:cNvSpPr txBox="1"/>
          <p:nvPr/>
        </p:nvSpPr>
        <p:spPr>
          <a:xfrm>
            <a:off x="463825" y="1286658"/>
            <a:ext cx="6891131" cy="4334328"/>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Kādi var būt ieguvumi, ja šajā dzīves un izglītības posmā “mācīsies mācīties”? Kā tas varētu ietekmēt tavu nākotni?</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400" dirty="0">
                <a:effectLst/>
                <a:latin typeface="Calibri"/>
                <a:ea typeface="Times New Roman" panose="02020603050405020304" pitchFamily="18" charset="0"/>
                <a:cs typeface="Calibri"/>
              </a:rPr>
              <a:t>- Kas tevi motivē mācīties? Vai tā ir pamatizglītības apliecība? </a:t>
            </a:r>
            <a:r>
              <a:rPr lang="lv-LV" sz="2400" dirty="0">
                <a:latin typeface="Calibri"/>
                <a:ea typeface="Times New Roman" panose="02020603050405020304" pitchFamily="18" charset="0"/>
                <a:cs typeface="Calibri"/>
              </a:rPr>
              <a:t>Vēlies būt labākais</a:t>
            </a:r>
            <a:r>
              <a:rPr lang="lv-LV" sz="2400" dirty="0">
                <a:effectLst/>
                <a:latin typeface="Calibri"/>
                <a:ea typeface="Times New Roman" panose="02020603050405020304" pitchFamily="18" charset="0"/>
                <a:cs typeface="Calibri"/>
              </a:rPr>
              <a:t> klasē?</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400" dirty="0">
                <a:effectLst/>
                <a:latin typeface="Calibri"/>
                <a:ea typeface="Times New Roman" panose="02020603050405020304" pitchFamily="18" charset="0"/>
                <a:cs typeface="Calibri"/>
              </a:rPr>
              <a:t>- Vai </a:t>
            </a:r>
            <a:r>
              <a:rPr lang="lv-LV" sz="2400" dirty="0">
                <a:latin typeface="Calibri"/>
                <a:ea typeface="Times New Roman" panose="02020603050405020304" pitchFamily="18" charset="0"/>
                <a:cs typeface="Calibri"/>
              </a:rPr>
              <a:t>sakāmvārds </a:t>
            </a:r>
            <a:r>
              <a:rPr lang="lv-LV" sz="2400" dirty="0">
                <a:effectLst/>
                <a:latin typeface="Calibri"/>
                <a:ea typeface="Times New Roman" panose="02020603050405020304" pitchFamily="18" charset="0"/>
                <a:cs typeface="Calibri"/>
              </a:rPr>
              <a:t>“</a:t>
            </a:r>
            <a:r>
              <a:rPr lang="lv-LV" sz="2400" dirty="0">
                <a:latin typeface="Calibri"/>
                <a:ea typeface="Times New Roman" panose="02020603050405020304" pitchFamily="18" charset="0"/>
                <a:cs typeface="Calibri"/>
              </a:rPr>
              <a:t>Mūžu</a:t>
            </a:r>
            <a:r>
              <a:rPr lang="lv-LV" sz="2400" dirty="0">
                <a:effectLst/>
                <a:latin typeface="Calibri"/>
                <a:ea typeface="Times New Roman" panose="02020603050405020304" pitchFamily="18" charset="0"/>
                <a:cs typeface="Calibri"/>
              </a:rPr>
              <a:t> dzīvo </a:t>
            </a:r>
            <a:r>
              <a:rPr lang="lv-LV" sz="2400" dirty="0">
                <a:latin typeface="Calibri"/>
                <a:ea typeface="Times New Roman" panose="02020603050405020304" pitchFamily="18" charset="0"/>
                <a:cs typeface="Calibri"/>
              </a:rPr>
              <a:t>– </a:t>
            </a:r>
            <a:r>
              <a:rPr lang="lv-LV" sz="2400" dirty="0">
                <a:effectLst/>
                <a:latin typeface="Calibri"/>
                <a:ea typeface="Times New Roman" panose="02020603050405020304" pitchFamily="18" charset="0"/>
                <a:cs typeface="Calibri"/>
              </a:rPr>
              <a:t>mūžu mācies” izraisa tevī prieku mācīties un vēlmi gūt panākumus mācoties?</a:t>
            </a:r>
            <a:endParaRPr lang="en-GB" sz="2400" dirty="0">
              <a:effectLst/>
              <a:latin typeface="Calibri"/>
              <a:ea typeface="Times New Roman" panose="02020603050405020304" pitchFamily="18" charset="0"/>
              <a:cs typeface="Calibri"/>
            </a:endParaRPr>
          </a:p>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 Vai tu uzskati, ka mācīties visu mūžu ir vērtīgi un ka uz to jātiecas? Ja jā, kāpēc? Ja ne, kāpēc?</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9D3972B2-71AA-4564-9D83-F0CAD24D36F4}"/>
              </a:ext>
            </a:extLst>
          </p:cNvPr>
          <p:cNvPicPr>
            <a:picLocks noChangeAspect="1"/>
          </p:cNvPicPr>
          <p:nvPr/>
        </p:nvPicPr>
        <p:blipFill>
          <a:blip r:embed="rId2" cstate="print"/>
          <a:stretch>
            <a:fillRect/>
          </a:stretch>
        </p:blipFill>
        <p:spPr>
          <a:xfrm>
            <a:off x="8079961" y="1612990"/>
            <a:ext cx="2921120" cy="1959117"/>
          </a:xfrm>
          <a:prstGeom prst="rect">
            <a:avLst/>
          </a:prstGeom>
        </p:spPr>
      </p:pic>
      <p:pic>
        <p:nvPicPr>
          <p:cNvPr id="11" name="Picture 10">
            <a:extLst>
              <a:ext uri="{FF2B5EF4-FFF2-40B4-BE49-F238E27FC236}">
                <a16:creationId xmlns="" xmlns:a16="http://schemas.microsoft.com/office/drawing/2014/main" id="{82D81C62-E44C-413A-A0D5-ABB04ED1E4DD}"/>
              </a:ext>
            </a:extLst>
          </p:cNvPr>
          <p:cNvPicPr>
            <a:picLocks noChangeAspect="1"/>
          </p:cNvPicPr>
          <p:nvPr/>
        </p:nvPicPr>
        <p:blipFill>
          <a:blip r:embed="rId3" cstate="print"/>
          <a:stretch>
            <a:fillRect/>
          </a:stretch>
        </p:blipFill>
        <p:spPr>
          <a:xfrm>
            <a:off x="8079961" y="4019178"/>
            <a:ext cx="2044427" cy="2330207"/>
          </a:xfrm>
          <a:prstGeom prst="rect">
            <a:avLst/>
          </a:prstGeom>
        </p:spPr>
      </p:pic>
    </p:spTree>
    <p:extLst>
      <p:ext uri="{BB962C8B-B14F-4D97-AF65-F5344CB8AC3E}">
        <p14:creationId xmlns="" xmlns:p14="http://schemas.microsoft.com/office/powerpoint/2010/main" val="422407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12035" y="170033"/>
            <a:ext cx="6096000" cy="470000"/>
          </a:xfrm>
          <a:prstGeom prst="rect">
            <a:avLst/>
          </a:prstGeom>
          <a:noFill/>
        </p:spPr>
        <p:txBody>
          <a:bodyPr wrap="square" lIns="91440" tIns="45720" rIns="91440" bIns="45720" anchor="t">
            <a:spAutoFit/>
          </a:bodyPr>
          <a:lstStyle/>
          <a:p>
            <a:pPr algn="just">
              <a:lnSpc>
                <a:spcPct val="107000"/>
              </a:lnSpc>
              <a:spcAft>
                <a:spcPts val="800"/>
              </a:spcAft>
            </a:pPr>
            <a:r>
              <a:rPr lang="lv-LV" sz="2400" b="1" dirty="0">
                <a:effectLst/>
                <a:latin typeface="Calibri"/>
                <a:ea typeface="Times New Roman" panose="02020603050405020304" pitchFamily="18" charset="0"/>
                <a:cs typeface="Calibri"/>
              </a:rPr>
              <a:t>3. aktivitāte. Mācīšanās sniegtie ieguvumi</a:t>
            </a:r>
            <a:endParaRPr lang="en-GB" sz="2400" dirty="0">
              <a:effectLst/>
              <a:latin typeface="Calibri"/>
              <a:ea typeface="Times New Roman" panose="02020603050405020304" pitchFamily="18" charset="0"/>
              <a:cs typeface="Calibri"/>
            </a:endParaRPr>
          </a:p>
        </p:txBody>
      </p:sp>
      <p:pic>
        <p:nvPicPr>
          <p:cNvPr id="7" name="Picture 6">
            <a:extLst>
              <a:ext uri="{FF2B5EF4-FFF2-40B4-BE49-F238E27FC236}">
                <a16:creationId xmlns="" xmlns:a16="http://schemas.microsoft.com/office/drawing/2014/main" id="{2BEC9A1E-85C3-4162-904D-1F9ED58549E4}"/>
              </a:ext>
            </a:extLst>
          </p:cNvPr>
          <p:cNvPicPr>
            <a:picLocks noChangeAspect="1"/>
          </p:cNvPicPr>
          <p:nvPr/>
        </p:nvPicPr>
        <p:blipFill>
          <a:blip r:embed="rId2" cstate="print"/>
          <a:stretch>
            <a:fillRect/>
          </a:stretch>
        </p:blipFill>
        <p:spPr>
          <a:xfrm>
            <a:off x="375979" y="1125294"/>
            <a:ext cx="3384329" cy="2144648"/>
          </a:xfrm>
          <a:prstGeom prst="rect">
            <a:avLst/>
          </a:prstGeom>
        </p:spPr>
      </p:pic>
      <p:pic>
        <p:nvPicPr>
          <p:cNvPr id="9" name="Picture 8">
            <a:extLst>
              <a:ext uri="{FF2B5EF4-FFF2-40B4-BE49-F238E27FC236}">
                <a16:creationId xmlns="" xmlns:a16="http://schemas.microsoft.com/office/drawing/2014/main" id="{1C950731-366B-4156-A615-35E023193E7D}"/>
              </a:ext>
            </a:extLst>
          </p:cNvPr>
          <p:cNvPicPr>
            <a:picLocks noChangeAspect="1"/>
          </p:cNvPicPr>
          <p:nvPr/>
        </p:nvPicPr>
        <p:blipFill>
          <a:blip r:embed="rId3" cstate="print"/>
          <a:stretch>
            <a:fillRect/>
          </a:stretch>
        </p:blipFill>
        <p:spPr>
          <a:xfrm>
            <a:off x="375979" y="3494563"/>
            <a:ext cx="3384328" cy="2504074"/>
          </a:xfrm>
          <a:prstGeom prst="rect">
            <a:avLst/>
          </a:prstGeom>
        </p:spPr>
      </p:pic>
      <p:sp>
        <p:nvSpPr>
          <p:cNvPr id="12" name="TextBox 11">
            <a:extLst>
              <a:ext uri="{FF2B5EF4-FFF2-40B4-BE49-F238E27FC236}">
                <a16:creationId xmlns="" xmlns:a16="http://schemas.microsoft.com/office/drawing/2014/main" id="{BBD72693-D32E-40B2-9BDB-D1EEADB9160B}"/>
              </a:ext>
            </a:extLst>
          </p:cNvPr>
          <p:cNvSpPr txBox="1"/>
          <p:nvPr/>
        </p:nvSpPr>
        <p:spPr>
          <a:xfrm>
            <a:off x="4611756" y="1298717"/>
            <a:ext cx="6096000" cy="3699026"/>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panose="020F0502020204030204" pitchFamily="34" charset="0"/>
                <a:ea typeface="Times New Roman" panose="02020603050405020304" pitchFamily="18" charset="0"/>
                <a:cs typeface="Calibri" panose="020F0502020204030204" pitchFamily="34" charset="0"/>
              </a:rPr>
              <a:t>Kādi tikumi tev var būt jāattīsta, izvēloties turpināt mācīties visa mūža garumā?</a:t>
            </a:r>
          </a:p>
          <a:p>
            <a:pPr algn="just">
              <a:lnSpc>
                <a:spcPct val="107000"/>
              </a:lnSpc>
              <a:spcAft>
                <a:spcPts val="8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lv-LV" sz="2400" dirty="0">
                <a:effectLst/>
                <a:latin typeface="Calibri"/>
                <a:ea typeface="Times New Roman" panose="02020603050405020304" pitchFamily="18" charset="0"/>
                <a:cs typeface="Calibri"/>
              </a:rPr>
              <a:t>Izveido dienasgrāmatas ierakstu, norādot, kā tu vari kļūt par cilvēku, kas mācīsies visu mūžu</a:t>
            </a:r>
            <a:r>
              <a:rPr lang="lv-LV" sz="2400" dirty="0">
                <a:latin typeface="Calibri"/>
                <a:ea typeface="Times New Roman" panose="02020603050405020304" pitchFamily="18" charset="0"/>
                <a:cs typeface="Calibri"/>
              </a:rPr>
              <a:t>! </a:t>
            </a:r>
            <a:r>
              <a:rPr lang="lv-LV" sz="2400" dirty="0">
                <a:effectLst/>
                <a:latin typeface="Calibri"/>
                <a:ea typeface="Times New Roman" panose="02020603050405020304" pitchFamily="18" charset="0"/>
                <a:cs typeface="Calibri"/>
              </a:rPr>
              <a:t>Veido refleksiju par tikumiem, kas tev vajadzīgi, lai attīstītu prasmi mācīties šogad, gatavojoties pamatizglītības gala pārbaudījumiem, un arī vēlāk savā dzīvē</a:t>
            </a:r>
            <a:r>
              <a:rPr lang="lv-LV" sz="2400" dirty="0">
                <a:latin typeface="Calibri"/>
                <a:ea typeface="Times New Roman" panose="02020603050405020304" pitchFamily="18" charset="0"/>
                <a:cs typeface="Calibri"/>
              </a:rPr>
              <a:t>! </a:t>
            </a:r>
            <a:endParaRPr lang="en-GB" sz="2400" dirty="0"/>
          </a:p>
        </p:txBody>
      </p:sp>
    </p:spTree>
    <p:extLst>
      <p:ext uri="{BB962C8B-B14F-4D97-AF65-F5344CB8AC3E}">
        <p14:creationId xmlns="" xmlns:p14="http://schemas.microsoft.com/office/powerpoint/2010/main" val="42072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E5AF43B-999E-4EBD-AE2C-5290A8E67582}"/>
              </a:ext>
            </a:extLst>
          </p:cNvPr>
          <p:cNvSpPr txBox="1"/>
          <p:nvPr/>
        </p:nvSpPr>
        <p:spPr>
          <a:xfrm>
            <a:off x="267025" y="209311"/>
            <a:ext cx="6096000" cy="470000"/>
          </a:xfrm>
          <a:prstGeom prst="rect">
            <a:avLst/>
          </a:prstGeom>
          <a:noFill/>
        </p:spPr>
        <p:txBody>
          <a:bodyPr wrap="square" lIns="91440" tIns="45720" rIns="91440" bIns="45720" anchor="t">
            <a:spAutoFit/>
          </a:bodyPr>
          <a:lstStyle/>
          <a:p>
            <a:pPr algn="just">
              <a:lnSpc>
                <a:spcPct val="107000"/>
              </a:lnSpc>
              <a:spcAft>
                <a:spcPts val="800"/>
              </a:spcAft>
            </a:pPr>
            <a:r>
              <a:rPr lang="lv-LV" sz="2400" b="1" dirty="0">
                <a:effectLst/>
                <a:latin typeface="Calibri"/>
                <a:ea typeface="Times New Roman" panose="02020603050405020304" pitchFamily="18" charset="0"/>
                <a:cs typeface="Calibri"/>
              </a:rPr>
              <a:t>4. aktivitāte. Smadzenes un mācīšanās</a:t>
            </a:r>
            <a:endParaRPr lang="en-GB" sz="2400" dirty="0">
              <a:effectLst/>
              <a:latin typeface="Calibri"/>
              <a:ea typeface="Times New Roman" panose="02020603050405020304" pitchFamily="18" charset="0"/>
              <a:cs typeface="Calibri"/>
            </a:endParaRPr>
          </a:p>
        </p:txBody>
      </p:sp>
      <p:pic>
        <p:nvPicPr>
          <p:cNvPr id="3" name="Attēls 2">
            <a:hlinkClick r:id="rId2"/>
            <a:extLst>
              <a:ext uri="{FF2B5EF4-FFF2-40B4-BE49-F238E27FC236}">
                <a16:creationId xmlns="" xmlns:a16="http://schemas.microsoft.com/office/drawing/2014/main" id="{629DB3DC-93F7-4D7F-B953-8AACB0D1C7C2}"/>
              </a:ext>
            </a:extLst>
          </p:cNvPr>
          <p:cNvPicPr>
            <a:picLocks noChangeAspect="1"/>
          </p:cNvPicPr>
          <p:nvPr/>
        </p:nvPicPr>
        <p:blipFill>
          <a:blip r:embed="rId3" cstate="print"/>
          <a:stretch>
            <a:fillRect/>
          </a:stretch>
        </p:blipFill>
        <p:spPr>
          <a:xfrm>
            <a:off x="5773783" y="2072231"/>
            <a:ext cx="5707031" cy="33083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 xmlns:a16="http://schemas.microsoft.com/office/drawing/2014/main" id="{62139C24-4F63-452D-AB1A-AF00F35840B9}"/>
              </a:ext>
            </a:extLst>
          </p:cNvPr>
          <p:cNvSpPr txBox="1"/>
          <p:nvPr/>
        </p:nvSpPr>
        <p:spPr>
          <a:xfrm>
            <a:off x="711186" y="994101"/>
            <a:ext cx="5062597" cy="5693866"/>
          </a:xfrm>
          <a:prstGeom prst="rect">
            <a:avLst/>
          </a:prstGeom>
          <a:noFill/>
        </p:spPr>
        <p:txBody>
          <a:bodyPr wrap="square">
            <a:spAutoFit/>
          </a:bodyPr>
          <a:lstStyle/>
          <a:p>
            <a:r>
              <a:rPr lang="lv-LV" sz="2800" dirty="0"/>
              <a:t>Skaties video par </a:t>
            </a:r>
            <a:r>
              <a:rPr lang="lv-LV" sz="2800" dirty="0" err="1"/>
              <a:t>neiroplasticitāti</a:t>
            </a:r>
            <a:r>
              <a:rPr lang="lv-LV" sz="2800" dirty="0"/>
              <a:t>!</a:t>
            </a:r>
          </a:p>
          <a:p>
            <a:pPr marL="457200" indent="-457200">
              <a:buFontTx/>
              <a:buChar char="-"/>
            </a:pPr>
            <a:endParaRPr lang="lv-LV" sz="2800" dirty="0"/>
          </a:p>
          <a:p>
            <a:pPr marL="457200" indent="-457200">
              <a:buFontTx/>
              <a:buChar char="-"/>
            </a:pPr>
            <a:r>
              <a:rPr lang="lv-LV" sz="2800" dirty="0"/>
              <a:t>Kas šajā video teikts par ieradumu veidošanos? Kā tas saistīts ar mācīšanās prasmju attīstīšanu?</a:t>
            </a:r>
          </a:p>
          <a:p>
            <a:pPr marL="457200" indent="-457200">
              <a:buFontTx/>
              <a:buChar char="-"/>
            </a:pPr>
            <a:endParaRPr lang="lv-LV" sz="2800" dirty="0"/>
          </a:p>
          <a:p>
            <a:pPr marL="457200" indent="-457200">
              <a:buFontTx/>
              <a:buChar char="-"/>
            </a:pPr>
            <a:endParaRPr lang="lv-LV" sz="2800" dirty="0"/>
          </a:p>
          <a:p>
            <a:pPr marL="457200" indent="-457200">
              <a:buFontTx/>
              <a:buChar char="-"/>
            </a:pPr>
            <a:r>
              <a:rPr lang="lv-LV" sz="2800" dirty="0"/>
              <a:t>Kā tevi varētu ietekmēt apziņa, ka smadzenes sevi veido pašas atkarībā no tavas pieredzes un ieradumiem?</a:t>
            </a:r>
          </a:p>
          <a:p>
            <a:endParaRPr lang="lv-LV" sz="2800" dirty="0"/>
          </a:p>
        </p:txBody>
      </p:sp>
      <p:sp>
        <p:nvSpPr>
          <p:cNvPr id="8" name="TextBox 7">
            <a:extLst>
              <a:ext uri="{FF2B5EF4-FFF2-40B4-BE49-F238E27FC236}">
                <a16:creationId xmlns="" xmlns:a16="http://schemas.microsoft.com/office/drawing/2014/main" id="{520E0559-893F-4AB8-8A83-50304C1A2C90}"/>
              </a:ext>
            </a:extLst>
          </p:cNvPr>
          <p:cNvSpPr txBox="1"/>
          <p:nvPr/>
        </p:nvSpPr>
        <p:spPr>
          <a:xfrm>
            <a:off x="6096000" y="5478083"/>
            <a:ext cx="6093822" cy="369332"/>
          </a:xfrm>
          <a:prstGeom prst="rect">
            <a:avLst/>
          </a:prstGeom>
          <a:noFill/>
        </p:spPr>
        <p:txBody>
          <a:bodyPr wrap="square">
            <a:spAutoFit/>
          </a:bodyPr>
          <a:lstStyle/>
          <a:p>
            <a:r>
              <a:rPr lang="lv-LV" dirty="0">
                <a:hlinkClick r:id="rId2"/>
              </a:rPr>
              <a:t>https://www.youtube.com/watch?v=ELpfYCZa87g</a:t>
            </a:r>
            <a:r>
              <a:rPr lang="lv-LV" dirty="0"/>
              <a:t> </a:t>
            </a:r>
          </a:p>
        </p:txBody>
      </p:sp>
    </p:spTree>
    <p:extLst>
      <p:ext uri="{BB962C8B-B14F-4D97-AF65-F5344CB8AC3E}">
        <p14:creationId xmlns="" xmlns:p14="http://schemas.microsoft.com/office/powerpoint/2010/main" val="108039605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08B01-4311-41A9-A82C-DC99A5C9E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81ED3-9F9B-4D7E-8D15-F41E08E42A32}">
  <ds:schemaRefs>
    <ds:schemaRef ds:uri="http://www.w3.org/XML/1998/namespace"/>
    <ds:schemaRef ds:uri="http://purl.org/dc/elements/1.1/"/>
    <ds:schemaRef ds:uri="http://schemas.openxmlformats.org/package/2006/metadata/core-properties"/>
    <ds:schemaRef ds:uri="bcd8bb90-b1cb-4fe5-8892-66ea2dba031d"/>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EC871F8-039B-429C-86BC-70D6AB2AEF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1348</TotalTime>
  <Words>604</Words>
  <Application>Microsoft Office PowerPoint</Application>
  <PresentationFormat>Custom</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dizains</vt:lpstr>
      <vt:lpstr>9. klase Tēma: Tava nākotne, tava pasaule 2. nodarbība: Mācīšanās prasmes un tikumi</vt:lpstr>
      <vt:lpstr>Slide 2</vt:lpstr>
      <vt:lpstr>Slide 3</vt:lpstr>
      <vt:lpstr>Slide 4</vt:lpstr>
      <vt:lpstr>Slide 5</vt:lpstr>
      <vt:lpstr>Slide 6</vt:lpstr>
      <vt:lpstr>Slide 7</vt:lpstr>
      <vt:lpstr>Slide 8</vt:lpstr>
      <vt:lpstr>Slide 9</vt:lpstr>
      <vt:lpstr>EFEKTĪVAS MĀCĪŠANĀS NOSACĪJUMI</vt:lpstr>
      <vt:lpstr>Slide 11</vt:lpstr>
      <vt:lpstr>Slide 12</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160</cp:revision>
  <dcterms:created xsi:type="dcterms:W3CDTF">2019-06-13T10:46:31Z</dcterms:created>
  <dcterms:modified xsi:type="dcterms:W3CDTF">2021-10-15T09:42:52Z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