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1"/>
  </p:notesMasterIdLst>
  <p:sldIdLst>
    <p:sldId id="256" r:id="rId5"/>
    <p:sldId id="266" r:id="rId6"/>
    <p:sldId id="267" r:id="rId7"/>
    <p:sldId id="268" r:id="rId8"/>
    <p:sldId id="279" r:id="rId9"/>
    <p:sldId id="269" r:id="rId10"/>
    <p:sldId id="270" r:id="rId11"/>
    <p:sldId id="280" r:id="rId12"/>
    <p:sldId id="272" r:id="rId13"/>
    <p:sldId id="273" r:id="rId14"/>
    <p:sldId id="274" r:id="rId15"/>
    <p:sldId id="275" r:id="rId16"/>
    <p:sldId id="276" r:id="rId17"/>
    <p:sldId id="277" r:id="rId18"/>
    <p:sldId id="278"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957FC-B524-49A6-8FC2-A77ACB4E1B75}" v="118" dt="2021-09-20T17:27:54.446"/>
    <p1510:client id="{83F99146-8C86-4530-9FAD-1780E3BF2578}" v="8" dt="2021-08-30T10:04:08.272"/>
    <p1510:client id="{A1594771-2C65-4E3B-A15F-58CB2F976F7F}" v="12" dt="2021-09-30T13:52:01.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4CA957FC-B524-49A6-8FC2-A77ACB4E1B75}"/>
    <pc:docChg chg="modSld">
      <pc:chgData name="Baiba Kaļķe" userId="S::baibak@edu.lu.lv::090b5955-d8cd-4512-94e7-80946276549e" providerId="AD" clId="Web-{4CA957FC-B524-49A6-8FC2-A77ACB4E1B75}" dt="2021-09-20T17:27:54.446" v="55" actId="20577"/>
      <pc:docMkLst>
        <pc:docMk/>
      </pc:docMkLst>
      <pc:sldChg chg="modSp">
        <pc:chgData name="Baiba Kaļķe" userId="S::baibak@edu.lu.lv::090b5955-d8cd-4512-94e7-80946276549e" providerId="AD" clId="Web-{4CA957FC-B524-49A6-8FC2-A77ACB4E1B75}" dt="2021-09-20T17:21:11.093" v="2" actId="20577"/>
        <pc:sldMkLst>
          <pc:docMk/>
          <pc:sldMk cId="2592969653" sldId="256"/>
        </pc:sldMkLst>
        <pc:spChg chg="mod">
          <ac:chgData name="Baiba Kaļķe" userId="S::baibak@edu.lu.lv::090b5955-d8cd-4512-94e7-80946276549e" providerId="AD" clId="Web-{4CA957FC-B524-49A6-8FC2-A77ACB4E1B75}" dt="2021-09-20T17:21:11.093" v="2" actId="20577"/>
          <ac:spMkLst>
            <pc:docMk/>
            <pc:sldMk cId="2592969653" sldId="256"/>
            <ac:spMk id="2" creationId="{45F9EF60-A8E6-425F-870C-F44EC6141DD0}"/>
          </ac:spMkLst>
        </pc:spChg>
      </pc:sldChg>
      <pc:sldChg chg="modSp">
        <pc:chgData name="Baiba Kaļķe" userId="S::baibak@edu.lu.lv::090b5955-d8cd-4512-94e7-80946276549e" providerId="AD" clId="Web-{4CA957FC-B524-49A6-8FC2-A77ACB4E1B75}" dt="2021-09-20T17:23:24.112" v="23" actId="20577"/>
        <pc:sldMkLst>
          <pc:docMk/>
          <pc:sldMk cId="2999261843" sldId="267"/>
        </pc:sldMkLst>
        <pc:spChg chg="mod">
          <ac:chgData name="Baiba Kaļķe" userId="S::baibak@edu.lu.lv::090b5955-d8cd-4512-94e7-80946276549e" providerId="AD" clId="Web-{4CA957FC-B524-49A6-8FC2-A77ACB4E1B75}" dt="2021-09-20T17:23:24.112" v="23" actId="20577"/>
          <ac:spMkLst>
            <pc:docMk/>
            <pc:sldMk cId="2999261843" sldId="267"/>
            <ac:spMk id="2" creationId="{4A6CAD8A-B8A3-4975-A27C-EA4D26FE5E7D}"/>
          </ac:spMkLst>
        </pc:spChg>
      </pc:sldChg>
      <pc:sldChg chg="modSp">
        <pc:chgData name="Baiba Kaļķe" userId="S::baibak@edu.lu.lv::090b5955-d8cd-4512-94e7-80946276549e" providerId="AD" clId="Web-{4CA957FC-B524-49A6-8FC2-A77ACB4E1B75}" dt="2021-09-20T17:24:46.426" v="38" actId="20577"/>
        <pc:sldMkLst>
          <pc:docMk/>
          <pc:sldMk cId="3983592703" sldId="269"/>
        </pc:sldMkLst>
        <pc:spChg chg="mod">
          <ac:chgData name="Baiba Kaļķe" userId="S::baibak@edu.lu.lv::090b5955-d8cd-4512-94e7-80946276549e" providerId="AD" clId="Web-{4CA957FC-B524-49A6-8FC2-A77ACB4E1B75}" dt="2021-09-20T17:24:46.426" v="38" actId="20577"/>
          <ac:spMkLst>
            <pc:docMk/>
            <pc:sldMk cId="3983592703" sldId="269"/>
            <ac:spMk id="3" creationId="{D5EC777B-AD5F-4DB5-A354-CF074D45A404}"/>
          </ac:spMkLst>
        </pc:spChg>
      </pc:sldChg>
      <pc:sldChg chg="modSp">
        <pc:chgData name="Baiba Kaļķe" userId="S::baibak@edu.lu.lv::090b5955-d8cd-4512-94e7-80946276549e" providerId="AD" clId="Web-{4CA957FC-B524-49A6-8FC2-A77ACB4E1B75}" dt="2021-09-20T17:25:26.146" v="41" actId="20577"/>
        <pc:sldMkLst>
          <pc:docMk/>
          <pc:sldMk cId="2722670946" sldId="272"/>
        </pc:sldMkLst>
        <pc:spChg chg="mod">
          <ac:chgData name="Baiba Kaļķe" userId="S::baibak@edu.lu.lv::090b5955-d8cd-4512-94e7-80946276549e" providerId="AD" clId="Web-{4CA957FC-B524-49A6-8FC2-A77ACB4E1B75}" dt="2021-09-20T17:25:26.146" v="41" actId="20577"/>
          <ac:spMkLst>
            <pc:docMk/>
            <pc:sldMk cId="2722670946" sldId="272"/>
            <ac:spMk id="9" creationId="{44AC3651-E863-4E85-86DF-565318669107}"/>
          </ac:spMkLst>
        </pc:spChg>
      </pc:sldChg>
      <pc:sldChg chg="modSp">
        <pc:chgData name="Baiba Kaļķe" userId="S::baibak@edu.lu.lv::090b5955-d8cd-4512-94e7-80946276549e" providerId="AD" clId="Web-{4CA957FC-B524-49A6-8FC2-A77ACB4E1B75}" dt="2021-09-20T17:25:46.709" v="50" actId="20577"/>
        <pc:sldMkLst>
          <pc:docMk/>
          <pc:sldMk cId="2405636046" sldId="273"/>
        </pc:sldMkLst>
        <pc:spChg chg="mod">
          <ac:chgData name="Baiba Kaļķe" userId="S::baibak@edu.lu.lv::090b5955-d8cd-4512-94e7-80946276549e" providerId="AD" clId="Web-{4CA957FC-B524-49A6-8FC2-A77ACB4E1B75}" dt="2021-09-20T17:25:46.709" v="50" actId="20577"/>
          <ac:spMkLst>
            <pc:docMk/>
            <pc:sldMk cId="2405636046" sldId="273"/>
            <ac:spMk id="3" creationId="{8E66C6C0-D20D-47E8-802E-35B4A6316923}"/>
          </ac:spMkLst>
        </pc:spChg>
      </pc:sldChg>
      <pc:sldChg chg="modSp">
        <pc:chgData name="Baiba Kaļķe" userId="S::baibak@edu.lu.lv::090b5955-d8cd-4512-94e7-80946276549e" providerId="AD" clId="Web-{4CA957FC-B524-49A6-8FC2-A77ACB4E1B75}" dt="2021-09-20T17:26:46.461" v="53" actId="20577"/>
        <pc:sldMkLst>
          <pc:docMk/>
          <pc:sldMk cId="151006238" sldId="274"/>
        </pc:sldMkLst>
        <pc:spChg chg="mod">
          <ac:chgData name="Baiba Kaļķe" userId="S::baibak@edu.lu.lv::090b5955-d8cd-4512-94e7-80946276549e" providerId="AD" clId="Web-{4CA957FC-B524-49A6-8FC2-A77ACB4E1B75}" dt="2021-09-20T17:26:46.461" v="53" actId="20577"/>
          <ac:spMkLst>
            <pc:docMk/>
            <pc:sldMk cId="151006238" sldId="274"/>
            <ac:spMk id="6" creationId="{5619DB08-8926-4175-83F8-66DBA8E8206F}"/>
          </ac:spMkLst>
        </pc:spChg>
      </pc:sldChg>
      <pc:sldChg chg="modSp">
        <pc:chgData name="Baiba Kaļķe" userId="S::baibak@edu.lu.lv::090b5955-d8cd-4512-94e7-80946276549e" providerId="AD" clId="Web-{4CA957FC-B524-49A6-8FC2-A77ACB4E1B75}" dt="2021-09-20T17:27:54.446" v="55" actId="20577"/>
        <pc:sldMkLst>
          <pc:docMk/>
          <pc:sldMk cId="3166470351" sldId="276"/>
        </pc:sldMkLst>
        <pc:spChg chg="mod">
          <ac:chgData name="Baiba Kaļķe" userId="S::baibak@edu.lu.lv::090b5955-d8cd-4512-94e7-80946276549e" providerId="AD" clId="Web-{4CA957FC-B524-49A6-8FC2-A77ACB4E1B75}" dt="2021-09-20T17:27:54.446" v="55" actId="20577"/>
          <ac:spMkLst>
            <pc:docMk/>
            <pc:sldMk cId="3166470351" sldId="276"/>
            <ac:spMk id="2" creationId="{B83D3BB6-1F95-4A0F-A0B1-533D6C69A3EC}"/>
          </ac:spMkLst>
        </pc:spChg>
      </pc:sldChg>
    </pc:docChg>
  </pc:docChgLst>
  <pc:docChgLst>
    <pc:chgData name="Manuel Joaquin Fernandez Gonzalez" userId="S::mf08052@edu.lu.lv::90e28fec-564e-43b0-9c13-1b12e1cad7dc" providerId="AD" clId="Web-{A1594771-2C65-4E3B-A15F-58CB2F976F7F}"/>
    <pc:docChg chg="delSld modSld">
      <pc:chgData name="Manuel Joaquin Fernandez Gonzalez" userId="S::mf08052@edu.lu.lv::90e28fec-564e-43b0-9c13-1b12e1cad7dc" providerId="AD" clId="Web-{A1594771-2C65-4E3B-A15F-58CB2F976F7F}" dt="2021-09-30T13:52:01.368" v="7"/>
      <pc:docMkLst>
        <pc:docMk/>
      </pc:docMkLst>
      <pc:sldChg chg="modSp del">
        <pc:chgData name="Manuel Joaquin Fernandez Gonzalez" userId="S::mf08052@edu.lu.lv::90e28fec-564e-43b0-9c13-1b12e1cad7dc" providerId="AD" clId="Web-{A1594771-2C65-4E3B-A15F-58CB2F976F7F}" dt="2021-09-30T13:52:01.368" v="7"/>
        <pc:sldMkLst>
          <pc:docMk/>
          <pc:sldMk cId="2260051056" sldId="271"/>
        </pc:sldMkLst>
        <pc:spChg chg="mod">
          <ac:chgData name="Manuel Joaquin Fernandez Gonzalez" userId="S::mf08052@edu.lu.lv::90e28fec-564e-43b0-9c13-1b12e1cad7dc" providerId="AD" clId="Web-{A1594771-2C65-4E3B-A15F-58CB2F976F7F}" dt="2021-09-30T13:50:52.179" v="0" actId="20577"/>
          <ac:spMkLst>
            <pc:docMk/>
            <pc:sldMk cId="2260051056" sldId="271"/>
            <ac:spMk id="13" creationId="{38870C22-1A9E-4238-AE55-F9C2A3E78D6D}"/>
          </ac:spMkLst>
        </pc:spChg>
      </pc:sldChg>
      <pc:sldChg chg="addSp modSp">
        <pc:chgData name="Manuel Joaquin Fernandez Gonzalez" userId="S::mf08052@edu.lu.lv::90e28fec-564e-43b0-9c13-1b12e1cad7dc" providerId="AD" clId="Web-{A1594771-2C65-4E3B-A15F-58CB2F976F7F}" dt="2021-09-30T13:51:49.587" v="6" actId="1076"/>
        <pc:sldMkLst>
          <pc:docMk/>
          <pc:sldMk cId="1709388507" sldId="280"/>
        </pc:sldMkLst>
        <pc:spChg chg="mod">
          <ac:chgData name="Manuel Joaquin Fernandez Gonzalez" userId="S::mf08052@edu.lu.lv::90e28fec-564e-43b0-9c13-1b12e1cad7dc" providerId="AD" clId="Web-{A1594771-2C65-4E3B-A15F-58CB2F976F7F}" dt="2021-09-30T13:51:16.570" v="3" actId="20577"/>
          <ac:spMkLst>
            <pc:docMk/>
            <pc:sldMk cId="1709388507" sldId="280"/>
            <ac:spMk id="3" creationId="{535355A1-B1C0-4318-A3ED-DB7EA9E9F191}"/>
          </ac:spMkLst>
        </pc:spChg>
        <pc:spChg chg="add mod">
          <ac:chgData name="Manuel Joaquin Fernandez Gonzalez" userId="S::mf08052@edu.lu.lv::90e28fec-564e-43b0-9c13-1b12e1cad7dc" providerId="AD" clId="Web-{A1594771-2C65-4E3B-A15F-58CB2F976F7F}" dt="2021-09-30T13:51:49.587" v="6" actId="1076"/>
          <ac:spMkLst>
            <pc:docMk/>
            <pc:sldMk cId="1709388507" sldId="280"/>
            <ac:spMk id="6" creationId="{47D6DB93-4BBB-4955-B4E7-2324CB8795C3}"/>
          </ac:spMkLst>
        </pc:spChg>
      </pc:sldChg>
    </pc:docChg>
  </pc:docChgLst>
  <pc:docChgLst>
    <pc:chgData name="Gunita Elksne" userId="b99ef440-e145-4e76-b315-0c8517c1cf25" providerId="ADAL" clId="{83F99146-8C86-4530-9FAD-1780E3BF2578}"/>
    <pc:docChg chg="custSel addSld delSld modSld sldOrd delMainMaster">
      <pc:chgData name="Gunita Elksne" userId="b99ef440-e145-4e76-b315-0c8517c1cf25" providerId="ADAL" clId="{83F99146-8C86-4530-9FAD-1780E3BF2578}" dt="2021-08-30T10:04:11.674" v="132" actId="47"/>
      <pc:docMkLst>
        <pc:docMk/>
      </pc:docMkLst>
      <pc:sldChg chg="addSp modSp add mod setBg">
        <pc:chgData name="Gunita Elksne" userId="b99ef440-e145-4e76-b315-0c8517c1cf25" providerId="ADAL" clId="{83F99146-8C86-4530-9FAD-1780E3BF2578}" dt="2021-08-30T10:00:55.314" v="82" actId="26606"/>
        <pc:sldMkLst>
          <pc:docMk/>
          <pc:sldMk cId="2592969653" sldId="256"/>
        </pc:sldMkLst>
        <pc:spChg chg="mod">
          <ac:chgData name="Gunita Elksne" userId="b99ef440-e145-4e76-b315-0c8517c1cf25" providerId="ADAL" clId="{83F99146-8C86-4530-9FAD-1780E3BF2578}" dt="2021-08-30T10:00:55.314" v="82" actId="26606"/>
          <ac:spMkLst>
            <pc:docMk/>
            <pc:sldMk cId="2592969653" sldId="256"/>
            <ac:spMk id="2" creationId="{45F9EF60-A8E6-425F-870C-F44EC6141DD0}"/>
          </ac:spMkLst>
        </pc:spChg>
        <pc:spChg chg="mod">
          <ac:chgData name="Gunita Elksne" userId="b99ef440-e145-4e76-b315-0c8517c1cf25" providerId="ADAL" clId="{83F99146-8C86-4530-9FAD-1780E3BF2578}" dt="2021-08-30T10:00:55.314" v="82" actId="26606"/>
          <ac:spMkLst>
            <pc:docMk/>
            <pc:sldMk cId="2592969653" sldId="256"/>
            <ac:spMk id="3" creationId="{A3FF2741-A011-4065-B2FC-71ADEEAF6049}"/>
          </ac:spMkLst>
        </pc:spChg>
        <pc:spChg chg="add">
          <ac:chgData name="Gunita Elksne" userId="b99ef440-e145-4e76-b315-0c8517c1cf25" providerId="ADAL" clId="{83F99146-8C86-4530-9FAD-1780E3BF2578}" dt="2021-08-30T10:00:55.314" v="82" actId="26606"/>
          <ac:spMkLst>
            <pc:docMk/>
            <pc:sldMk cId="2592969653" sldId="256"/>
            <ac:spMk id="9" creationId="{06DA9DF9-31F7-4056-B42E-878CC92417B8}"/>
          </ac:spMkLst>
        </pc:spChg>
        <pc:picChg chg="add mod">
          <ac:chgData name="Gunita Elksne" userId="b99ef440-e145-4e76-b315-0c8517c1cf25" providerId="ADAL" clId="{83F99146-8C86-4530-9FAD-1780E3BF2578}" dt="2021-08-30T10:00:55.314" v="82" actId="26606"/>
          <ac:picMkLst>
            <pc:docMk/>
            <pc:sldMk cId="2592969653" sldId="256"/>
            <ac:picMk id="4" creationId="{765A10A8-C1D9-4DDF-8136-293B3A365125}"/>
          </ac:picMkLst>
        </pc:picChg>
      </pc:sldChg>
      <pc:sldChg chg="add">
        <pc:chgData name="Gunita Elksne" userId="b99ef440-e145-4e76-b315-0c8517c1cf25" providerId="ADAL" clId="{83F99146-8C86-4530-9FAD-1780E3BF2578}" dt="2021-08-30T10:04:08.264" v="131"/>
        <pc:sldMkLst>
          <pc:docMk/>
          <pc:sldMk cId="591148582" sldId="258"/>
        </pc:sldMkLst>
      </pc:sldChg>
      <pc:sldChg chg="del">
        <pc:chgData name="Gunita Elksne" userId="b99ef440-e145-4e76-b315-0c8517c1cf25" providerId="ADAL" clId="{83F99146-8C86-4530-9FAD-1780E3BF2578}" dt="2021-08-30T10:04:11.674" v="132" actId="47"/>
        <pc:sldMkLst>
          <pc:docMk/>
          <pc:sldMk cId="0" sldId="262"/>
        </pc:sldMkLst>
      </pc:sldChg>
      <pc:sldChg chg="del ord">
        <pc:chgData name="Gunita Elksne" userId="b99ef440-e145-4e76-b315-0c8517c1cf25" providerId="ADAL" clId="{83F99146-8C86-4530-9FAD-1780E3BF2578}" dt="2021-08-30T10:01:00.729" v="83" actId="47"/>
        <pc:sldMkLst>
          <pc:docMk/>
          <pc:sldMk cId="528085408" sldId="265"/>
        </pc:sldMkLst>
      </pc:sldChg>
      <pc:sldChg chg="add">
        <pc:chgData name="Gunita Elksne" userId="b99ef440-e145-4e76-b315-0c8517c1cf25" providerId="ADAL" clId="{83F99146-8C86-4530-9FAD-1780E3BF2578}" dt="2021-08-30T10:01:22.976" v="85"/>
        <pc:sldMkLst>
          <pc:docMk/>
          <pc:sldMk cId="1142798197" sldId="266"/>
        </pc:sldMkLst>
      </pc:sldChg>
      <pc:sldChg chg="del">
        <pc:chgData name="Gunita Elksne" userId="b99ef440-e145-4e76-b315-0c8517c1cf25" providerId="ADAL" clId="{83F99146-8C86-4530-9FAD-1780E3BF2578}" dt="2021-08-30T10:01:19.480" v="84" actId="2696"/>
        <pc:sldMkLst>
          <pc:docMk/>
          <pc:sldMk cId="2169030386" sldId="266"/>
        </pc:sldMkLst>
      </pc:sldChg>
      <pc:sldChg chg="del">
        <pc:chgData name="Gunita Elksne" userId="b99ef440-e145-4e76-b315-0c8517c1cf25" providerId="ADAL" clId="{83F99146-8C86-4530-9FAD-1780E3BF2578}" dt="2021-08-30T10:01:19.480" v="84" actId="2696"/>
        <pc:sldMkLst>
          <pc:docMk/>
          <pc:sldMk cId="1656222011" sldId="267"/>
        </pc:sldMkLst>
      </pc:sldChg>
      <pc:sldChg chg="add">
        <pc:chgData name="Gunita Elksne" userId="b99ef440-e145-4e76-b315-0c8517c1cf25" providerId="ADAL" clId="{83F99146-8C86-4530-9FAD-1780E3BF2578}" dt="2021-08-30T10:01:22.976" v="85"/>
        <pc:sldMkLst>
          <pc:docMk/>
          <pc:sldMk cId="2999261843" sldId="267"/>
        </pc:sldMkLst>
      </pc:sldChg>
      <pc:sldChg chg="add">
        <pc:chgData name="Gunita Elksne" userId="b99ef440-e145-4e76-b315-0c8517c1cf25" providerId="ADAL" clId="{83F99146-8C86-4530-9FAD-1780E3BF2578}" dt="2021-08-30T10:01:22.976" v="85"/>
        <pc:sldMkLst>
          <pc:docMk/>
          <pc:sldMk cId="1304816512" sldId="268"/>
        </pc:sldMkLst>
      </pc:sldChg>
      <pc:sldChg chg="del">
        <pc:chgData name="Gunita Elksne" userId="b99ef440-e145-4e76-b315-0c8517c1cf25" providerId="ADAL" clId="{83F99146-8C86-4530-9FAD-1780E3BF2578}" dt="2021-08-30T10:01:19.480" v="84" actId="2696"/>
        <pc:sldMkLst>
          <pc:docMk/>
          <pc:sldMk cId="2031016684" sldId="268"/>
        </pc:sldMkLst>
      </pc:sldChg>
      <pc:sldChg chg="del">
        <pc:chgData name="Gunita Elksne" userId="b99ef440-e145-4e76-b315-0c8517c1cf25" providerId="ADAL" clId="{83F99146-8C86-4530-9FAD-1780E3BF2578}" dt="2021-08-30T10:01:19.480" v="84" actId="2696"/>
        <pc:sldMkLst>
          <pc:docMk/>
          <pc:sldMk cId="2588350423" sldId="269"/>
        </pc:sldMkLst>
      </pc:sldChg>
      <pc:sldChg chg="add">
        <pc:chgData name="Gunita Elksne" userId="b99ef440-e145-4e76-b315-0c8517c1cf25" providerId="ADAL" clId="{83F99146-8C86-4530-9FAD-1780E3BF2578}" dt="2021-08-30T10:01:22.976" v="85"/>
        <pc:sldMkLst>
          <pc:docMk/>
          <pc:sldMk cId="3983592703" sldId="269"/>
        </pc:sldMkLst>
      </pc:sldChg>
      <pc:sldChg chg="del">
        <pc:chgData name="Gunita Elksne" userId="b99ef440-e145-4e76-b315-0c8517c1cf25" providerId="ADAL" clId="{83F99146-8C86-4530-9FAD-1780E3BF2578}" dt="2021-08-30T10:01:19.480" v="84" actId="2696"/>
        <pc:sldMkLst>
          <pc:docMk/>
          <pc:sldMk cId="1586868624" sldId="270"/>
        </pc:sldMkLst>
      </pc:sldChg>
      <pc:sldChg chg="modSp add mod">
        <pc:chgData name="Gunita Elksne" userId="b99ef440-e145-4e76-b315-0c8517c1cf25" providerId="ADAL" clId="{83F99146-8C86-4530-9FAD-1780E3BF2578}" dt="2021-08-30T10:02:02.730" v="87" actId="1076"/>
        <pc:sldMkLst>
          <pc:docMk/>
          <pc:sldMk cId="2563173809" sldId="270"/>
        </pc:sldMkLst>
        <pc:spChg chg="mod">
          <ac:chgData name="Gunita Elksne" userId="b99ef440-e145-4e76-b315-0c8517c1cf25" providerId="ADAL" clId="{83F99146-8C86-4530-9FAD-1780E3BF2578}" dt="2021-08-30T10:02:02.730" v="87" actId="1076"/>
          <ac:spMkLst>
            <pc:docMk/>
            <pc:sldMk cId="2563173809" sldId="270"/>
            <ac:spMk id="3" creationId="{A38DE079-40E0-4921-B40A-7191ECA7D751}"/>
          </ac:spMkLst>
        </pc:spChg>
        <pc:picChg chg="mod">
          <ac:chgData name="Gunita Elksne" userId="b99ef440-e145-4e76-b315-0c8517c1cf25" providerId="ADAL" clId="{83F99146-8C86-4530-9FAD-1780E3BF2578}" dt="2021-08-30T10:01:55.923" v="86" actId="1076"/>
          <ac:picMkLst>
            <pc:docMk/>
            <pc:sldMk cId="2563173809" sldId="270"/>
            <ac:picMk id="10" creationId="{59EBA51D-A196-49E4-9A0C-70948F7AC985}"/>
          </ac:picMkLst>
        </pc:picChg>
      </pc:sldChg>
      <pc:sldChg chg="del">
        <pc:chgData name="Gunita Elksne" userId="b99ef440-e145-4e76-b315-0c8517c1cf25" providerId="ADAL" clId="{83F99146-8C86-4530-9FAD-1780E3BF2578}" dt="2021-08-30T10:01:19.480" v="84" actId="2696"/>
        <pc:sldMkLst>
          <pc:docMk/>
          <pc:sldMk cId="2258110494" sldId="271"/>
        </pc:sldMkLst>
      </pc:sldChg>
      <pc:sldChg chg="add">
        <pc:chgData name="Gunita Elksne" userId="b99ef440-e145-4e76-b315-0c8517c1cf25" providerId="ADAL" clId="{83F99146-8C86-4530-9FAD-1780E3BF2578}" dt="2021-08-30T10:01:22.976" v="85"/>
        <pc:sldMkLst>
          <pc:docMk/>
          <pc:sldMk cId="2260051056" sldId="271"/>
        </pc:sldMkLst>
      </pc:sldChg>
      <pc:sldChg chg="del">
        <pc:chgData name="Gunita Elksne" userId="b99ef440-e145-4e76-b315-0c8517c1cf25" providerId="ADAL" clId="{83F99146-8C86-4530-9FAD-1780E3BF2578}" dt="2021-08-30T10:01:19.480" v="84" actId="2696"/>
        <pc:sldMkLst>
          <pc:docMk/>
          <pc:sldMk cId="2616598398" sldId="272"/>
        </pc:sldMkLst>
      </pc:sldChg>
      <pc:sldChg chg="modSp add mod">
        <pc:chgData name="Gunita Elksne" userId="b99ef440-e145-4e76-b315-0c8517c1cf25" providerId="ADAL" clId="{83F99146-8C86-4530-9FAD-1780E3BF2578}" dt="2021-08-30T10:02:13.446" v="88" actId="1076"/>
        <pc:sldMkLst>
          <pc:docMk/>
          <pc:sldMk cId="2722670946" sldId="272"/>
        </pc:sldMkLst>
        <pc:picChg chg="mod">
          <ac:chgData name="Gunita Elksne" userId="b99ef440-e145-4e76-b315-0c8517c1cf25" providerId="ADAL" clId="{83F99146-8C86-4530-9FAD-1780E3BF2578}" dt="2021-08-30T10:02:13.446" v="88" actId="1076"/>
          <ac:picMkLst>
            <pc:docMk/>
            <pc:sldMk cId="2722670946" sldId="272"/>
            <ac:picMk id="13" creationId="{1EE422D7-47F0-4A19-B526-6C4EC6C33B72}"/>
          </ac:picMkLst>
        </pc:picChg>
      </pc:sldChg>
      <pc:sldChg chg="del">
        <pc:chgData name="Gunita Elksne" userId="b99ef440-e145-4e76-b315-0c8517c1cf25" providerId="ADAL" clId="{83F99146-8C86-4530-9FAD-1780E3BF2578}" dt="2021-08-30T10:01:19.480" v="84" actId="2696"/>
        <pc:sldMkLst>
          <pc:docMk/>
          <pc:sldMk cId="2354366234" sldId="273"/>
        </pc:sldMkLst>
      </pc:sldChg>
      <pc:sldChg chg="add">
        <pc:chgData name="Gunita Elksne" userId="b99ef440-e145-4e76-b315-0c8517c1cf25" providerId="ADAL" clId="{83F99146-8C86-4530-9FAD-1780E3BF2578}" dt="2021-08-30T10:01:22.976" v="85"/>
        <pc:sldMkLst>
          <pc:docMk/>
          <pc:sldMk cId="2405636046" sldId="273"/>
        </pc:sldMkLst>
      </pc:sldChg>
      <pc:sldChg chg="modSp add mod">
        <pc:chgData name="Gunita Elksne" userId="b99ef440-e145-4e76-b315-0c8517c1cf25" providerId="ADAL" clId="{83F99146-8C86-4530-9FAD-1780E3BF2578}" dt="2021-08-30T10:02:56.791" v="104" actId="20577"/>
        <pc:sldMkLst>
          <pc:docMk/>
          <pc:sldMk cId="151006238" sldId="274"/>
        </pc:sldMkLst>
        <pc:spChg chg="mod">
          <ac:chgData name="Gunita Elksne" userId="b99ef440-e145-4e76-b315-0c8517c1cf25" providerId="ADAL" clId="{83F99146-8C86-4530-9FAD-1780E3BF2578}" dt="2021-08-30T10:02:56.791" v="104" actId="20577"/>
          <ac:spMkLst>
            <pc:docMk/>
            <pc:sldMk cId="151006238" sldId="274"/>
            <ac:spMk id="6" creationId="{5619DB08-8926-4175-83F8-66DBA8E8206F}"/>
          </ac:spMkLst>
        </pc:spChg>
        <pc:spChg chg="mod">
          <ac:chgData name="Gunita Elksne" userId="b99ef440-e145-4e76-b315-0c8517c1cf25" providerId="ADAL" clId="{83F99146-8C86-4530-9FAD-1780E3BF2578}" dt="2021-08-30T10:02:28.012" v="89" actId="1076"/>
          <ac:spMkLst>
            <pc:docMk/>
            <pc:sldMk cId="151006238" sldId="274"/>
            <ac:spMk id="15" creationId="{25BB9698-59FE-43D5-8AD6-339B63A64515}"/>
          </ac:spMkLst>
        </pc:spChg>
      </pc:sldChg>
      <pc:sldChg chg="del">
        <pc:chgData name="Gunita Elksne" userId="b99ef440-e145-4e76-b315-0c8517c1cf25" providerId="ADAL" clId="{83F99146-8C86-4530-9FAD-1780E3BF2578}" dt="2021-08-30T10:01:19.480" v="84" actId="2696"/>
        <pc:sldMkLst>
          <pc:docMk/>
          <pc:sldMk cId="4213896596" sldId="274"/>
        </pc:sldMkLst>
      </pc:sldChg>
      <pc:sldChg chg="del">
        <pc:chgData name="Gunita Elksne" userId="b99ef440-e145-4e76-b315-0c8517c1cf25" providerId="ADAL" clId="{83F99146-8C86-4530-9FAD-1780E3BF2578}" dt="2021-08-30T10:01:19.480" v="84" actId="2696"/>
        <pc:sldMkLst>
          <pc:docMk/>
          <pc:sldMk cId="778850221" sldId="275"/>
        </pc:sldMkLst>
      </pc:sldChg>
      <pc:sldChg chg="modSp add">
        <pc:chgData name="Gunita Elksne" userId="b99ef440-e145-4e76-b315-0c8517c1cf25" providerId="ADAL" clId="{83F99146-8C86-4530-9FAD-1780E3BF2578}" dt="2021-08-30T10:03:06.846" v="105" actId="1076"/>
        <pc:sldMkLst>
          <pc:docMk/>
          <pc:sldMk cId="3874994029" sldId="275"/>
        </pc:sldMkLst>
        <pc:spChg chg="mod">
          <ac:chgData name="Gunita Elksne" userId="b99ef440-e145-4e76-b315-0c8517c1cf25" providerId="ADAL" clId="{83F99146-8C86-4530-9FAD-1780E3BF2578}" dt="2021-08-30T10:03:06.846" v="105" actId="1076"/>
          <ac:spMkLst>
            <pc:docMk/>
            <pc:sldMk cId="3874994029" sldId="275"/>
            <ac:spMk id="15" creationId="{25BB9698-59FE-43D5-8AD6-339B63A64515}"/>
          </ac:spMkLst>
        </pc:spChg>
      </pc:sldChg>
      <pc:sldChg chg="modSp add mod">
        <pc:chgData name="Gunita Elksne" userId="b99ef440-e145-4e76-b315-0c8517c1cf25" providerId="ADAL" clId="{83F99146-8C86-4530-9FAD-1780E3BF2578}" dt="2021-08-30T10:03:41.363" v="129" actId="20577"/>
        <pc:sldMkLst>
          <pc:docMk/>
          <pc:sldMk cId="3166470351" sldId="276"/>
        </pc:sldMkLst>
        <pc:spChg chg="mod">
          <ac:chgData name="Gunita Elksne" userId="b99ef440-e145-4e76-b315-0c8517c1cf25" providerId="ADAL" clId="{83F99146-8C86-4530-9FAD-1780E3BF2578}" dt="2021-08-30T10:03:41.363" v="129" actId="20577"/>
          <ac:spMkLst>
            <pc:docMk/>
            <pc:sldMk cId="3166470351" sldId="276"/>
            <ac:spMk id="2" creationId="{B83D3BB6-1F95-4A0F-A0B1-533D6C69A3EC}"/>
          </ac:spMkLst>
        </pc:spChg>
        <pc:spChg chg="mod">
          <ac:chgData name="Gunita Elksne" userId="b99ef440-e145-4e76-b315-0c8517c1cf25" providerId="ADAL" clId="{83F99146-8C86-4530-9FAD-1780E3BF2578}" dt="2021-08-30T10:03:18.421" v="106" actId="1076"/>
          <ac:spMkLst>
            <pc:docMk/>
            <pc:sldMk cId="3166470351" sldId="276"/>
            <ac:spMk id="15" creationId="{25BB9698-59FE-43D5-8AD6-339B63A64515}"/>
          </ac:spMkLst>
        </pc:spChg>
      </pc:sldChg>
      <pc:sldChg chg="del">
        <pc:chgData name="Gunita Elksne" userId="b99ef440-e145-4e76-b315-0c8517c1cf25" providerId="ADAL" clId="{83F99146-8C86-4530-9FAD-1780E3BF2578}" dt="2021-08-30T10:01:19.480" v="84" actId="2696"/>
        <pc:sldMkLst>
          <pc:docMk/>
          <pc:sldMk cId="4107289441" sldId="276"/>
        </pc:sldMkLst>
      </pc:sldChg>
      <pc:sldChg chg="del">
        <pc:chgData name="Gunita Elksne" userId="b99ef440-e145-4e76-b315-0c8517c1cf25" providerId="ADAL" clId="{83F99146-8C86-4530-9FAD-1780E3BF2578}" dt="2021-08-30T10:01:19.480" v="84" actId="2696"/>
        <pc:sldMkLst>
          <pc:docMk/>
          <pc:sldMk cId="451953421" sldId="277"/>
        </pc:sldMkLst>
      </pc:sldChg>
      <pc:sldChg chg="modSp add mod">
        <pc:chgData name="Gunita Elksne" userId="b99ef440-e145-4e76-b315-0c8517c1cf25" providerId="ADAL" clId="{83F99146-8C86-4530-9FAD-1780E3BF2578}" dt="2021-08-30T10:03:51.710" v="130" actId="1076"/>
        <pc:sldMkLst>
          <pc:docMk/>
          <pc:sldMk cId="2023723749" sldId="277"/>
        </pc:sldMkLst>
        <pc:spChg chg="mod">
          <ac:chgData name="Gunita Elksne" userId="b99ef440-e145-4e76-b315-0c8517c1cf25" providerId="ADAL" clId="{83F99146-8C86-4530-9FAD-1780E3BF2578}" dt="2021-08-30T10:03:51.710" v="130" actId="1076"/>
          <ac:spMkLst>
            <pc:docMk/>
            <pc:sldMk cId="2023723749" sldId="277"/>
            <ac:spMk id="9" creationId="{85FA4E39-0DF1-4CFD-8CC3-A620A0072CE1}"/>
          </ac:spMkLst>
        </pc:spChg>
      </pc:sldChg>
      <pc:sldChg chg="del">
        <pc:chgData name="Gunita Elksne" userId="b99ef440-e145-4e76-b315-0c8517c1cf25" providerId="ADAL" clId="{83F99146-8C86-4530-9FAD-1780E3BF2578}" dt="2021-08-30T10:01:19.480" v="84" actId="2696"/>
        <pc:sldMkLst>
          <pc:docMk/>
          <pc:sldMk cId="2500800889" sldId="278"/>
        </pc:sldMkLst>
      </pc:sldChg>
      <pc:sldChg chg="add">
        <pc:chgData name="Gunita Elksne" userId="b99ef440-e145-4e76-b315-0c8517c1cf25" providerId="ADAL" clId="{83F99146-8C86-4530-9FAD-1780E3BF2578}" dt="2021-08-30T10:01:22.976" v="85"/>
        <pc:sldMkLst>
          <pc:docMk/>
          <pc:sldMk cId="3413906275" sldId="278"/>
        </pc:sldMkLst>
      </pc:sldChg>
      <pc:sldChg chg="add">
        <pc:chgData name="Gunita Elksne" userId="b99ef440-e145-4e76-b315-0c8517c1cf25" providerId="ADAL" clId="{83F99146-8C86-4530-9FAD-1780E3BF2578}" dt="2021-08-30T10:01:22.976" v="85"/>
        <pc:sldMkLst>
          <pc:docMk/>
          <pc:sldMk cId="805305915" sldId="279"/>
        </pc:sldMkLst>
      </pc:sldChg>
      <pc:sldChg chg="del">
        <pc:chgData name="Gunita Elksne" userId="b99ef440-e145-4e76-b315-0c8517c1cf25" providerId="ADAL" clId="{83F99146-8C86-4530-9FAD-1780E3BF2578}" dt="2021-08-30T10:01:19.480" v="84" actId="2696"/>
        <pc:sldMkLst>
          <pc:docMk/>
          <pc:sldMk cId="1075416688" sldId="279"/>
        </pc:sldMkLst>
      </pc:sldChg>
      <pc:sldChg chg="add">
        <pc:chgData name="Gunita Elksne" userId="b99ef440-e145-4e76-b315-0c8517c1cf25" providerId="ADAL" clId="{83F99146-8C86-4530-9FAD-1780E3BF2578}" dt="2021-08-30T10:01:22.976" v="85"/>
        <pc:sldMkLst>
          <pc:docMk/>
          <pc:sldMk cId="1709388507" sldId="280"/>
        </pc:sldMkLst>
      </pc:sldChg>
      <pc:sldChg chg="del">
        <pc:chgData name="Gunita Elksne" userId="b99ef440-e145-4e76-b315-0c8517c1cf25" providerId="ADAL" clId="{83F99146-8C86-4530-9FAD-1780E3BF2578}" dt="2021-08-30T10:01:19.480" v="84" actId="2696"/>
        <pc:sldMkLst>
          <pc:docMk/>
          <pc:sldMk cId="2405494902" sldId="280"/>
        </pc:sldMkLst>
      </pc:sldChg>
      <pc:sldMasterChg chg="del delSldLayout">
        <pc:chgData name="Gunita Elksne" userId="b99ef440-e145-4e76-b315-0c8517c1cf25" providerId="ADAL" clId="{83F99146-8C86-4530-9FAD-1780E3BF2578}" dt="2021-08-30T10:04:11.674" v="132" actId="47"/>
        <pc:sldMasterMkLst>
          <pc:docMk/>
          <pc:sldMasterMk cId="2866832251" sldId="2147483648"/>
        </pc:sldMasterMkLst>
        <pc:sldLayoutChg chg="del">
          <pc:chgData name="Gunita Elksne" userId="b99ef440-e145-4e76-b315-0c8517c1cf25" providerId="ADAL" clId="{83F99146-8C86-4530-9FAD-1780E3BF2578}" dt="2021-08-30T10:04:11.674" v="132" actId="47"/>
          <pc:sldLayoutMkLst>
            <pc:docMk/>
            <pc:sldMasterMk cId="2866832251" sldId="2147483648"/>
            <pc:sldLayoutMk cId="89154146" sldId="2147483649"/>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502160615" sldId="2147483650"/>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3019949026" sldId="2147483651"/>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258537790" sldId="2147483652"/>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4126918320" sldId="2147483653"/>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2892335307" sldId="2147483654"/>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3123357097" sldId="2147483655"/>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3017137220" sldId="2147483656"/>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3780867408" sldId="2147483657"/>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1121756415" sldId="2147483658"/>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1620035424" sldId="2147483659"/>
          </pc:sldLayoutMkLst>
        </pc:sldLayoutChg>
        <pc:sldLayoutChg chg="del">
          <pc:chgData name="Gunita Elksne" userId="b99ef440-e145-4e76-b315-0c8517c1cf25" providerId="ADAL" clId="{83F99146-8C86-4530-9FAD-1780E3BF2578}" dt="2021-08-30T10:04:11.674" v="132" actId="47"/>
          <pc:sldLayoutMkLst>
            <pc:docMk/>
            <pc:sldMasterMk cId="2866832251"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202863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13</a:t>
            </a:fld>
            <a:endParaRPr lang="en-GB"/>
          </a:p>
        </p:txBody>
      </p:sp>
    </p:spTree>
    <p:extLst>
      <p:ext uri="{BB962C8B-B14F-4D97-AF65-F5344CB8AC3E}">
        <p14:creationId xmlns="" xmlns:p14="http://schemas.microsoft.com/office/powerpoint/2010/main" val="305189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14</a:t>
            </a:fld>
            <a:endParaRPr lang="en-GB"/>
          </a:p>
        </p:txBody>
      </p:sp>
    </p:spTree>
    <p:extLst>
      <p:ext uri="{BB962C8B-B14F-4D97-AF65-F5344CB8AC3E}">
        <p14:creationId xmlns="" xmlns:p14="http://schemas.microsoft.com/office/powerpoint/2010/main" val="388291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15</a:t>
            </a:fld>
            <a:endParaRPr lang="en-GB"/>
          </a:p>
        </p:txBody>
      </p:sp>
    </p:spTree>
    <p:extLst>
      <p:ext uri="{BB962C8B-B14F-4D97-AF65-F5344CB8AC3E}">
        <p14:creationId xmlns="" xmlns:p14="http://schemas.microsoft.com/office/powerpoint/2010/main" val="63713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14610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20227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6</a:t>
            </a:fld>
            <a:endParaRPr lang="en-GB"/>
          </a:p>
        </p:txBody>
      </p:sp>
    </p:spTree>
    <p:extLst>
      <p:ext uri="{BB962C8B-B14F-4D97-AF65-F5344CB8AC3E}">
        <p14:creationId xmlns="" xmlns:p14="http://schemas.microsoft.com/office/powerpoint/2010/main" val="145128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7</a:t>
            </a:fld>
            <a:endParaRPr lang="en-GB"/>
          </a:p>
        </p:txBody>
      </p:sp>
    </p:spTree>
    <p:extLst>
      <p:ext uri="{BB962C8B-B14F-4D97-AF65-F5344CB8AC3E}">
        <p14:creationId xmlns="" xmlns:p14="http://schemas.microsoft.com/office/powerpoint/2010/main" val="305410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 xmlns:p14="http://schemas.microsoft.com/office/powerpoint/2010/main" val="240569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10</a:t>
            </a:fld>
            <a:endParaRPr lang="en-GB"/>
          </a:p>
        </p:txBody>
      </p:sp>
    </p:spTree>
    <p:extLst>
      <p:ext uri="{BB962C8B-B14F-4D97-AF65-F5344CB8AC3E}">
        <p14:creationId xmlns="" xmlns:p14="http://schemas.microsoft.com/office/powerpoint/2010/main" val="266086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11</a:t>
            </a:fld>
            <a:endParaRPr lang="en-GB"/>
          </a:p>
        </p:txBody>
      </p:sp>
    </p:spTree>
    <p:extLst>
      <p:ext uri="{BB962C8B-B14F-4D97-AF65-F5344CB8AC3E}">
        <p14:creationId xmlns="" xmlns:p14="http://schemas.microsoft.com/office/powerpoint/2010/main" val="138792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12</a:t>
            </a:fld>
            <a:endParaRPr lang="en-GB"/>
          </a:p>
        </p:txBody>
      </p:sp>
    </p:spTree>
    <p:extLst>
      <p:ext uri="{BB962C8B-B14F-4D97-AF65-F5344CB8AC3E}">
        <p14:creationId xmlns="" xmlns:p14="http://schemas.microsoft.com/office/powerpoint/2010/main" val="96305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17463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68415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55397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5194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21314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8235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62097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26464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07989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73455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37745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92441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3917149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microsoft.com/office/2007/relationships/hdphoto" Target="../media/hdphoto2.wdp"/><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19"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likumi.lv/ta/id/122941-azartspelu-un-izlozu-likum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sm.lv/raksts/zinas/latvija/datorspelu-razotaji-izmanto-pat-azartspelu-biznesa-elementus-sankciju-nav.a29749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6DA9DF9-31F7-4056-B42E-878CC9241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643468" y="643467"/>
            <a:ext cx="4620584" cy="4567137"/>
          </a:xfrm>
        </p:spPr>
        <p:txBody>
          <a:bodyPr vert="horz" lIns="91440" tIns="45720" rIns="91440" bIns="45720" rtlCol="0" anchor="b">
            <a:normAutofit/>
          </a:bodyPr>
          <a:lstStyle/>
          <a:p>
            <a:pPr algn="l"/>
            <a:r>
              <a:rPr lang="en-US" sz="3700" dirty="0"/>
              <a:t>9. </a:t>
            </a:r>
            <a:r>
              <a:rPr lang="en-US" sz="3700" dirty="0" err="1"/>
              <a:t>klase</a:t>
            </a:r>
            <a:r>
              <a:rPr lang="en-US" sz="3700" dirty="0"/>
              <a:t> </a:t>
            </a:r>
            <a:br>
              <a:rPr lang="en-US" sz="3700" dirty="0"/>
            </a:br>
            <a:r>
              <a:rPr lang="en-US" sz="3700" dirty="0"/>
              <a:t/>
            </a:r>
            <a:br>
              <a:rPr lang="en-US" sz="3700" dirty="0"/>
            </a:br>
            <a:r>
              <a:rPr lang="en-US" sz="3700" dirty="0" err="1"/>
              <a:t>Tēma</a:t>
            </a:r>
            <a:r>
              <a:rPr lang="en-US" sz="3700" dirty="0"/>
              <a:t>: </a:t>
            </a:r>
            <a:r>
              <a:rPr lang="en-US" sz="3700" dirty="0" err="1"/>
              <a:t>Tiešsaistes</a:t>
            </a:r>
            <a:r>
              <a:rPr lang="en-US" sz="3700" dirty="0"/>
              <a:t> </a:t>
            </a:r>
            <a:r>
              <a:rPr lang="en-US" sz="3700" dirty="0" err="1"/>
              <a:t>pasaule</a:t>
            </a:r>
            <a:r>
              <a:rPr lang="en-US" sz="3700" dirty="0"/>
              <a:t/>
            </a:r>
            <a:br>
              <a:rPr lang="en-US" sz="3700" dirty="0"/>
            </a:br>
            <a:r>
              <a:rPr lang="en-US" sz="3700" dirty="0"/>
              <a:t/>
            </a:r>
            <a:br>
              <a:rPr lang="en-US" sz="3700" dirty="0"/>
            </a:br>
            <a:r>
              <a:rPr lang="en-US" sz="3700" dirty="0"/>
              <a:t>1.  </a:t>
            </a:r>
            <a:r>
              <a:rPr lang="en-US" sz="3700" dirty="0" err="1"/>
              <a:t>nodarbība</a:t>
            </a:r>
            <a:r>
              <a:rPr lang="en-US" sz="3700" dirty="0"/>
              <a:t>: </a:t>
            </a:r>
            <a:r>
              <a:rPr lang="en-US" sz="3700" b="1" dirty="0" err="1"/>
              <a:t>Tiešsaistes</a:t>
            </a:r>
            <a:r>
              <a:rPr lang="en-US" sz="3700" b="1" dirty="0"/>
              <a:t> </a:t>
            </a:r>
            <a:r>
              <a:rPr lang="en-US" sz="3700" b="1" dirty="0" err="1"/>
              <a:t>azartspēles</a:t>
            </a:r>
            <a:r>
              <a:rPr lang="en-US" sz="3700" b="1" dirty="0"/>
              <a:t> un atkarība</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643467" y="5277684"/>
            <a:ext cx="5922090" cy="775494"/>
          </a:xfrm>
        </p:spPr>
        <p:txBody>
          <a:bodyPr vert="horz" lIns="91440" tIns="45720" rIns="91440" bIns="45720" rtlCol="0">
            <a:normAutofit/>
          </a:bodyPr>
          <a:lstStyle/>
          <a:p>
            <a:pPr algn="l"/>
            <a:r>
              <a:rPr lang="en-US" dirty="0" err="1"/>
              <a:t>Tikumiskās</a:t>
            </a:r>
            <a:r>
              <a:rPr lang="en-US" dirty="0"/>
              <a:t> </a:t>
            </a:r>
            <a:r>
              <a:rPr lang="en-US" dirty="0" err="1"/>
              <a:t>audzināšanas</a:t>
            </a:r>
            <a:r>
              <a:rPr lang="en-US" dirty="0"/>
              <a:t> </a:t>
            </a:r>
            <a:r>
              <a:rPr lang="en-US" dirty="0" err="1"/>
              <a:t>programma</a:t>
            </a:r>
            <a:r>
              <a:rPr lang="en-US" dirty="0"/>
              <a:t> «e-TAP»</a:t>
            </a:r>
          </a:p>
        </p:txBody>
      </p:sp>
      <p:pic>
        <p:nvPicPr>
          <p:cNvPr id="4" name="Attēls 3">
            <a:extLst>
              <a:ext uri="{FF2B5EF4-FFF2-40B4-BE49-F238E27FC236}">
                <a16:creationId xmlns="" xmlns:a16="http://schemas.microsoft.com/office/drawing/2014/main" id="{765A10A8-C1D9-4DDF-8136-293B3A365125}"/>
              </a:ext>
            </a:extLst>
          </p:cNvPr>
          <p:cNvPicPr>
            <a:picLocks noChangeAspect="1"/>
          </p:cNvPicPr>
          <p:nvPr/>
        </p:nvPicPr>
        <p:blipFill rotWithShape="1">
          <a:blip r:embed="rId2" cstate="print"/>
          <a:srcRect r="2653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p:nvPicPr>
        <p:blipFill>
          <a:blip r:embed="rId3" cstate="print"/>
          <a:stretch>
            <a:fillRect/>
          </a:stretch>
        </p:blipFill>
        <p:spPr>
          <a:xfrm>
            <a:off x="152405" y="5924237"/>
            <a:ext cx="2105522" cy="743831"/>
          </a:xfrm>
          <a:prstGeom prst="rect">
            <a:avLst/>
          </a:prstGeom>
        </p:spPr>
      </p:pic>
      <p:pic>
        <p:nvPicPr>
          <p:cNvPr id="7"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p:nvPicPr>
        <p:blipFill>
          <a:blip r:embed="rId4"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8" name="Picture 7" descr="E-tap_main.png"/>
          <p:cNvPicPr>
            <a:picLocks noChangeAspect="1"/>
          </p:cNvPicPr>
          <p:nvPr/>
        </p:nvPicPr>
        <p:blipFill>
          <a:blip r:embed="rId19" cstate="print"/>
          <a:stretch>
            <a:fillRect/>
          </a:stretch>
        </p:blipFill>
        <p:spPr>
          <a:xfrm>
            <a:off x="0" y="4239"/>
            <a:ext cx="1869989" cy="782902"/>
          </a:xfrm>
          <a:prstGeom prst="rect">
            <a:avLst/>
          </a:prstGeom>
        </p:spPr>
      </p:pic>
    </p:spTree>
    <p:extLst>
      <p:ext uri="{BB962C8B-B14F-4D97-AF65-F5344CB8AC3E}">
        <p14:creationId xmlns=""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8E66C6C0-D20D-47E8-802E-35B4A6316923}"/>
              </a:ext>
            </a:extLst>
          </p:cNvPr>
          <p:cNvSpPr/>
          <p:nvPr/>
        </p:nvSpPr>
        <p:spPr>
          <a:xfrm>
            <a:off x="4954588" y="1759326"/>
            <a:ext cx="6096000" cy="3416320"/>
          </a:xfrm>
          <a:prstGeom prst="rect">
            <a:avLst/>
          </a:prstGeom>
        </p:spPr>
        <p:txBody>
          <a:bodyPr lIns="91440" tIns="45720" rIns="91440" bIns="45720" anchor="t">
            <a:spAutoFit/>
          </a:bodyPr>
          <a:lstStyle/>
          <a:p>
            <a:r>
              <a:rPr lang="lv-LV" sz="2400" dirty="0"/>
              <a:t> Ja apzināmies, ka ieradums spēlēt vai atkarība no azartspēlēm nav nekas labs, kā draugs var palīdzēt draugam uzveikt šo atkarību? </a:t>
            </a:r>
          </a:p>
          <a:p>
            <a:endParaRPr lang="lv-LV" sz="2400" dirty="0"/>
          </a:p>
          <a:p>
            <a:r>
              <a:rPr lang="lv-LV" sz="2400" dirty="0"/>
              <a:t>Kā tu palīdzētu cilvēkam, </a:t>
            </a:r>
            <a:br>
              <a:rPr lang="lv-LV" sz="2400" dirty="0"/>
            </a:br>
            <a:r>
              <a:rPr lang="lv-LV" sz="2400" dirty="0"/>
              <a:t>kam ir grūtības šajā jomā? </a:t>
            </a:r>
          </a:p>
          <a:p>
            <a:endParaRPr lang="lv-LV" sz="2400" dirty="0"/>
          </a:p>
          <a:p>
            <a:r>
              <a:rPr lang="lv-LV" sz="2400" dirty="0"/>
              <a:t>Kādus tikumus tu izmantotu, </a:t>
            </a:r>
            <a:br>
              <a:rPr lang="lv-LV" sz="2400" dirty="0"/>
            </a:br>
            <a:r>
              <a:rPr lang="lv-LV" sz="2400" dirty="0"/>
              <a:t>lai kādam palīdzētu?</a:t>
            </a:r>
          </a:p>
        </p:txBody>
      </p:sp>
      <p:pic>
        <p:nvPicPr>
          <p:cNvPr id="6" name="Picture 5">
            <a:extLst>
              <a:ext uri="{FF2B5EF4-FFF2-40B4-BE49-F238E27FC236}">
                <a16:creationId xmlns="" xmlns:a16="http://schemas.microsoft.com/office/drawing/2014/main" id="{20667282-308E-47A4-A3A8-07E72CFCDB6C}"/>
              </a:ext>
            </a:extLst>
          </p:cNvPr>
          <p:cNvPicPr>
            <a:picLocks noChangeAspect="1"/>
          </p:cNvPicPr>
          <p:nvPr/>
        </p:nvPicPr>
        <p:blipFill>
          <a:blip r:embed="rId3" cstate="print"/>
          <a:stretch>
            <a:fillRect/>
          </a:stretch>
        </p:blipFill>
        <p:spPr>
          <a:xfrm>
            <a:off x="1006048" y="1759326"/>
            <a:ext cx="2877073" cy="1751837"/>
          </a:xfrm>
          <a:prstGeom prst="rect">
            <a:avLst/>
          </a:prstGeom>
        </p:spPr>
      </p:pic>
      <p:pic>
        <p:nvPicPr>
          <p:cNvPr id="10" name="Picture 9">
            <a:extLst>
              <a:ext uri="{FF2B5EF4-FFF2-40B4-BE49-F238E27FC236}">
                <a16:creationId xmlns="" xmlns:a16="http://schemas.microsoft.com/office/drawing/2014/main" id="{3E321A9B-89E0-403C-AD11-826C08B577FA}"/>
              </a:ext>
            </a:extLst>
          </p:cNvPr>
          <p:cNvPicPr>
            <a:picLocks noChangeAspect="1"/>
          </p:cNvPicPr>
          <p:nvPr/>
        </p:nvPicPr>
        <p:blipFill>
          <a:blip r:embed="rId4" cstate="print"/>
          <a:stretch>
            <a:fillRect/>
          </a:stretch>
        </p:blipFill>
        <p:spPr>
          <a:xfrm>
            <a:off x="979228" y="4257280"/>
            <a:ext cx="3036118" cy="1754715"/>
          </a:xfrm>
          <a:prstGeom prst="rect">
            <a:avLst/>
          </a:prstGeom>
        </p:spPr>
      </p:pic>
      <p:pic>
        <p:nvPicPr>
          <p:cNvPr id="11" name="Picture 10">
            <a:extLst>
              <a:ext uri="{FF2B5EF4-FFF2-40B4-BE49-F238E27FC236}">
                <a16:creationId xmlns="" xmlns:a16="http://schemas.microsoft.com/office/drawing/2014/main" id="{1F3F9BE3-0953-43E8-83DD-89E23071EE9C}"/>
              </a:ext>
            </a:extLst>
          </p:cNvPr>
          <p:cNvPicPr>
            <a:picLocks noChangeAspect="1"/>
          </p:cNvPicPr>
          <p:nvPr/>
        </p:nvPicPr>
        <p:blipFill>
          <a:blip r:embed="rId5" cstate="print"/>
          <a:stretch>
            <a:fillRect/>
          </a:stretch>
        </p:blipFill>
        <p:spPr>
          <a:xfrm>
            <a:off x="7479882" y="5055926"/>
            <a:ext cx="1393547" cy="1317139"/>
          </a:xfrm>
          <a:prstGeom prst="rect">
            <a:avLst/>
          </a:prstGeom>
        </p:spPr>
      </p:pic>
    </p:spTree>
    <p:extLst>
      <p:ext uri="{BB962C8B-B14F-4D97-AF65-F5344CB8AC3E}">
        <p14:creationId xmlns="" xmlns:p14="http://schemas.microsoft.com/office/powerpoint/2010/main" val="240563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4059DE4C-FD43-474D-A8B4-C849F0FFC039}"/>
              </a:ext>
            </a:extLst>
          </p:cNvPr>
          <p:cNvSpPr/>
          <p:nvPr/>
        </p:nvSpPr>
        <p:spPr>
          <a:xfrm>
            <a:off x="569933" y="1454427"/>
            <a:ext cx="1740817" cy="461665"/>
          </a:xfrm>
          <a:prstGeom prst="rect">
            <a:avLst/>
          </a:prstGeom>
        </p:spPr>
        <p:txBody>
          <a:bodyPr wrap="square">
            <a:spAutoFit/>
          </a:bodyPr>
          <a:lstStyle/>
          <a:p>
            <a:r>
              <a:rPr lang="lv-LV" sz="2400" dirty="0"/>
              <a:t>1. dilemma </a:t>
            </a:r>
          </a:p>
        </p:txBody>
      </p:sp>
      <p:sp>
        <p:nvSpPr>
          <p:cNvPr id="6" name="Rectangle 5">
            <a:extLst>
              <a:ext uri="{FF2B5EF4-FFF2-40B4-BE49-F238E27FC236}">
                <a16:creationId xmlns="" xmlns:a16="http://schemas.microsoft.com/office/drawing/2014/main" id="{5619DB08-8926-4175-83F8-66DBA8E8206F}"/>
              </a:ext>
            </a:extLst>
          </p:cNvPr>
          <p:cNvSpPr/>
          <p:nvPr/>
        </p:nvSpPr>
        <p:spPr>
          <a:xfrm>
            <a:off x="4304116" y="2133771"/>
            <a:ext cx="5118505" cy="3139321"/>
          </a:xfrm>
          <a:prstGeom prst="rect">
            <a:avLst/>
          </a:prstGeom>
        </p:spPr>
        <p:txBody>
          <a:bodyPr wrap="square" lIns="91440" tIns="45720" rIns="91440" bIns="45720" anchor="t">
            <a:spAutoFit/>
          </a:bodyPr>
          <a:lstStyle/>
          <a:p>
            <a:r>
              <a:rPr lang="lv-LV" sz="2200" dirty="0" err="1"/>
              <a:t>Džeinas</a:t>
            </a:r>
            <a:r>
              <a:rPr lang="lv-LV" sz="2200" dirty="0"/>
              <a:t> ģimene nav pārāk bagāta. Viņa vēlētos, lai viņai būtu tādas lietas, kādas ir viņas draugiem, piemēram, stilīgas drēbes un jaunākais telefona modelis. Stāvot pie avīžu kioska, </a:t>
            </a:r>
            <a:r>
              <a:rPr lang="lv-LV" sz="2200" dirty="0" err="1"/>
              <a:t>Džeina</a:t>
            </a:r>
            <a:r>
              <a:rPr lang="lv-LV" sz="2200" dirty="0"/>
              <a:t> redz avīzes pirmo lapu, kur rakstīts par kādu vīru, kurš laimējis loterijā.</a:t>
            </a:r>
          </a:p>
          <a:p>
            <a:r>
              <a:rPr lang="lv-LV" sz="2200" dirty="0"/>
              <a:t>Viņai dzimšanas dienā ir uzdāvināti 20 eiro, un </a:t>
            </a:r>
            <a:r>
              <a:rPr lang="lv-LV" sz="2200" dirty="0" err="1"/>
              <a:t>Džeina</a:t>
            </a:r>
            <a:r>
              <a:rPr lang="lv-LV" sz="2200" dirty="0"/>
              <a:t> ierauga loteriju stendu.</a:t>
            </a:r>
          </a:p>
        </p:txBody>
      </p:sp>
      <p:sp>
        <p:nvSpPr>
          <p:cNvPr id="15" name="AutoShape 5">
            <a:extLst>
              <a:ext uri="{FF2B5EF4-FFF2-40B4-BE49-F238E27FC236}">
                <a16:creationId xmlns="" xmlns:a16="http://schemas.microsoft.com/office/drawing/2014/main" id="{25BB9698-59FE-43D5-8AD6-339B63A64515}"/>
              </a:ext>
            </a:extLst>
          </p:cNvPr>
          <p:cNvSpPr>
            <a:spLocks noChangeArrowheads="1"/>
          </p:cNvSpPr>
          <p:nvPr/>
        </p:nvSpPr>
        <p:spPr bwMode="auto">
          <a:xfrm>
            <a:off x="2310750" y="1221670"/>
            <a:ext cx="9105238" cy="5068921"/>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 xmlns:p14="http://schemas.microsoft.com/office/powerpoint/2010/main" val="15100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4059DE4C-FD43-474D-A8B4-C849F0FFC039}"/>
              </a:ext>
            </a:extLst>
          </p:cNvPr>
          <p:cNvSpPr/>
          <p:nvPr/>
        </p:nvSpPr>
        <p:spPr>
          <a:xfrm>
            <a:off x="568749" y="1454427"/>
            <a:ext cx="1740817" cy="461665"/>
          </a:xfrm>
          <a:prstGeom prst="rect">
            <a:avLst/>
          </a:prstGeom>
        </p:spPr>
        <p:txBody>
          <a:bodyPr wrap="square">
            <a:spAutoFit/>
          </a:bodyPr>
          <a:lstStyle/>
          <a:p>
            <a:r>
              <a:rPr lang="lv-LV" sz="2400" dirty="0"/>
              <a:t>2. dilemma</a:t>
            </a:r>
          </a:p>
        </p:txBody>
      </p:sp>
      <p:sp>
        <p:nvSpPr>
          <p:cNvPr id="15" name="AutoShape 5">
            <a:extLst>
              <a:ext uri="{FF2B5EF4-FFF2-40B4-BE49-F238E27FC236}">
                <a16:creationId xmlns="" xmlns:a16="http://schemas.microsoft.com/office/drawing/2014/main" id="{25BB9698-59FE-43D5-8AD6-339B63A64515}"/>
              </a:ext>
            </a:extLst>
          </p:cNvPr>
          <p:cNvSpPr>
            <a:spLocks noChangeArrowheads="1"/>
          </p:cNvSpPr>
          <p:nvPr/>
        </p:nvSpPr>
        <p:spPr bwMode="auto">
          <a:xfrm>
            <a:off x="1655255" y="1246609"/>
            <a:ext cx="9105238" cy="5068921"/>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a:extLst>
              <a:ext uri="{FF2B5EF4-FFF2-40B4-BE49-F238E27FC236}">
                <a16:creationId xmlns="" xmlns:a16="http://schemas.microsoft.com/office/drawing/2014/main" id="{97CAC2B3-81CF-4207-883E-584220A85D22}"/>
              </a:ext>
            </a:extLst>
          </p:cNvPr>
          <p:cNvSpPr/>
          <p:nvPr/>
        </p:nvSpPr>
        <p:spPr>
          <a:xfrm>
            <a:off x="3088745" y="2223868"/>
            <a:ext cx="6238258" cy="3995325"/>
          </a:xfrm>
          <a:prstGeom prst="rect">
            <a:avLst/>
          </a:prstGeom>
        </p:spPr>
        <p:txBody>
          <a:bodyPr wrap="square">
            <a:spAutoFit/>
          </a:bodyPr>
          <a:lstStyle/>
          <a:p>
            <a:r>
              <a:rPr lang="lv-LV" dirty="0"/>
              <a:t>Deivids vakarā skatās </a:t>
            </a:r>
            <a:r>
              <a:rPr lang="lv-LV" i="1" dirty="0"/>
              <a:t>Instagram</a:t>
            </a:r>
            <a:r>
              <a:rPr lang="lv-LV" dirty="0"/>
              <a:t> un savā laika līnijā ierauga reklāmu par jaunu sporta spēļu totalizatoru, kurš piedāvā bezmaksas likmes. Lai piedalītos, viņam jāievada kredītkartes numurs. Deivids paņem brāļa karti, nospriezdams, ka nedara neko sliktu, jo vēlas tikai izmantot bezmaksas likmes, nevis spēlēt uz naudu, kas ir kartē. Deivids izmanto bezmaksas likmes vakara futbola spēlei, un viņš patiesi aizraujas ar šo nodarbi. Spēles laikā viņš jau domā, kā tērēs laimēto naudu, ja viss ies gludi. </a:t>
            </a:r>
          </a:p>
          <a:p>
            <a:pPr>
              <a:lnSpc>
                <a:spcPct val="107000"/>
              </a:lnSpc>
              <a:spcAft>
                <a:spcPts val="800"/>
              </a:spcAft>
            </a:pPr>
            <a:endParaRPr lang="lv-LV"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dirty="0"/>
              <a:t>Kādā brīdī viņš saprot, ka bezmaksas likmes ir beigušās, taču viņš ir ļoti tuvu lielajam laimestam. Viņam rodas vēlme samaksāt, lai turpinātu spēlēt.</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87499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4059DE4C-FD43-474D-A8B4-C849F0FFC039}"/>
              </a:ext>
            </a:extLst>
          </p:cNvPr>
          <p:cNvSpPr/>
          <p:nvPr/>
        </p:nvSpPr>
        <p:spPr>
          <a:xfrm>
            <a:off x="568749" y="1454427"/>
            <a:ext cx="1740817" cy="461665"/>
          </a:xfrm>
          <a:prstGeom prst="rect">
            <a:avLst/>
          </a:prstGeom>
        </p:spPr>
        <p:txBody>
          <a:bodyPr wrap="square">
            <a:spAutoFit/>
          </a:bodyPr>
          <a:lstStyle/>
          <a:p>
            <a:r>
              <a:rPr lang="lv-LV" sz="2400" dirty="0"/>
              <a:t>3. dilemma </a:t>
            </a:r>
          </a:p>
        </p:txBody>
      </p:sp>
      <p:sp>
        <p:nvSpPr>
          <p:cNvPr id="15" name="AutoShape 5">
            <a:extLst>
              <a:ext uri="{FF2B5EF4-FFF2-40B4-BE49-F238E27FC236}">
                <a16:creationId xmlns="" xmlns:a16="http://schemas.microsoft.com/office/drawing/2014/main" id="{25BB9698-59FE-43D5-8AD6-339B63A64515}"/>
              </a:ext>
            </a:extLst>
          </p:cNvPr>
          <p:cNvSpPr>
            <a:spLocks noChangeArrowheads="1"/>
          </p:cNvSpPr>
          <p:nvPr/>
        </p:nvSpPr>
        <p:spPr bwMode="auto">
          <a:xfrm>
            <a:off x="1835455" y="996941"/>
            <a:ext cx="9105238" cy="5351839"/>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a:extLst>
              <a:ext uri="{FF2B5EF4-FFF2-40B4-BE49-F238E27FC236}">
                <a16:creationId xmlns="" xmlns:a16="http://schemas.microsoft.com/office/drawing/2014/main" id="{B83D3BB6-1F95-4A0F-A0B1-533D6C69A3EC}"/>
              </a:ext>
            </a:extLst>
          </p:cNvPr>
          <p:cNvSpPr/>
          <p:nvPr/>
        </p:nvSpPr>
        <p:spPr>
          <a:xfrm>
            <a:off x="3463637" y="1916092"/>
            <a:ext cx="6096000" cy="3477875"/>
          </a:xfrm>
          <a:prstGeom prst="rect">
            <a:avLst/>
          </a:prstGeom>
        </p:spPr>
        <p:txBody>
          <a:bodyPr lIns="91440" tIns="45720" rIns="91440" bIns="45720" anchor="t">
            <a:spAutoFit/>
          </a:bodyPr>
          <a:lstStyle/>
          <a:p>
            <a:r>
              <a:rPr lang="lv-LV" sz="2000" dirty="0"/>
              <a:t>Ralfs ar draugiem pavada daudz laika, spēlējot videospēles. Viņi guvuši lielus panākumus dažādās stratēģiskajās un kara spēlēs un tagad domā, vai nevajadzētu izmantot šīs prasmes, lai nopelnītu naudu tiešsaistē. Ralfam un viņa draugiem padodas matemātika, viņi saprot varbūtības un kāršu spēles un domā, ka var nopelnīt kaudzi naudas, spēlējot tiešsaistes pokeru. Ir sestdienas pēcpusdiena, un Ralfs ar draugiem sāk rīkoties, lai to īstenotu. </a:t>
            </a:r>
          </a:p>
          <a:p>
            <a:r>
              <a:rPr lang="lv-LV" sz="2000" dirty="0"/>
              <a:t>Viņš sakrājis 80 eiro, lai nopirktu biļeti uz savas mīļākās grupas koncertu.</a:t>
            </a:r>
          </a:p>
        </p:txBody>
      </p:sp>
    </p:spTree>
    <p:extLst>
      <p:ext uri="{BB962C8B-B14F-4D97-AF65-F5344CB8AC3E}">
        <p14:creationId xmlns="" xmlns:p14="http://schemas.microsoft.com/office/powerpoint/2010/main" val="316647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85FA4E39-0DF1-4CFD-8CC3-A620A0072CE1}"/>
              </a:ext>
            </a:extLst>
          </p:cNvPr>
          <p:cNvSpPr/>
          <p:nvPr/>
        </p:nvSpPr>
        <p:spPr>
          <a:xfrm>
            <a:off x="676814" y="1784835"/>
            <a:ext cx="8317585" cy="4154984"/>
          </a:xfrm>
          <a:prstGeom prst="rect">
            <a:avLst/>
          </a:prstGeom>
        </p:spPr>
        <p:txBody>
          <a:bodyPr wrap="square">
            <a:spAutoFit/>
          </a:bodyPr>
          <a:lstStyle/>
          <a:p>
            <a:r>
              <a:rPr lang="lv-LV" sz="2400" dirty="0"/>
              <a:t>Izlasi 3 dilemmas un pārrunā ar partneri:</a:t>
            </a:r>
          </a:p>
          <a:p>
            <a:pPr marL="914400" lvl="1" indent="-457200">
              <a:buFont typeface="Arial" pitchFamily="34" charset="0"/>
              <a:buChar char="•"/>
            </a:pPr>
            <a:r>
              <a:rPr lang="lv-LV" sz="2400" dirty="0"/>
              <a:t>Kā jūtas katrs cilvēks šajā situācijā?</a:t>
            </a:r>
          </a:p>
          <a:p>
            <a:pPr marL="914400" lvl="1" indent="-457200">
              <a:buFont typeface="Arial" pitchFamily="34" charset="0"/>
              <a:buChar char="•"/>
            </a:pPr>
            <a:r>
              <a:rPr lang="lv-LV" sz="2400" dirty="0"/>
              <a:t>Ar kādu dilemmu saskaras katrs no šiem cilvēkiem?</a:t>
            </a:r>
          </a:p>
          <a:p>
            <a:pPr marL="914400" lvl="1" indent="-457200">
              <a:buFont typeface="Arial" pitchFamily="34" charset="0"/>
              <a:buChar char="•"/>
            </a:pPr>
            <a:r>
              <a:rPr lang="lv-LV" sz="2400" dirty="0"/>
              <a:t>Ko tu katram no šiem cilvēkiem ieteiktu un kāpēc? </a:t>
            </a:r>
          </a:p>
          <a:p>
            <a:pPr marL="914400" lvl="1" indent="-457200">
              <a:buFont typeface="Arial" pitchFamily="34" charset="0"/>
              <a:buChar char="•"/>
            </a:pPr>
            <a:endParaRPr lang="lv-LV" sz="2400" dirty="0"/>
          </a:p>
          <a:p>
            <a:r>
              <a:rPr lang="lv-LV" sz="2400" dirty="0"/>
              <a:t> Padomā, kāda būtu tava tūlītējā atbilde un kāda būtu pierādījumos balstīta pārdomāta atbilde!</a:t>
            </a:r>
          </a:p>
          <a:p>
            <a:endParaRPr lang="lv-LV" sz="2400" dirty="0"/>
          </a:p>
          <a:p>
            <a:r>
              <a:rPr lang="lv-LV" sz="2400" dirty="0"/>
              <a:t>Grupā, izmantojot darba lapu,  pārrunājiet iemeslus, kāpēc cilvēks varētu uzņemties riskus, kas saitīti ar tiešsaistes azartspēlēm, un problēmas, ar ko situāciju aprakstos saskaras katrs cilvēks!</a:t>
            </a:r>
          </a:p>
        </p:txBody>
      </p:sp>
      <p:sp>
        <p:nvSpPr>
          <p:cNvPr id="13" name="Rectangle 12">
            <a:extLst>
              <a:ext uri="{FF2B5EF4-FFF2-40B4-BE49-F238E27FC236}">
                <a16:creationId xmlns="" xmlns:a16="http://schemas.microsoft.com/office/drawing/2014/main" id="{4EF1AFDE-5996-4A67-8C91-88C6E8B85008}"/>
              </a:ext>
            </a:extLst>
          </p:cNvPr>
          <p:cNvSpPr/>
          <p:nvPr/>
        </p:nvSpPr>
        <p:spPr>
          <a:xfrm>
            <a:off x="502760" y="1407293"/>
            <a:ext cx="1740817" cy="1077218"/>
          </a:xfrm>
          <a:prstGeom prst="rect">
            <a:avLst/>
          </a:prstGeom>
        </p:spPr>
        <p:txBody>
          <a:bodyPr wrap="square">
            <a:spAutoFit/>
          </a:bodyPr>
          <a:lstStyle/>
          <a:p>
            <a:pPr marL="71755" marR="71755"/>
            <a:r>
              <a:rPr lang="lv-LV" sz="2000" b="1" dirty="0"/>
              <a:t>Dilemmas </a:t>
            </a:r>
          </a:p>
          <a:p>
            <a:pPr marL="71755" marR="71755"/>
            <a:r>
              <a:rPr lang="en-US" sz="2200" b="1" dirty="0"/>
              <a:t> </a:t>
            </a:r>
          </a:p>
          <a:p>
            <a:pPr marL="71755" marR="71755"/>
            <a:endParaRPr lang="en-GB" sz="2200" b="1" dirty="0"/>
          </a:p>
        </p:txBody>
      </p:sp>
      <p:pic>
        <p:nvPicPr>
          <p:cNvPr id="10" name="Picture 9">
            <a:extLst>
              <a:ext uri="{FF2B5EF4-FFF2-40B4-BE49-F238E27FC236}">
                <a16:creationId xmlns="" xmlns:a16="http://schemas.microsoft.com/office/drawing/2014/main" id="{B0462824-7B70-4C75-ACB3-22E9658A1C6C}"/>
              </a:ext>
            </a:extLst>
          </p:cNvPr>
          <p:cNvPicPr>
            <a:picLocks noChangeAspect="1"/>
          </p:cNvPicPr>
          <p:nvPr/>
        </p:nvPicPr>
        <p:blipFill>
          <a:blip r:embed="rId3" cstate="print"/>
          <a:stretch>
            <a:fillRect/>
          </a:stretch>
        </p:blipFill>
        <p:spPr>
          <a:xfrm>
            <a:off x="9257043" y="1618864"/>
            <a:ext cx="2622892" cy="3200940"/>
          </a:xfrm>
          <a:prstGeom prst="rect">
            <a:avLst/>
          </a:prstGeom>
        </p:spPr>
      </p:pic>
    </p:spTree>
    <p:extLst>
      <p:ext uri="{BB962C8B-B14F-4D97-AF65-F5344CB8AC3E}">
        <p14:creationId xmlns="" xmlns:p14="http://schemas.microsoft.com/office/powerpoint/2010/main" val="202372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C526BE87-F8D8-4B1C-B71B-41464BB244AE}"/>
              </a:ext>
            </a:extLst>
          </p:cNvPr>
          <p:cNvSpPr/>
          <p:nvPr/>
        </p:nvSpPr>
        <p:spPr>
          <a:xfrm>
            <a:off x="879834" y="1570732"/>
            <a:ext cx="7132949" cy="4524315"/>
          </a:xfrm>
          <a:prstGeom prst="rect">
            <a:avLst/>
          </a:prstGeom>
        </p:spPr>
        <p:txBody>
          <a:bodyPr wrap="square">
            <a:spAutoFit/>
          </a:bodyPr>
          <a:lstStyle/>
          <a:p>
            <a:r>
              <a:rPr lang="lv-LV" sz="2400" dirty="0"/>
              <a:t>Refleksiju dienasgrāmata</a:t>
            </a:r>
          </a:p>
          <a:p>
            <a:endParaRPr lang="lv-LV" sz="2400" dirty="0"/>
          </a:p>
          <a:p>
            <a:r>
              <a:rPr lang="lv-LV" sz="2400" dirty="0"/>
              <a:t>Izveido reflektīvu dienasgrāmatas ierakstu, aprakstot arvien pieaugošo tiešsaistes azartspēļu fenomenu un atbildot uz šādiem jautājumiem:</a:t>
            </a:r>
          </a:p>
          <a:p>
            <a:pPr marL="914400" lvl="1" indent="-457200">
              <a:buFont typeface="Arial" pitchFamily="34" charset="0"/>
              <a:buChar char="•"/>
            </a:pPr>
            <a:r>
              <a:rPr lang="lv-LV" sz="2400" dirty="0"/>
              <a:t>Kādi faktori ietekmē mūsu uzskatus par tiešsaistes azartspēlēm? </a:t>
            </a:r>
          </a:p>
          <a:p>
            <a:pPr marL="914400" lvl="1" indent="-457200">
              <a:buFont typeface="Arial" pitchFamily="34" charset="0"/>
              <a:buChar char="•"/>
            </a:pPr>
            <a:r>
              <a:rPr lang="lv-LV" sz="2400" dirty="0"/>
              <a:t>Kā mēs varam pretoties šīm ietekmēm? </a:t>
            </a:r>
          </a:p>
          <a:p>
            <a:pPr marL="914400" lvl="1" indent="-457200">
              <a:buFont typeface="Arial" pitchFamily="34" charset="0"/>
              <a:buChar char="•"/>
            </a:pPr>
            <a:r>
              <a:rPr lang="lv-LV" sz="2400" dirty="0"/>
              <a:t>Kā cilvēki var nodrošināt, ka viņi izdara labākas izvēles attiecībā uz azartspēlēm?</a:t>
            </a:r>
          </a:p>
          <a:p>
            <a:pPr marL="914400" lvl="1" indent="-457200">
              <a:buFont typeface="Arial" pitchFamily="34" charset="0"/>
              <a:buChar char="•"/>
            </a:pPr>
            <a:r>
              <a:rPr lang="lv-LV" sz="2400" dirty="0"/>
              <a:t>Kā mēs varam piedalīties pozitīvas ietekmes veidošanā?</a:t>
            </a:r>
          </a:p>
        </p:txBody>
      </p:sp>
      <p:pic>
        <p:nvPicPr>
          <p:cNvPr id="13" name="Picture 12">
            <a:extLst>
              <a:ext uri="{FF2B5EF4-FFF2-40B4-BE49-F238E27FC236}">
                <a16:creationId xmlns="" xmlns:a16="http://schemas.microsoft.com/office/drawing/2014/main" id="{914CED4B-E618-43F3-83C0-7EEDB0C3A576}"/>
              </a:ext>
            </a:extLst>
          </p:cNvPr>
          <p:cNvPicPr>
            <a:picLocks noChangeAspect="1"/>
          </p:cNvPicPr>
          <p:nvPr/>
        </p:nvPicPr>
        <p:blipFill>
          <a:blip r:embed="rId3" cstate="print"/>
          <a:stretch>
            <a:fillRect/>
          </a:stretch>
        </p:blipFill>
        <p:spPr>
          <a:xfrm>
            <a:off x="8876676" y="2743175"/>
            <a:ext cx="2435490" cy="1810098"/>
          </a:xfrm>
          <a:prstGeom prst="rect">
            <a:avLst/>
          </a:prstGeom>
        </p:spPr>
      </p:pic>
    </p:spTree>
    <p:extLst>
      <p:ext uri="{BB962C8B-B14F-4D97-AF65-F5344CB8AC3E}">
        <p14:creationId xmlns="" xmlns:p14="http://schemas.microsoft.com/office/powerpoint/2010/main" val="341390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BBCAE480-6DBF-4036-9589-5AF05D140B72}"/>
              </a:ext>
            </a:extLst>
          </p:cNvPr>
          <p:cNvSpPr/>
          <p:nvPr/>
        </p:nvSpPr>
        <p:spPr>
          <a:xfrm>
            <a:off x="785566" y="1822351"/>
            <a:ext cx="7585435" cy="3139321"/>
          </a:xfrm>
          <a:prstGeom prst="rect">
            <a:avLst/>
          </a:prstGeom>
        </p:spPr>
        <p:txBody>
          <a:bodyPr wrap="square">
            <a:spAutoFit/>
          </a:bodyPr>
          <a:lstStyle/>
          <a:p>
            <a:r>
              <a:rPr lang="lv-LV" sz="2200" dirty="0"/>
              <a:t>Kāpēc vispār būtu jārunā par tiešsaistes azartspēlēm un azartspēlēm? Kāpēc cilvēki ir jāizglīto šajā jautājumā?</a:t>
            </a:r>
          </a:p>
          <a:p>
            <a:endParaRPr lang="lv-LV" sz="2200" dirty="0"/>
          </a:p>
          <a:p>
            <a:r>
              <a:rPr lang="lv-LV" sz="2200" dirty="0"/>
              <a:t>Vai tu uzskati tiešsaistes azartspēles par jautājumu, kas ir jāpārrunā skolā? Pārrunājiet ar </a:t>
            </a:r>
            <a:r>
              <a:rPr lang="lv-LV" sz="2200" dirty="0" err="1"/>
              <a:t>klasesbiedru</a:t>
            </a:r>
            <a:r>
              <a:rPr lang="lv-LV" sz="2200" dirty="0"/>
              <a:t> un dalieties ar savām idejām grupā!</a:t>
            </a:r>
          </a:p>
          <a:p>
            <a:endParaRPr lang="lv-LV" sz="2200" dirty="0"/>
          </a:p>
          <a:p>
            <a:r>
              <a:rPr lang="lv-LV" sz="2200" dirty="0"/>
              <a:t>Pāros izdomājiet azartspēļu definīciju!</a:t>
            </a:r>
            <a:br>
              <a:rPr lang="lv-LV" sz="2200" dirty="0"/>
            </a:br>
            <a:r>
              <a:rPr lang="lv-LV" sz="2200" dirty="0"/>
              <a:t>Kāda ir oficiāli pieņemtā definīcija? </a:t>
            </a:r>
          </a:p>
        </p:txBody>
      </p:sp>
      <p:pic>
        <p:nvPicPr>
          <p:cNvPr id="6" name="Picture 5">
            <a:extLst>
              <a:ext uri="{FF2B5EF4-FFF2-40B4-BE49-F238E27FC236}">
                <a16:creationId xmlns="" xmlns:a16="http://schemas.microsoft.com/office/drawing/2014/main" id="{5E9BA027-8E4D-409F-B2F1-17885428FF6D}"/>
              </a:ext>
            </a:extLst>
          </p:cNvPr>
          <p:cNvPicPr>
            <a:picLocks noChangeAspect="1"/>
          </p:cNvPicPr>
          <p:nvPr/>
        </p:nvPicPr>
        <p:blipFill>
          <a:blip r:embed="rId3" cstate="print"/>
          <a:stretch>
            <a:fillRect/>
          </a:stretch>
        </p:blipFill>
        <p:spPr>
          <a:xfrm>
            <a:off x="8884517" y="2524401"/>
            <a:ext cx="2687801" cy="1809197"/>
          </a:xfrm>
          <a:prstGeom prst="rect">
            <a:avLst/>
          </a:prstGeom>
        </p:spPr>
      </p:pic>
      <p:pic>
        <p:nvPicPr>
          <p:cNvPr id="9" name="Picture 8">
            <a:extLst>
              <a:ext uri="{FF2B5EF4-FFF2-40B4-BE49-F238E27FC236}">
                <a16:creationId xmlns="" xmlns:a16="http://schemas.microsoft.com/office/drawing/2014/main" id="{C27F594D-ED39-4E84-8070-C010ED056C10}"/>
              </a:ext>
            </a:extLst>
          </p:cNvPr>
          <p:cNvPicPr>
            <a:picLocks noChangeAspect="1"/>
          </p:cNvPicPr>
          <p:nvPr/>
        </p:nvPicPr>
        <p:blipFill>
          <a:blip r:embed="rId4" cstate="print"/>
          <a:stretch>
            <a:fillRect/>
          </a:stretch>
        </p:blipFill>
        <p:spPr>
          <a:xfrm>
            <a:off x="4960873" y="4996490"/>
            <a:ext cx="2401210" cy="1451125"/>
          </a:xfrm>
          <a:prstGeom prst="rect">
            <a:avLst/>
          </a:prstGeom>
        </p:spPr>
      </p:pic>
    </p:spTree>
    <p:extLst>
      <p:ext uri="{BB962C8B-B14F-4D97-AF65-F5344CB8AC3E}">
        <p14:creationId xmlns="" xmlns:p14="http://schemas.microsoft.com/office/powerpoint/2010/main" val="114279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 xmlns:a16="http://schemas.microsoft.com/office/drawing/2014/main" id="{4A6CAD8A-B8A3-4975-A27C-EA4D26FE5E7D}"/>
              </a:ext>
            </a:extLst>
          </p:cNvPr>
          <p:cNvSpPr/>
          <p:nvPr/>
        </p:nvSpPr>
        <p:spPr>
          <a:xfrm>
            <a:off x="2369609" y="1543810"/>
            <a:ext cx="7452781" cy="4124206"/>
          </a:xfrm>
          <a:prstGeom prst="rect">
            <a:avLst/>
          </a:prstGeom>
        </p:spPr>
        <p:txBody>
          <a:bodyPr wrap="square" lIns="91440" tIns="45720" rIns="91440" bIns="45720" anchor="t">
            <a:spAutoFit/>
          </a:bodyPr>
          <a:lstStyle/>
          <a:p>
            <a:r>
              <a:rPr lang="lv-LV" sz="2000" dirty="0"/>
              <a:t>2005. gada Azartspēļu un izložu likumā azartspēles ir definētas kā “spēle, kurā fiziskā persona, iemaksājot dalības likmi, var iegūst laimestu, kas pilnīgi vai daļēji ir atkarīgs no veiksmes gadījuma vai apstākļiem, kuri iepriekš nav zināmi”. </a:t>
            </a:r>
            <a:br>
              <a:rPr lang="lv-LV" sz="2000" dirty="0"/>
            </a:br>
            <a:r>
              <a:rPr lang="lv-LV" sz="2000" dirty="0"/>
              <a:t>(</a:t>
            </a:r>
            <a:r>
              <a:rPr lang="lv-LV" sz="2000" dirty="0">
                <a:hlinkClick r:id="rId3"/>
              </a:rPr>
              <a:t>https://likumi.lv/ta/id/122941-azartspelu-un-izlozu-likums</a:t>
            </a:r>
            <a:r>
              <a:rPr lang="lv-LV" sz="2000" dirty="0"/>
              <a:t>)</a:t>
            </a:r>
          </a:p>
          <a:p>
            <a:pPr algn="ctr"/>
            <a:endParaRPr lang="en-GB" sz="2200" dirty="0"/>
          </a:p>
          <a:p>
            <a:r>
              <a:rPr lang="lv-LV" sz="2000" dirty="0"/>
              <a:t>Dažas no azartspēļu kategorijām ietver:</a:t>
            </a:r>
          </a:p>
          <a:p>
            <a:pPr>
              <a:buFont typeface="Arial" pitchFamily="34" charset="0"/>
              <a:buChar char="•"/>
            </a:pPr>
            <a:r>
              <a:rPr lang="lv-LV" sz="2000" dirty="0"/>
              <a:t>spēļu zāles un izklaides centrus (pieaugušajiem un ģimenēm),</a:t>
            </a:r>
            <a:endParaRPr lang="lv-LV" sz="2000" dirty="0">
              <a:cs typeface="Calibri"/>
            </a:endParaRPr>
          </a:p>
          <a:p>
            <a:pPr>
              <a:buFont typeface="Arial" pitchFamily="34" charset="0"/>
              <a:buChar char="•"/>
            </a:pPr>
            <a:r>
              <a:rPr lang="lv-LV" sz="2000" dirty="0" err="1"/>
              <a:t>totalizatorus</a:t>
            </a:r>
            <a:r>
              <a:rPr lang="lv-LV" sz="2000" dirty="0"/>
              <a:t> (tiešsaistē vai kādā notikumā), </a:t>
            </a:r>
            <a:endParaRPr lang="lv-LV" sz="2000" dirty="0">
              <a:cs typeface="Calibri" panose="020F0502020204030204"/>
            </a:endParaRPr>
          </a:p>
          <a:p>
            <a:pPr>
              <a:buFont typeface="Arial" pitchFamily="34" charset="0"/>
              <a:buChar char="•"/>
            </a:pPr>
            <a:r>
              <a:rPr lang="lv-LV" sz="2000" dirty="0" err="1"/>
              <a:t>bingo</a:t>
            </a:r>
            <a:r>
              <a:rPr lang="lv-LV" sz="2000" dirty="0"/>
              <a:t> (tiešsaistē vai spēļu zālē), </a:t>
            </a:r>
            <a:endParaRPr lang="lv-LV" sz="2000" dirty="0">
              <a:cs typeface="Calibri" panose="020F0502020204030204"/>
            </a:endParaRPr>
          </a:p>
          <a:p>
            <a:pPr>
              <a:buFont typeface="Arial" pitchFamily="34" charset="0"/>
              <a:buChar char="•"/>
            </a:pPr>
            <a:r>
              <a:rPr lang="lv-LV" sz="2000" dirty="0"/>
              <a:t>kazino (tiešsaistē vai kazino), </a:t>
            </a:r>
            <a:endParaRPr lang="lv-LV" sz="2000" dirty="0">
              <a:cs typeface="Calibri" panose="020F0502020204030204"/>
            </a:endParaRPr>
          </a:p>
          <a:p>
            <a:pPr>
              <a:buFont typeface="Arial" pitchFamily="34" charset="0"/>
              <a:buChar char="•"/>
            </a:pPr>
            <a:r>
              <a:rPr lang="lv-LV" sz="2000" dirty="0"/>
              <a:t>loterijas (momentloterijas, nokasāmās loterijas u. tml.), </a:t>
            </a:r>
            <a:endParaRPr lang="lv-LV" sz="2000" dirty="0">
              <a:cs typeface="Calibri" panose="020F0502020204030204"/>
            </a:endParaRPr>
          </a:p>
          <a:p>
            <a:pPr>
              <a:buFont typeface="Arial" pitchFamily="34" charset="0"/>
              <a:buChar char="•"/>
            </a:pPr>
            <a:r>
              <a:rPr lang="lv-LV" sz="2000" dirty="0"/>
              <a:t>spēļu automātus ("augļu" mašīnas, fiksētās likmes </a:t>
            </a:r>
            <a:r>
              <a:rPr lang="lv-LV" sz="2000" dirty="0" err="1"/>
              <a:t>totalizatorus</a:t>
            </a:r>
            <a:r>
              <a:rPr lang="lv-LV" sz="2000" dirty="0"/>
              <a:t> utt.) </a:t>
            </a:r>
            <a:endParaRPr lang="lv-LV" sz="2000" dirty="0">
              <a:cs typeface="Calibri" panose="020F0502020204030204"/>
            </a:endParaRPr>
          </a:p>
        </p:txBody>
      </p:sp>
      <p:pic>
        <p:nvPicPr>
          <p:cNvPr id="3" name="Picture 2">
            <a:extLst>
              <a:ext uri="{FF2B5EF4-FFF2-40B4-BE49-F238E27FC236}">
                <a16:creationId xmlns="" xmlns:a16="http://schemas.microsoft.com/office/drawing/2014/main" id="{BDEE0BD9-A940-45B2-A9F1-5746CCA52B1D}"/>
              </a:ext>
            </a:extLst>
          </p:cNvPr>
          <p:cNvPicPr>
            <a:picLocks noChangeAspect="1"/>
          </p:cNvPicPr>
          <p:nvPr/>
        </p:nvPicPr>
        <p:blipFill>
          <a:blip r:embed="rId4" cstate="print"/>
          <a:stretch>
            <a:fillRect/>
          </a:stretch>
        </p:blipFill>
        <p:spPr>
          <a:xfrm>
            <a:off x="161091" y="2400839"/>
            <a:ext cx="2107838" cy="1247579"/>
          </a:xfrm>
          <a:prstGeom prst="rect">
            <a:avLst/>
          </a:prstGeom>
        </p:spPr>
      </p:pic>
      <p:pic>
        <p:nvPicPr>
          <p:cNvPr id="6" name="Picture 5">
            <a:extLst>
              <a:ext uri="{FF2B5EF4-FFF2-40B4-BE49-F238E27FC236}">
                <a16:creationId xmlns="" xmlns:a16="http://schemas.microsoft.com/office/drawing/2014/main" id="{C521E9E9-83CD-4438-A4A5-60BF8BECBD4E}"/>
              </a:ext>
            </a:extLst>
          </p:cNvPr>
          <p:cNvPicPr>
            <a:picLocks noChangeAspect="1"/>
          </p:cNvPicPr>
          <p:nvPr/>
        </p:nvPicPr>
        <p:blipFill>
          <a:blip r:embed="rId5" cstate="print"/>
          <a:stretch>
            <a:fillRect/>
          </a:stretch>
        </p:blipFill>
        <p:spPr>
          <a:xfrm>
            <a:off x="9856395" y="2419889"/>
            <a:ext cx="2107838" cy="1209112"/>
          </a:xfrm>
          <a:prstGeom prst="rect">
            <a:avLst/>
          </a:prstGeom>
        </p:spPr>
      </p:pic>
    </p:spTree>
    <p:extLst>
      <p:ext uri="{BB962C8B-B14F-4D97-AF65-F5344CB8AC3E}">
        <p14:creationId xmlns="" xmlns:p14="http://schemas.microsoft.com/office/powerpoint/2010/main" val="29992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A919ACD5-E073-4025-B02E-57CA31A2B691}"/>
              </a:ext>
            </a:extLst>
          </p:cNvPr>
          <p:cNvSpPr/>
          <p:nvPr/>
        </p:nvSpPr>
        <p:spPr>
          <a:xfrm>
            <a:off x="608618" y="1406801"/>
            <a:ext cx="11271317" cy="1169551"/>
          </a:xfrm>
          <a:prstGeom prst="rect">
            <a:avLst/>
          </a:prstGeom>
        </p:spPr>
        <p:txBody>
          <a:bodyPr wrap="square">
            <a:spAutoFit/>
          </a:bodyPr>
          <a:lstStyle/>
          <a:p>
            <a:r>
              <a:rPr lang="lv-LV" sz="2400" b="1" dirty="0"/>
              <a:t>Tiešsaistes azartspēļu statistika </a:t>
            </a:r>
          </a:p>
          <a:p>
            <a:pPr marL="71755" marR="71755"/>
            <a:endParaRPr lang="en-US" sz="2200" dirty="0"/>
          </a:p>
          <a:p>
            <a:r>
              <a:rPr lang="lv-LV" sz="2400" dirty="0"/>
              <a:t>Vai tevi šajā informācijā kaut kas pārsteidza? Ja jā, kas? Kāpēc tas ir pārsteidzoši?</a:t>
            </a:r>
          </a:p>
        </p:txBody>
      </p:sp>
      <p:sp>
        <p:nvSpPr>
          <p:cNvPr id="6" name="Rectangle 5">
            <a:extLst>
              <a:ext uri="{FF2B5EF4-FFF2-40B4-BE49-F238E27FC236}">
                <a16:creationId xmlns="" xmlns:a16="http://schemas.microsoft.com/office/drawing/2014/main" id="{F7F52A2D-215D-4308-BA97-081CE02391ED}"/>
              </a:ext>
            </a:extLst>
          </p:cNvPr>
          <p:cNvSpPr/>
          <p:nvPr/>
        </p:nvSpPr>
        <p:spPr>
          <a:xfrm>
            <a:off x="2259484" y="2818180"/>
            <a:ext cx="8295027" cy="3693319"/>
          </a:xfrm>
          <a:prstGeom prst="rect">
            <a:avLst/>
          </a:prstGeom>
        </p:spPr>
        <p:txBody>
          <a:bodyPr wrap="square">
            <a:spAutoFit/>
          </a:bodyPr>
          <a:lstStyle/>
          <a:p>
            <a:pPr marL="342900" indent="-342900">
              <a:buFont typeface="Arial" pitchFamily="34" charset="0"/>
              <a:buChar char="•"/>
            </a:pPr>
            <a:r>
              <a:rPr lang="lv-LV" b="1" dirty="0"/>
              <a:t>46% britu </a:t>
            </a:r>
            <a:r>
              <a:rPr lang="lv-LV" dirty="0"/>
              <a:t>pēdējo 4 nedēļu laikā ir piedalījušies kāda veida azartspēlēs.</a:t>
            </a:r>
            <a:br>
              <a:rPr lang="lv-LV" dirty="0"/>
            </a:br>
            <a:endParaRPr lang="lv-LV" dirty="0"/>
          </a:p>
          <a:p>
            <a:pPr marL="342900" indent="-342900">
              <a:buFont typeface="Arial" pitchFamily="34" charset="0"/>
              <a:buChar char="•"/>
            </a:pPr>
            <a:r>
              <a:rPr lang="lv-LV" dirty="0"/>
              <a:t>Briti azartspēlēm tērē vidēji </a:t>
            </a:r>
            <a:r>
              <a:rPr lang="lv-LV" b="1" dirty="0"/>
              <a:t>2,57 mārciņas </a:t>
            </a:r>
            <a:r>
              <a:rPr lang="lv-LV" dirty="0"/>
              <a:t>nedēļā, kas veido vairāk nekā 133 mārciņas gadā.</a:t>
            </a:r>
            <a:br>
              <a:rPr lang="lv-LV" dirty="0"/>
            </a:br>
            <a:endParaRPr lang="lv-LV" dirty="0"/>
          </a:p>
          <a:p>
            <a:pPr marL="342900" indent="-342900">
              <a:buFont typeface="Arial" pitchFamily="34" charset="0"/>
              <a:buChar char="•"/>
            </a:pPr>
            <a:r>
              <a:rPr lang="lv-LV" b="1" dirty="0"/>
              <a:t>28% britu </a:t>
            </a:r>
            <a:r>
              <a:rPr lang="lv-LV" dirty="0"/>
              <a:t>pēdējo 4 nedēļu laikā piedalījušies Nacionālajā loterijā, kas nozīmē, ka tas ir populārākais azartspēļu veids Lielbritānijā.</a:t>
            </a:r>
            <a:br>
              <a:rPr lang="lv-LV" dirty="0"/>
            </a:br>
            <a:endParaRPr lang="lv-LV" dirty="0"/>
          </a:p>
          <a:p>
            <a:pPr marL="342900" indent="-342900">
              <a:buFont typeface="Arial" pitchFamily="34" charset="0"/>
              <a:buChar char="•"/>
            </a:pPr>
            <a:r>
              <a:rPr lang="lv-LV" dirty="0"/>
              <a:t>2018. gadā Lielbritānijas azartspēļu nozares apgrozījums bija </a:t>
            </a:r>
            <a:r>
              <a:rPr lang="lv-LV" b="1" dirty="0"/>
              <a:t>14,5 miljardi </a:t>
            </a:r>
            <a:r>
              <a:rPr lang="lv-LV" dirty="0"/>
              <a:t>mārciņu, un tajā strādāja vairāk nekā 106 000 cilvēku.</a:t>
            </a:r>
            <a:br>
              <a:rPr lang="lv-LV" dirty="0"/>
            </a:br>
            <a:endParaRPr lang="lv-LV" dirty="0"/>
          </a:p>
          <a:p>
            <a:pPr marL="342900" indent="-342900">
              <a:buFont typeface="Arial" pitchFamily="34" charset="0"/>
              <a:buChar char="•"/>
            </a:pPr>
            <a:r>
              <a:rPr lang="lv-LV" dirty="0"/>
              <a:t>Ir aplēsts, ka atkarība no azartspēlēm Lielbritānijā izmaksā aptuveni </a:t>
            </a:r>
            <a:r>
              <a:rPr lang="lv-LV" b="1" dirty="0"/>
              <a:t>1,2 miljardus </a:t>
            </a:r>
            <a:r>
              <a:rPr lang="lv-LV" dirty="0"/>
              <a:t>mārciņu gadā.</a:t>
            </a:r>
            <a:endParaRPr lang="en-GB" b="0" i="0" dirty="0">
              <a:solidFill>
                <a:srgbClr val="242A2F"/>
              </a:solidFill>
              <a:effectLst/>
              <a:cs typeface="Arial" panose="020B0604020202020204" pitchFamily="34" charset="0"/>
            </a:endParaRPr>
          </a:p>
        </p:txBody>
      </p:sp>
      <p:pic>
        <p:nvPicPr>
          <p:cNvPr id="9" name="Picture 8">
            <a:extLst>
              <a:ext uri="{FF2B5EF4-FFF2-40B4-BE49-F238E27FC236}">
                <a16:creationId xmlns="" xmlns:a16="http://schemas.microsoft.com/office/drawing/2014/main" id="{1646E35E-97EA-4316-9CB5-4D3F240208D5}"/>
              </a:ext>
            </a:extLst>
          </p:cNvPr>
          <p:cNvPicPr>
            <a:picLocks noChangeAspect="1"/>
          </p:cNvPicPr>
          <p:nvPr/>
        </p:nvPicPr>
        <p:blipFill>
          <a:blip r:embed="rId3" cstate="print"/>
          <a:stretch>
            <a:fillRect/>
          </a:stretch>
        </p:blipFill>
        <p:spPr>
          <a:xfrm>
            <a:off x="415041" y="2687058"/>
            <a:ext cx="1546740" cy="3760558"/>
          </a:xfrm>
          <a:prstGeom prst="rect">
            <a:avLst/>
          </a:prstGeom>
        </p:spPr>
      </p:pic>
    </p:spTree>
    <p:extLst>
      <p:ext uri="{BB962C8B-B14F-4D97-AF65-F5344CB8AC3E}">
        <p14:creationId xmlns="" xmlns:p14="http://schemas.microsoft.com/office/powerpoint/2010/main" val="130481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9D7E10D-9BE5-4909-AEED-8D98475B307F}"/>
              </a:ext>
            </a:extLst>
          </p:cNvPr>
          <p:cNvSpPr>
            <a:spLocks noGrp="1"/>
          </p:cNvSpPr>
          <p:nvPr>
            <p:ph type="title"/>
          </p:nvPr>
        </p:nvSpPr>
        <p:spPr/>
        <p:txBody>
          <a:bodyPr>
            <a:normAutofit fontScale="90000"/>
          </a:bodyPr>
          <a:lstStyle/>
          <a:p>
            <a:r>
              <a:rPr lang="lv-LV" dirty="0"/>
              <a:t>Azartspēļu spēlēšanas biežums Latvijā</a:t>
            </a:r>
            <a:br>
              <a:rPr lang="lv-LV" dirty="0"/>
            </a:br>
            <a:r>
              <a:rPr lang="lv-LV" dirty="0"/>
              <a:t> </a:t>
            </a:r>
            <a:r>
              <a:rPr lang="lv-LV" sz="1300" dirty="0"/>
              <a:t>https://esparveselibu.lv/sites/default/files/2020-04/Petijums-par-azartspelu-socialo-mediju-datorspelu-un-citu-procesu-atkaribu-izplatibu-Latvija.pdf</a:t>
            </a:r>
            <a:br>
              <a:rPr lang="lv-LV" sz="1300" dirty="0"/>
            </a:br>
            <a:endParaRPr lang="lv-LV" sz="1300" dirty="0"/>
          </a:p>
        </p:txBody>
      </p:sp>
      <p:pic>
        <p:nvPicPr>
          <p:cNvPr id="4" name="Satura vietturis 3">
            <a:extLst>
              <a:ext uri="{FF2B5EF4-FFF2-40B4-BE49-F238E27FC236}">
                <a16:creationId xmlns="" xmlns:a16="http://schemas.microsoft.com/office/drawing/2014/main" id="{615CF403-01D3-467D-9478-8148D2450CC2}"/>
              </a:ext>
            </a:extLst>
          </p:cNvPr>
          <p:cNvPicPr>
            <a:picLocks noGrp="1" noChangeAspect="1"/>
          </p:cNvPicPr>
          <p:nvPr>
            <p:ph idx="1"/>
          </p:nvPr>
        </p:nvPicPr>
        <p:blipFill rotWithShape="1">
          <a:blip r:embed="rId2" cstate="print"/>
          <a:srcRect l="23560" t="34062" r="21093" b="18303"/>
          <a:stretch/>
        </p:blipFill>
        <p:spPr>
          <a:xfrm>
            <a:off x="1609688" y="1597704"/>
            <a:ext cx="8838319" cy="4601760"/>
          </a:xfrm>
          <a:prstGeom prst="rect">
            <a:avLst/>
          </a:prstGeom>
        </p:spPr>
      </p:pic>
    </p:spTree>
    <p:extLst>
      <p:ext uri="{BB962C8B-B14F-4D97-AF65-F5344CB8AC3E}">
        <p14:creationId xmlns="" xmlns:p14="http://schemas.microsoft.com/office/powerpoint/2010/main" val="80530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9" name="Picture 8">
            <a:extLst>
              <a:ext uri="{FF2B5EF4-FFF2-40B4-BE49-F238E27FC236}">
                <a16:creationId xmlns="" xmlns:a16="http://schemas.microsoft.com/office/drawing/2014/main" id="{A8D36BA7-A6E6-406F-93C0-9080E0F8CF7B}"/>
              </a:ext>
            </a:extLst>
          </p:cNvPr>
          <p:cNvPicPr>
            <a:picLocks noChangeAspect="1"/>
          </p:cNvPicPr>
          <p:nvPr/>
        </p:nvPicPr>
        <p:blipFill>
          <a:blip r:embed="rId3" cstate="print"/>
          <a:stretch>
            <a:fillRect/>
          </a:stretch>
        </p:blipFill>
        <p:spPr>
          <a:xfrm>
            <a:off x="470124" y="2076007"/>
            <a:ext cx="1546740" cy="3760558"/>
          </a:xfrm>
          <a:prstGeom prst="rect">
            <a:avLst/>
          </a:prstGeom>
        </p:spPr>
      </p:pic>
      <p:sp>
        <p:nvSpPr>
          <p:cNvPr id="3" name="Rectangle 2">
            <a:extLst>
              <a:ext uri="{FF2B5EF4-FFF2-40B4-BE49-F238E27FC236}">
                <a16:creationId xmlns="" xmlns:a16="http://schemas.microsoft.com/office/drawing/2014/main" id="{D5EC777B-AD5F-4DB5-A354-CF074D45A404}"/>
              </a:ext>
            </a:extLst>
          </p:cNvPr>
          <p:cNvSpPr/>
          <p:nvPr/>
        </p:nvSpPr>
        <p:spPr>
          <a:xfrm>
            <a:off x="2417294" y="2076007"/>
            <a:ext cx="7892693" cy="3785652"/>
          </a:xfrm>
          <a:prstGeom prst="rect">
            <a:avLst/>
          </a:prstGeom>
        </p:spPr>
        <p:txBody>
          <a:bodyPr wrap="square" lIns="91440" tIns="45720" rIns="91440" bIns="45720" anchor="t">
            <a:spAutoFit/>
          </a:bodyPr>
          <a:lstStyle/>
          <a:p>
            <a:pPr marL="457200" indent="-457200">
              <a:buFont typeface="Arial" pitchFamily="34" charset="0"/>
              <a:buChar char="•"/>
            </a:pPr>
            <a:r>
              <a:rPr lang="lv-LV" sz="2400" dirty="0"/>
              <a:t>Kāds ir tavs viedoklis vai pieredze attiecībā uz tiešsaistes azartspēlēm?</a:t>
            </a:r>
          </a:p>
          <a:p>
            <a:pPr marL="457200" indent="-457200">
              <a:buFont typeface="Arial" pitchFamily="34" charset="0"/>
              <a:buChar char="•"/>
            </a:pPr>
            <a:r>
              <a:rPr lang="lv-LV" sz="2400" dirty="0"/>
              <a:t>Vai ir kaut kas, ar kaut ko esi </a:t>
            </a:r>
            <a:r>
              <a:rPr lang="lv-LV" sz="2400" dirty="0" err="1"/>
              <a:t>saskāries</a:t>
            </a:r>
            <a:r>
              <a:rPr lang="lv-LV" sz="2400" dirty="0"/>
              <a:t> agrāk? Ja jā, kur un kā?</a:t>
            </a:r>
            <a:endParaRPr lang="lv-LV" sz="2400">
              <a:cs typeface="Calibri"/>
            </a:endParaRPr>
          </a:p>
          <a:p>
            <a:pPr marL="457200" indent="-457200">
              <a:buFont typeface="Arial" pitchFamily="34" charset="0"/>
              <a:buChar char="•"/>
            </a:pPr>
            <a:r>
              <a:rPr lang="lv-LV" sz="2400" dirty="0"/>
              <a:t>Kādās platformās vai ierīcēs tiešsaistes azartspēles ir visredzamākās? Piemēram, sporta vietnēs?</a:t>
            </a:r>
          </a:p>
          <a:p>
            <a:pPr marL="457200" indent="-457200">
              <a:buFont typeface="Arial" pitchFamily="34" charset="0"/>
              <a:buChar char="•"/>
            </a:pPr>
            <a:r>
              <a:rPr lang="lv-LV" sz="2400" dirty="0"/>
              <a:t>Kāpēc, tavuprāt, tiešsaistes azartspēles šajās platformās ir klātesošas?</a:t>
            </a:r>
          </a:p>
          <a:p>
            <a:pPr marL="457200" indent="-457200">
              <a:buFont typeface="Arial" pitchFamily="34" charset="0"/>
              <a:buChar char="•"/>
            </a:pPr>
            <a:r>
              <a:rPr lang="lv-LV" sz="2400" dirty="0"/>
              <a:t>Kā tiešsaistes azartspēles saista cilvēkus? Kā un kāpēc tā varētu būt problēma? </a:t>
            </a:r>
          </a:p>
        </p:txBody>
      </p:sp>
    </p:spTree>
    <p:extLst>
      <p:ext uri="{BB962C8B-B14F-4D97-AF65-F5344CB8AC3E}">
        <p14:creationId xmlns="" xmlns:p14="http://schemas.microsoft.com/office/powerpoint/2010/main" val="398359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A38DE079-40E0-4921-B40A-7191ECA7D751}"/>
              </a:ext>
            </a:extLst>
          </p:cNvPr>
          <p:cNvSpPr/>
          <p:nvPr/>
        </p:nvSpPr>
        <p:spPr>
          <a:xfrm>
            <a:off x="1198492" y="1631652"/>
            <a:ext cx="8222514" cy="3385542"/>
          </a:xfrm>
          <a:prstGeom prst="rect">
            <a:avLst/>
          </a:prstGeom>
        </p:spPr>
        <p:txBody>
          <a:bodyPr wrap="square">
            <a:spAutoFit/>
          </a:bodyPr>
          <a:lstStyle/>
          <a:p>
            <a:pPr marL="71755" marR="71755"/>
            <a:r>
              <a:rPr lang="lv-LV" sz="2400" b="1" dirty="0"/>
              <a:t>Atkarība </a:t>
            </a:r>
            <a:endParaRPr lang="en-GB" sz="2200" b="1" dirty="0"/>
          </a:p>
          <a:p>
            <a:pPr marL="71755" marR="71755"/>
            <a:endParaRPr lang="en-GB" sz="2200" dirty="0"/>
          </a:p>
          <a:p>
            <a:r>
              <a:rPr lang="lv-LV" sz="2400" dirty="0"/>
              <a:t>Azartspēles nav narkotikas, tomēr to iedarbība var būt ļoti līdzīga. Kopš tiešsaistē parādījās azartspēles, ievērojami pieaudzis atkarīgo cilvēku skaits.</a:t>
            </a:r>
          </a:p>
          <a:p>
            <a:pPr lvl="1">
              <a:buFont typeface="Arial" pitchFamily="34" charset="0"/>
              <a:buChar char="•"/>
            </a:pPr>
            <a:endParaRPr lang="lv-LV" sz="2400" dirty="0"/>
          </a:p>
          <a:p>
            <a:pPr lvl="1">
              <a:buFont typeface="Arial" pitchFamily="34" charset="0"/>
              <a:buChar char="•"/>
            </a:pPr>
            <a:r>
              <a:rPr lang="lv-LV" sz="2400" dirty="0"/>
              <a:t>Par ko tu domā, dzirdot vārdu “atkarība”? </a:t>
            </a:r>
          </a:p>
          <a:p>
            <a:pPr lvl="1">
              <a:buFont typeface="Arial" pitchFamily="34" charset="0"/>
              <a:buChar char="•"/>
            </a:pPr>
            <a:r>
              <a:rPr lang="lv-LV" sz="2400" dirty="0"/>
              <a:t>Vai, tavuprāt, ir iespējams kļūt atkarīgam no tiešsaistes azartspēlēm? </a:t>
            </a:r>
          </a:p>
        </p:txBody>
      </p:sp>
      <p:pic>
        <p:nvPicPr>
          <p:cNvPr id="6" name="Picture 5">
            <a:extLst>
              <a:ext uri="{FF2B5EF4-FFF2-40B4-BE49-F238E27FC236}">
                <a16:creationId xmlns="" xmlns:a16="http://schemas.microsoft.com/office/drawing/2014/main" id="{896A9B79-0483-413F-B22F-80C2BF2DF897}"/>
              </a:ext>
            </a:extLst>
          </p:cNvPr>
          <p:cNvPicPr>
            <a:picLocks noChangeAspect="1"/>
          </p:cNvPicPr>
          <p:nvPr/>
        </p:nvPicPr>
        <p:blipFill>
          <a:blip r:embed="rId3" cstate="print"/>
          <a:stretch>
            <a:fillRect/>
          </a:stretch>
        </p:blipFill>
        <p:spPr>
          <a:xfrm>
            <a:off x="8823490" y="2596442"/>
            <a:ext cx="2285999" cy="1957387"/>
          </a:xfrm>
          <a:prstGeom prst="rect">
            <a:avLst/>
          </a:prstGeom>
        </p:spPr>
      </p:pic>
      <p:pic>
        <p:nvPicPr>
          <p:cNvPr id="10" name="Picture 9">
            <a:extLst>
              <a:ext uri="{FF2B5EF4-FFF2-40B4-BE49-F238E27FC236}">
                <a16:creationId xmlns="" xmlns:a16="http://schemas.microsoft.com/office/drawing/2014/main" id="{59EBA51D-A196-49E4-9A0C-70948F7AC985}"/>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0802" y="3533577"/>
            <a:ext cx="1037690" cy="1422697"/>
          </a:xfrm>
          <a:prstGeom prst="rect">
            <a:avLst/>
          </a:prstGeom>
          <a:noFill/>
          <a:ln>
            <a:noFill/>
          </a:ln>
          <a:effectLst/>
        </p:spPr>
      </p:pic>
    </p:spTree>
    <p:extLst>
      <p:ext uri="{BB962C8B-B14F-4D97-AF65-F5344CB8AC3E}">
        <p14:creationId xmlns="" xmlns:p14="http://schemas.microsoft.com/office/powerpoint/2010/main" val="256317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85330B3-8E2D-4A9F-9823-1A7345E25708}"/>
              </a:ext>
            </a:extLst>
          </p:cNvPr>
          <p:cNvSpPr>
            <a:spLocks noGrp="1"/>
          </p:cNvSpPr>
          <p:nvPr>
            <p:ph type="title"/>
          </p:nvPr>
        </p:nvSpPr>
        <p:spPr/>
        <p:txBody>
          <a:bodyPr/>
          <a:lstStyle/>
          <a:p>
            <a:r>
              <a:rPr lang="lv-LV" dirty="0"/>
              <a:t>Aizliegtais paņēmiens. Operācija: «</a:t>
            </a:r>
            <a:r>
              <a:rPr lang="lv-LV" dirty="0" err="1"/>
              <a:t>Fortnite</a:t>
            </a:r>
            <a:r>
              <a:rPr lang="lv-LV" dirty="0"/>
              <a:t>” </a:t>
            </a:r>
          </a:p>
        </p:txBody>
      </p:sp>
      <p:sp>
        <p:nvSpPr>
          <p:cNvPr id="3" name="Satura vietturis 2">
            <a:extLst>
              <a:ext uri="{FF2B5EF4-FFF2-40B4-BE49-F238E27FC236}">
                <a16:creationId xmlns="" xmlns:a16="http://schemas.microsoft.com/office/drawing/2014/main" id="{535355A1-B1C0-4318-A3ED-DB7EA9E9F191}"/>
              </a:ext>
            </a:extLst>
          </p:cNvPr>
          <p:cNvSpPr>
            <a:spLocks noGrp="1"/>
          </p:cNvSpPr>
          <p:nvPr>
            <p:ph idx="1"/>
          </p:nvPr>
        </p:nvSpPr>
        <p:spPr/>
        <p:txBody>
          <a:bodyPr vert="horz" lIns="91440" tIns="45720" rIns="91440" bIns="45720" rtlCol="0" anchor="t">
            <a:normAutofit/>
          </a:bodyPr>
          <a:lstStyle/>
          <a:p>
            <a:pPr marL="0" indent="0">
              <a:buNone/>
            </a:pPr>
            <a:r>
              <a:rPr lang="lv-LV" dirty="0">
                <a:hlinkClick r:id="rId2"/>
              </a:rPr>
              <a:t>https://www.lsm.lv/raksts/zinas/latvija/datorspelu-razotaji-izmanto-pat-azartspelu-biznesa-elementus-sankciju-nav.a297493/</a:t>
            </a:r>
            <a:endParaRPr lang="lv-LV" dirty="0"/>
          </a:p>
          <a:p>
            <a:pPr marL="0" indent="0">
              <a:buNone/>
            </a:pPr>
            <a:r>
              <a:rPr lang="lv-LV" dirty="0"/>
              <a:t> </a:t>
            </a:r>
          </a:p>
          <a:p>
            <a:endParaRPr lang="lv-LV" dirty="0"/>
          </a:p>
        </p:txBody>
      </p:sp>
      <p:pic>
        <p:nvPicPr>
          <p:cNvPr id="4" name="Attēls 3">
            <a:extLst>
              <a:ext uri="{FF2B5EF4-FFF2-40B4-BE49-F238E27FC236}">
                <a16:creationId xmlns="" xmlns:a16="http://schemas.microsoft.com/office/drawing/2014/main" id="{41C2CDCF-E453-41F7-9F48-D78491FA0DAB}"/>
              </a:ext>
            </a:extLst>
          </p:cNvPr>
          <p:cNvPicPr>
            <a:picLocks noChangeAspect="1"/>
          </p:cNvPicPr>
          <p:nvPr/>
        </p:nvPicPr>
        <p:blipFill>
          <a:blip r:embed="rId3" cstate="print"/>
          <a:stretch>
            <a:fillRect/>
          </a:stretch>
        </p:blipFill>
        <p:spPr>
          <a:xfrm>
            <a:off x="5115648" y="3429000"/>
            <a:ext cx="4529094" cy="3041435"/>
          </a:xfrm>
          <a:prstGeom prst="rect">
            <a:avLst/>
          </a:prstGeom>
        </p:spPr>
      </p:pic>
      <p:sp>
        <p:nvSpPr>
          <p:cNvPr id="6" name="Rectangle 12">
            <a:extLst>
              <a:ext uri="{FF2B5EF4-FFF2-40B4-BE49-F238E27FC236}">
                <a16:creationId xmlns="" xmlns:a16="http://schemas.microsoft.com/office/drawing/2014/main" id="{47D6DB93-4BBB-4955-B4E7-2324CB8795C3}"/>
              </a:ext>
            </a:extLst>
          </p:cNvPr>
          <p:cNvSpPr/>
          <p:nvPr/>
        </p:nvSpPr>
        <p:spPr>
          <a:xfrm>
            <a:off x="400300" y="3527410"/>
            <a:ext cx="4459238" cy="1938992"/>
          </a:xfrm>
          <a:prstGeom prst="rect">
            <a:avLst/>
          </a:prstGeom>
        </p:spPr>
        <p:txBody>
          <a:bodyPr wrap="square" lIns="91440" tIns="45720" rIns="91440" bIns="45720" anchor="t">
            <a:spAutoFit/>
          </a:bodyPr>
          <a:lstStyle/>
          <a:p>
            <a:pPr marL="457200" indent="-457200">
              <a:buFont typeface="Arial" pitchFamily="34" charset="0"/>
              <a:buChar char="•"/>
            </a:pPr>
            <a:r>
              <a:rPr lang="lv-LV" sz="2000" dirty="0"/>
              <a:t>Vai piekrīti, ka “azartspēles ir tāda pati atkarība kā jebkura cita”?</a:t>
            </a:r>
          </a:p>
          <a:p>
            <a:pPr marL="457200" indent="-457200">
              <a:buFont typeface="Arial" pitchFamily="34" charset="0"/>
              <a:buChar char="•"/>
            </a:pPr>
            <a:r>
              <a:rPr lang="lv-LV" sz="2000" dirty="0"/>
              <a:t>Kāda veida rakstura tikumi var būt noderīgi, lai cīnītos ar atkarību vai problēmām ar azartspēlēm? Kā tie var palīdzēt? </a:t>
            </a:r>
          </a:p>
        </p:txBody>
      </p:sp>
    </p:spTree>
    <p:extLst>
      <p:ext uri="{BB962C8B-B14F-4D97-AF65-F5344CB8AC3E}">
        <p14:creationId xmlns="" xmlns:p14="http://schemas.microsoft.com/office/powerpoint/2010/main" val="170938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2FF2082-F1DB-464B-811C-D82967E55F79}"/>
              </a:ext>
            </a:extLst>
          </p:cNvPr>
          <p:cNvPicPr>
            <a:picLocks noChangeAspect="1"/>
          </p:cNvPicPr>
          <p:nvPr/>
        </p:nvPicPr>
        <p:blipFill>
          <a:blip r:embed="rId3" cstate="print"/>
          <a:stretch>
            <a:fillRect/>
          </a:stretch>
        </p:blipFill>
        <p:spPr>
          <a:xfrm>
            <a:off x="3272006" y="4880793"/>
            <a:ext cx="5661238" cy="1667405"/>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44AC3651-E863-4E85-86DF-565318669107}"/>
              </a:ext>
            </a:extLst>
          </p:cNvPr>
          <p:cNvSpPr/>
          <p:nvPr/>
        </p:nvSpPr>
        <p:spPr>
          <a:xfrm>
            <a:off x="1242839" y="1577821"/>
            <a:ext cx="9719572" cy="3046988"/>
          </a:xfrm>
          <a:prstGeom prst="rect">
            <a:avLst/>
          </a:prstGeom>
        </p:spPr>
        <p:txBody>
          <a:bodyPr wrap="square" lIns="91440" tIns="45720" rIns="91440" bIns="45720" anchor="t">
            <a:spAutoFit/>
          </a:bodyPr>
          <a:lstStyle/>
          <a:p>
            <a:r>
              <a:rPr lang="lv-LV" sz="2400" dirty="0"/>
              <a:t>Pārrunājiet šos jautājumus grupā, tad apkopojiet idejas klasē!</a:t>
            </a:r>
          </a:p>
          <a:p>
            <a:endParaRPr lang="lv-LV" sz="2400" dirty="0"/>
          </a:p>
          <a:p>
            <a:r>
              <a:rPr lang="lv-LV" sz="2400" b="1" i="1" dirty="0"/>
              <a:t> Kāda ir atšķirība starp azartspēļu spēlēšanu “šad tad” un “izmēģināšanai”?</a:t>
            </a:r>
          </a:p>
          <a:p>
            <a:pPr marL="457200" indent="-457200"/>
            <a:endParaRPr lang="lv-LV" sz="2400" dirty="0"/>
          </a:p>
          <a:p>
            <a:pPr marL="457200" indent="-457200">
              <a:buFont typeface="Arial" pitchFamily="34" charset="0"/>
              <a:buChar char="•"/>
            </a:pPr>
            <a:r>
              <a:rPr lang="lv-LV" sz="2400" dirty="0"/>
              <a:t> Izmēģināšanai: kad cilvēks izmēģina narkotisku vielu vai riskantu aktivitāti, piemēram, azartspēles, lai uzzinātu, kā tas ir. </a:t>
            </a:r>
          </a:p>
          <a:p>
            <a:pPr marL="457200" indent="-457200">
              <a:buFont typeface="Arial" pitchFamily="34" charset="0"/>
              <a:buChar char="•"/>
            </a:pPr>
            <a:endParaRPr lang="lv-LV" sz="2400" dirty="0"/>
          </a:p>
          <a:p>
            <a:pPr marL="457200" indent="-457200">
              <a:buFont typeface="Arial" pitchFamily="34" charset="0"/>
              <a:buChar char="•"/>
            </a:pPr>
            <a:r>
              <a:rPr lang="lv-LV" sz="2400" dirty="0"/>
              <a:t>Šad tad: kad cilvēks lieto narkotisku vielu vai spēlē azartspēles reti.</a:t>
            </a:r>
            <a:r>
              <a:rPr lang="en-US" sz="2200" dirty="0"/>
              <a:t> </a:t>
            </a:r>
            <a:endParaRPr lang="en-GB" sz="2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1EE422D7-47F0-4A19-B526-6C4EC6C33B72}"/>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1899" y="3330104"/>
            <a:ext cx="1037690" cy="1422697"/>
          </a:xfrm>
          <a:prstGeom prst="rect">
            <a:avLst/>
          </a:prstGeom>
          <a:noFill/>
          <a:ln>
            <a:noFill/>
          </a:ln>
          <a:effectLst/>
        </p:spPr>
      </p:pic>
    </p:spTree>
    <p:extLst>
      <p:ext uri="{BB962C8B-B14F-4D97-AF65-F5344CB8AC3E}">
        <p14:creationId xmlns="" xmlns:p14="http://schemas.microsoft.com/office/powerpoint/2010/main" val="272267094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B62489-78BA-4180-BD9F-E154E382FC6A}">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bcd8bb90-b1cb-4fe5-8892-66ea2dba031d"/>
  </ds:schemaRefs>
</ds:datastoreItem>
</file>

<file path=customXml/itemProps2.xml><?xml version="1.0" encoding="utf-8"?>
<ds:datastoreItem xmlns:ds="http://schemas.openxmlformats.org/officeDocument/2006/customXml" ds:itemID="{55DAC34F-D550-4877-B6E5-195F9B69B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B569DA-7645-4F6D-BDE7-6E85A1A32A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TotalTime>
  <Words>673</Words>
  <Application>Microsoft Office PowerPoint</Application>
  <PresentationFormat>Custom</PresentationFormat>
  <Paragraphs>113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dizains</vt:lpstr>
      <vt:lpstr>9. klase   Tēma: Tiešsaistes pasaule  1.  nodarbība: Tiešsaistes azartspēles un atkarība</vt:lpstr>
      <vt:lpstr>Slide 2</vt:lpstr>
      <vt:lpstr>Slide 3</vt:lpstr>
      <vt:lpstr>Slide 4</vt:lpstr>
      <vt:lpstr>Azartspēļu spēlēšanas biežums Latvijā  https://esparveselibu.lv/sites/default/files/2020-04/Petijums-par-azartspelu-socialo-mediju-datorspelu-un-citu-procesu-atkaribu-izplatibu-Latvija.pdf </vt:lpstr>
      <vt:lpstr>Slide 6</vt:lpstr>
      <vt:lpstr>Slide 7</vt:lpstr>
      <vt:lpstr>Aizliegtais paņēmiens. Operācija: «Fortnite” </vt:lpstr>
      <vt:lpstr>Slide 9</vt:lpstr>
      <vt:lpstr>Slide 10</vt:lpstr>
      <vt:lpstr>Slide 11</vt:lpstr>
      <vt:lpstr>Slide 12</vt:lpstr>
      <vt:lpstr>Slide 13</vt:lpstr>
      <vt:lpstr>Slide 14</vt:lpstr>
      <vt:lpstr>Slide 15</vt:lpstr>
      <vt:lpstr>Slide 16</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84</cp:revision>
  <dcterms:created xsi:type="dcterms:W3CDTF">2019-06-13T10:46:31Z</dcterms:created>
  <dcterms:modified xsi:type="dcterms:W3CDTF">2021-10-15T09:41:08Z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