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13"/>
  </p:handoutMasterIdLst>
  <p:sldIdLst>
    <p:sldId id="256" r:id="rId5"/>
    <p:sldId id="266" r:id="rId6"/>
    <p:sldId id="257" r:id="rId7"/>
    <p:sldId id="259" r:id="rId8"/>
    <p:sldId id="260" r:id="rId9"/>
    <p:sldId id="264" r:id="rId10"/>
    <p:sldId id="265"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B4AD63-A1EA-47C1-9AAF-5B806DCDB64D}" v="1" dt="2021-08-26T21:56:38.744"/>
    <p1510:client id="{5530B8D6-8444-4D6F-B3D3-E03D6A9546C5}" v="230" dt="2021-08-20T15:37:20.201"/>
    <p1510:client id="{E0733F02-87A6-48B2-A112-8BE2A9E81512}" v="6" dt="2021-10-07T12:03:35.073"/>
    <p1510:client id="{FEDDA0F9-632F-4FB2-9890-081FB0A3998B}" v="165" dt="2021-09-20T17:54:35.8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96"/>
      </p:cViewPr>
      <p:guideLst>
        <p:guide orient="horz" pos="2160"/>
        <p:guide pos="3840"/>
      </p:guideLst>
    </p:cSldViewPr>
  </p:slideViewPr>
  <p:notesTextViewPr>
    <p:cViewPr>
      <p:scale>
        <a:sx n="1" d="1"/>
        <a:sy n="1" d="1"/>
      </p:scale>
      <p:origin x="0" y="0"/>
    </p:cViewPr>
  </p:notesTextViewPr>
  <p:notesViewPr>
    <p:cSldViewPr snapToGrid="0">
      <p:cViewPr varScale="1">
        <p:scale>
          <a:sx n="89" d="100"/>
          <a:sy n="89" d="100"/>
        </p:scale>
        <p:origin x="-3846"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iba Kaļķe" userId="S::baibak@edu.lu.lv::090b5955-d8cd-4512-94e7-80946276549e" providerId="AD" clId="Web-{FEDDA0F9-632F-4FB2-9890-081FB0A3998B}"/>
    <pc:docChg chg="modSld">
      <pc:chgData name="Baiba Kaļķe" userId="S::baibak@edu.lu.lv::090b5955-d8cd-4512-94e7-80946276549e" providerId="AD" clId="Web-{FEDDA0F9-632F-4FB2-9890-081FB0A3998B}" dt="2021-09-20T17:54:35.785" v="81" actId="20577"/>
      <pc:docMkLst>
        <pc:docMk/>
      </pc:docMkLst>
      <pc:sldChg chg="modSp">
        <pc:chgData name="Baiba Kaļķe" userId="S::baibak@edu.lu.lv::090b5955-d8cd-4512-94e7-80946276549e" providerId="AD" clId="Web-{FEDDA0F9-632F-4FB2-9890-081FB0A3998B}" dt="2021-09-20T17:51:34.296" v="46" actId="20577"/>
        <pc:sldMkLst>
          <pc:docMk/>
          <pc:sldMk cId="1230155545" sldId="257"/>
        </pc:sldMkLst>
        <pc:spChg chg="mod">
          <ac:chgData name="Baiba Kaļķe" userId="S::baibak@edu.lu.lv::090b5955-d8cd-4512-94e7-80946276549e" providerId="AD" clId="Web-{FEDDA0F9-632F-4FB2-9890-081FB0A3998B}" dt="2021-09-20T17:51:34.296" v="46" actId="20577"/>
          <ac:spMkLst>
            <pc:docMk/>
            <pc:sldMk cId="1230155545" sldId="257"/>
            <ac:spMk id="3" creationId="{6332C34D-5735-47D5-B218-A0A68ADE6AD5}"/>
          </ac:spMkLst>
        </pc:spChg>
      </pc:sldChg>
      <pc:sldChg chg="modSp">
        <pc:chgData name="Baiba Kaļķe" userId="S::baibak@edu.lu.lv::090b5955-d8cd-4512-94e7-80946276549e" providerId="AD" clId="Web-{FEDDA0F9-632F-4FB2-9890-081FB0A3998B}" dt="2021-09-20T17:53:17.174" v="66" actId="20577"/>
        <pc:sldMkLst>
          <pc:docMk/>
          <pc:sldMk cId="2559417820" sldId="259"/>
        </pc:sldMkLst>
        <pc:spChg chg="mod">
          <ac:chgData name="Baiba Kaļķe" userId="S::baibak@edu.lu.lv::090b5955-d8cd-4512-94e7-80946276549e" providerId="AD" clId="Web-{FEDDA0F9-632F-4FB2-9890-081FB0A3998B}" dt="2021-09-20T17:53:17.174" v="66" actId="20577"/>
          <ac:spMkLst>
            <pc:docMk/>
            <pc:sldMk cId="2559417820" sldId="259"/>
            <ac:spMk id="3" creationId="{00000000-0000-0000-0000-000000000000}"/>
          </ac:spMkLst>
        </pc:spChg>
      </pc:sldChg>
      <pc:sldChg chg="modSp">
        <pc:chgData name="Baiba Kaļķe" userId="S::baibak@edu.lu.lv::090b5955-d8cd-4512-94e7-80946276549e" providerId="AD" clId="Web-{FEDDA0F9-632F-4FB2-9890-081FB0A3998B}" dt="2021-09-20T17:53:58.987" v="75" actId="20577"/>
        <pc:sldMkLst>
          <pc:docMk/>
          <pc:sldMk cId="1805013814" sldId="260"/>
        </pc:sldMkLst>
        <pc:spChg chg="mod">
          <ac:chgData name="Baiba Kaļķe" userId="S::baibak@edu.lu.lv::090b5955-d8cd-4512-94e7-80946276549e" providerId="AD" clId="Web-{FEDDA0F9-632F-4FB2-9890-081FB0A3998B}" dt="2021-09-20T17:53:41.971" v="70" actId="20577"/>
          <ac:spMkLst>
            <pc:docMk/>
            <pc:sldMk cId="1805013814" sldId="260"/>
            <ac:spMk id="3" creationId="{00000000-0000-0000-0000-000000000000}"/>
          </ac:spMkLst>
        </pc:spChg>
        <pc:spChg chg="mod">
          <ac:chgData name="Baiba Kaļķe" userId="S::baibak@edu.lu.lv::090b5955-d8cd-4512-94e7-80946276549e" providerId="AD" clId="Web-{FEDDA0F9-632F-4FB2-9890-081FB0A3998B}" dt="2021-09-20T17:53:58.987" v="75" actId="20577"/>
          <ac:spMkLst>
            <pc:docMk/>
            <pc:sldMk cId="1805013814" sldId="260"/>
            <ac:spMk id="6" creationId="{00000000-0000-0000-0000-000000000000}"/>
          </ac:spMkLst>
        </pc:spChg>
      </pc:sldChg>
      <pc:sldChg chg="modSp">
        <pc:chgData name="Baiba Kaļķe" userId="S::baibak@edu.lu.lv::090b5955-d8cd-4512-94e7-80946276549e" providerId="AD" clId="Web-{FEDDA0F9-632F-4FB2-9890-081FB0A3998B}" dt="2021-09-20T17:54:35.785" v="81" actId="20577"/>
        <pc:sldMkLst>
          <pc:docMk/>
          <pc:sldMk cId="1094585498" sldId="265"/>
        </pc:sldMkLst>
        <pc:spChg chg="mod">
          <ac:chgData name="Baiba Kaļķe" userId="S::baibak@edu.lu.lv::090b5955-d8cd-4512-94e7-80946276549e" providerId="AD" clId="Web-{FEDDA0F9-632F-4FB2-9890-081FB0A3998B}" dt="2021-09-20T17:54:35.785" v="81" actId="20577"/>
          <ac:spMkLst>
            <pc:docMk/>
            <pc:sldMk cId="1094585498" sldId="265"/>
            <ac:spMk id="3" creationId="{00000000-0000-0000-0000-000000000000}"/>
          </ac:spMkLst>
        </pc:spChg>
      </pc:sldChg>
      <pc:sldChg chg="modSp">
        <pc:chgData name="Baiba Kaļķe" userId="S::baibak@edu.lu.lv::090b5955-d8cd-4512-94e7-80946276549e" providerId="AD" clId="Web-{FEDDA0F9-632F-4FB2-9890-081FB0A3998B}" dt="2021-09-20T17:50:12.045" v="28" actId="20577"/>
        <pc:sldMkLst>
          <pc:docMk/>
          <pc:sldMk cId="4273767774" sldId="266"/>
        </pc:sldMkLst>
        <pc:spChg chg="mod">
          <ac:chgData name="Baiba Kaļķe" userId="S::baibak@edu.lu.lv::090b5955-d8cd-4512-94e7-80946276549e" providerId="AD" clId="Web-{FEDDA0F9-632F-4FB2-9890-081FB0A3998B}" dt="2021-09-20T17:49:12.059" v="1" actId="20577"/>
          <ac:spMkLst>
            <pc:docMk/>
            <pc:sldMk cId="4273767774" sldId="266"/>
            <ac:spMk id="2" creationId="{DA4B560E-884A-4AD1-8C18-C74687151367}"/>
          </ac:spMkLst>
        </pc:spChg>
        <pc:spChg chg="mod">
          <ac:chgData name="Baiba Kaļķe" userId="S::baibak@edu.lu.lv::090b5955-d8cd-4512-94e7-80946276549e" providerId="AD" clId="Web-{FEDDA0F9-632F-4FB2-9890-081FB0A3998B}" dt="2021-09-20T17:50:12.045" v="28" actId="20577"/>
          <ac:spMkLst>
            <pc:docMk/>
            <pc:sldMk cId="4273767774" sldId="266"/>
            <ac:spMk id="3" creationId="{9F678C7D-4A7A-4281-8252-B6474DD2A6A6}"/>
          </ac:spMkLst>
        </pc:spChg>
      </pc:sldChg>
    </pc:docChg>
  </pc:docChgLst>
  <pc:docChgLst>
    <pc:chgData name="Manuel Joaquin Fernandez Gonzalez" userId="S::mf08052@edu.lu.lv::90e28fec-564e-43b0-9c13-1b12e1cad7dc" providerId="AD" clId="Web-{E0733F02-87A6-48B2-A112-8BE2A9E81512}"/>
    <pc:docChg chg="modSld">
      <pc:chgData name="Manuel Joaquin Fernandez Gonzalez" userId="S::mf08052@edu.lu.lv::90e28fec-564e-43b0-9c13-1b12e1cad7dc" providerId="AD" clId="Web-{E0733F02-87A6-48B2-A112-8BE2A9E81512}" dt="2021-10-07T12:03:35.073" v="7" actId="20577"/>
      <pc:docMkLst>
        <pc:docMk/>
      </pc:docMkLst>
      <pc:sldChg chg="modSp">
        <pc:chgData name="Manuel Joaquin Fernandez Gonzalez" userId="S::mf08052@edu.lu.lv::90e28fec-564e-43b0-9c13-1b12e1cad7dc" providerId="AD" clId="Web-{E0733F02-87A6-48B2-A112-8BE2A9E81512}" dt="2021-10-07T12:03:35.073" v="7" actId="20577"/>
        <pc:sldMkLst>
          <pc:docMk/>
          <pc:sldMk cId="2592969653" sldId="256"/>
        </pc:sldMkLst>
        <pc:spChg chg="mod">
          <ac:chgData name="Manuel Joaquin Fernandez Gonzalez" userId="S::mf08052@edu.lu.lv::90e28fec-564e-43b0-9c13-1b12e1cad7dc" providerId="AD" clId="Web-{E0733F02-87A6-48B2-A112-8BE2A9E81512}" dt="2021-10-07T12:03:35.073" v="7" actId="20577"/>
          <ac:spMkLst>
            <pc:docMk/>
            <pc:sldMk cId="2592969653" sldId="256"/>
            <ac:spMk id="2" creationId="{45F9EF60-A8E6-425F-870C-F44EC6141DD0}"/>
          </ac:spMkLst>
        </pc:spChg>
      </pc:sldChg>
    </pc:docChg>
  </pc:docChgLst>
  <pc:docChgLst>
    <pc:chgData name="Andrejs Mūrnieks" userId="S::murnieks@edu.lu.lv::3e8de971-bca6-4a40-98d7-345a6aeb0e19" providerId="AD" clId="Web-{5530B8D6-8444-4D6F-B3D3-E03D6A9546C5}"/>
    <pc:docChg chg="addSld delSld modSld">
      <pc:chgData name="Andrejs Mūrnieks" userId="S::murnieks@edu.lu.lv::3e8de971-bca6-4a40-98d7-345a6aeb0e19" providerId="AD" clId="Web-{5530B8D6-8444-4D6F-B3D3-E03D6A9546C5}" dt="2021-08-20T15:37:20.201" v="122" actId="1076"/>
      <pc:docMkLst>
        <pc:docMk/>
      </pc:docMkLst>
      <pc:sldChg chg="modSp">
        <pc:chgData name="Andrejs Mūrnieks" userId="S::murnieks@edu.lu.lv::3e8de971-bca6-4a40-98d7-345a6aeb0e19" providerId="AD" clId="Web-{5530B8D6-8444-4D6F-B3D3-E03D6A9546C5}" dt="2021-08-20T15:36:17.166" v="120" actId="1076"/>
        <pc:sldMkLst>
          <pc:docMk/>
          <pc:sldMk cId="1230155545" sldId="257"/>
        </pc:sldMkLst>
        <pc:spChg chg="mod">
          <ac:chgData name="Andrejs Mūrnieks" userId="S::murnieks@edu.lu.lv::3e8de971-bca6-4a40-98d7-345a6aeb0e19" providerId="AD" clId="Web-{5530B8D6-8444-4D6F-B3D3-E03D6A9546C5}" dt="2021-08-20T15:36:17.166" v="120" actId="1076"/>
          <ac:spMkLst>
            <pc:docMk/>
            <pc:sldMk cId="1230155545" sldId="257"/>
            <ac:spMk id="2" creationId="{113EC399-75D5-46C3-9B45-FE17252B0780}"/>
          </ac:spMkLst>
        </pc:spChg>
        <pc:spChg chg="mod">
          <ac:chgData name="Andrejs Mūrnieks" userId="S::murnieks@edu.lu.lv::3e8de971-bca6-4a40-98d7-345a6aeb0e19" providerId="AD" clId="Web-{5530B8D6-8444-4D6F-B3D3-E03D6A9546C5}" dt="2021-08-20T15:36:06.947" v="119" actId="14100"/>
          <ac:spMkLst>
            <pc:docMk/>
            <pc:sldMk cId="1230155545" sldId="257"/>
            <ac:spMk id="3" creationId="{6332C34D-5735-47D5-B218-A0A68ADE6AD5}"/>
          </ac:spMkLst>
        </pc:spChg>
      </pc:sldChg>
      <pc:sldChg chg="modSp">
        <pc:chgData name="Andrejs Mūrnieks" userId="S::murnieks@edu.lu.lv::3e8de971-bca6-4a40-98d7-345a6aeb0e19" providerId="AD" clId="Web-{5530B8D6-8444-4D6F-B3D3-E03D6A9546C5}" dt="2021-08-20T15:32:01.246" v="63" actId="20577"/>
        <pc:sldMkLst>
          <pc:docMk/>
          <pc:sldMk cId="2559417820" sldId="259"/>
        </pc:sldMkLst>
        <pc:spChg chg="mod">
          <ac:chgData name="Andrejs Mūrnieks" userId="S::murnieks@edu.lu.lv::3e8de971-bca6-4a40-98d7-345a6aeb0e19" providerId="AD" clId="Web-{5530B8D6-8444-4D6F-B3D3-E03D6A9546C5}" dt="2021-08-20T15:32:01.246" v="63" actId="20577"/>
          <ac:spMkLst>
            <pc:docMk/>
            <pc:sldMk cId="2559417820" sldId="259"/>
            <ac:spMk id="5" creationId="{00000000-0000-0000-0000-000000000000}"/>
          </ac:spMkLst>
        </pc:spChg>
      </pc:sldChg>
      <pc:sldChg chg="modSp">
        <pc:chgData name="Andrejs Mūrnieks" userId="S::murnieks@edu.lu.lv::3e8de971-bca6-4a40-98d7-345a6aeb0e19" providerId="AD" clId="Web-{5530B8D6-8444-4D6F-B3D3-E03D6A9546C5}" dt="2021-08-20T15:37:20.201" v="122" actId="1076"/>
        <pc:sldMkLst>
          <pc:docMk/>
          <pc:sldMk cId="1805013814" sldId="260"/>
        </pc:sldMkLst>
        <pc:spChg chg="mod">
          <ac:chgData name="Andrejs Mūrnieks" userId="S::murnieks@edu.lu.lv::3e8de971-bca6-4a40-98d7-345a6aeb0e19" providerId="AD" clId="Web-{5530B8D6-8444-4D6F-B3D3-E03D6A9546C5}" dt="2021-08-20T15:37:13.998" v="121" actId="1076"/>
          <ac:spMkLst>
            <pc:docMk/>
            <pc:sldMk cId="1805013814" sldId="260"/>
            <ac:spMk id="6" creationId="{00000000-0000-0000-0000-000000000000}"/>
          </ac:spMkLst>
        </pc:spChg>
        <pc:picChg chg="mod">
          <ac:chgData name="Andrejs Mūrnieks" userId="S::murnieks@edu.lu.lv::3e8de971-bca6-4a40-98d7-345a6aeb0e19" providerId="AD" clId="Web-{5530B8D6-8444-4D6F-B3D3-E03D6A9546C5}" dt="2021-08-20T15:37:20.201" v="122" actId="1076"/>
          <ac:picMkLst>
            <pc:docMk/>
            <pc:sldMk cId="1805013814" sldId="260"/>
            <ac:picMk id="2068" creationId="{00000000-0000-0000-0000-000000000000}"/>
          </ac:picMkLst>
        </pc:picChg>
      </pc:sldChg>
      <pc:sldChg chg="del">
        <pc:chgData name="Andrejs Mūrnieks" userId="S::murnieks@edu.lu.lv::3e8de971-bca6-4a40-98d7-345a6aeb0e19" providerId="AD" clId="Web-{5530B8D6-8444-4D6F-B3D3-E03D6A9546C5}" dt="2021-08-20T15:32:22.591" v="64"/>
        <pc:sldMkLst>
          <pc:docMk/>
          <pc:sldMk cId="2416950837" sldId="261"/>
        </pc:sldMkLst>
      </pc:sldChg>
      <pc:sldChg chg="del">
        <pc:chgData name="Andrejs Mūrnieks" userId="S::murnieks@edu.lu.lv::3e8de971-bca6-4a40-98d7-345a6aeb0e19" providerId="AD" clId="Web-{5530B8D6-8444-4D6F-B3D3-E03D6A9546C5}" dt="2021-08-20T15:32:35.873" v="65"/>
        <pc:sldMkLst>
          <pc:docMk/>
          <pc:sldMk cId="1919816065" sldId="262"/>
        </pc:sldMkLst>
      </pc:sldChg>
      <pc:sldChg chg="modSp">
        <pc:chgData name="Andrejs Mūrnieks" userId="S::murnieks@edu.lu.lv::3e8de971-bca6-4a40-98d7-345a6aeb0e19" providerId="AD" clId="Web-{5530B8D6-8444-4D6F-B3D3-E03D6A9546C5}" dt="2021-08-20T15:34:17.613" v="107" actId="14100"/>
        <pc:sldMkLst>
          <pc:docMk/>
          <pc:sldMk cId="4061608470" sldId="264"/>
        </pc:sldMkLst>
        <pc:spChg chg="mod">
          <ac:chgData name="Andrejs Mūrnieks" userId="S::murnieks@edu.lu.lv::3e8de971-bca6-4a40-98d7-345a6aeb0e19" providerId="AD" clId="Web-{5530B8D6-8444-4D6F-B3D3-E03D6A9546C5}" dt="2021-08-20T15:34:17.613" v="107" actId="14100"/>
          <ac:spMkLst>
            <pc:docMk/>
            <pc:sldMk cId="4061608470" sldId="264"/>
            <ac:spMk id="2" creationId="{00000000-0000-0000-0000-000000000000}"/>
          </ac:spMkLst>
        </pc:spChg>
      </pc:sldChg>
      <pc:sldChg chg="modSp">
        <pc:chgData name="Andrejs Mūrnieks" userId="S::murnieks@edu.lu.lv::3e8de971-bca6-4a40-98d7-345a6aeb0e19" providerId="AD" clId="Web-{5530B8D6-8444-4D6F-B3D3-E03D6A9546C5}" dt="2021-08-20T15:35:25.976" v="116" actId="20577"/>
        <pc:sldMkLst>
          <pc:docMk/>
          <pc:sldMk cId="1094585498" sldId="265"/>
        </pc:sldMkLst>
        <pc:spChg chg="mod">
          <ac:chgData name="Andrejs Mūrnieks" userId="S::murnieks@edu.lu.lv::3e8de971-bca6-4a40-98d7-345a6aeb0e19" providerId="AD" clId="Web-{5530B8D6-8444-4D6F-B3D3-E03D6A9546C5}" dt="2021-08-20T15:35:25.976" v="116" actId="20577"/>
          <ac:spMkLst>
            <pc:docMk/>
            <pc:sldMk cId="1094585498" sldId="265"/>
            <ac:spMk id="3" creationId="{00000000-0000-0000-0000-000000000000}"/>
          </ac:spMkLst>
        </pc:spChg>
      </pc:sldChg>
      <pc:sldChg chg="modSp new">
        <pc:chgData name="Andrejs Mūrnieks" userId="S::murnieks@edu.lu.lv::3e8de971-bca6-4a40-98d7-345a6aeb0e19" providerId="AD" clId="Web-{5530B8D6-8444-4D6F-B3D3-E03D6A9546C5}" dt="2021-08-20T15:30:49.648" v="54" actId="20577"/>
        <pc:sldMkLst>
          <pc:docMk/>
          <pc:sldMk cId="4273767774" sldId="266"/>
        </pc:sldMkLst>
        <pc:spChg chg="mod">
          <ac:chgData name="Andrejs Mūrnieks" userId="S::murnieks@edu.lu.lv::3e8de971-bca6-4a40-98d7-345a6aeb0e19" providerId="AD" clId="Web-{5530B8D6-8444-4D6F-B3D3-E03D6A9546C5}" dt="2021-08-20T15:28:48.090" v="39" actId="14100"/>
          <ac:spMkLst>
            <pc:docMk/>
            <pc:sldMk cId="4273767774" sldId="266"/>
            <ac:spMk id="2" creationId="{DA4B560E-884A-4AD1-8C18-C74687151367}"/>
          </ac:spMkLst>
        </pc:spChg>
        <pc:spChg chg="mod">
          <ac:chgData name="Andrejs Mūrnieks" userId="S::murnieks@edu.lu.lv::3e8de971-bca6-4a40-98d7-345a6aeb0e19" providerId="AD" clId="Web-{5530B8D6-8444-4D6F-B3D3-E03D6A9546C5}" dt="2021-08-20T15:30:49.648" v="54" actId="20577"/>
          <ac:spMkLst>
            <pc:docMk/>
            <pc:sldMk cId="4273767774" sldId="266"/>
            <ac:spMk id="3" creationId="{9F678C7D-4A7A-4281-8252-B6474DD2A6A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C1199E-AFCD-480A-9501-C1D5406002CC}" type="datetimeFigureOut">
              <a:rPr lang="lv-LV" smtClean="0"/>
              <a:pPr/>
              <a:t>2021.10.15.</a:t>
            </a:fld>
            <a:endParaRPr lang="lv-LV"/>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F9A852-0247-4EEC-BD55-B9036CD331DA}" type="slidenum">
              <a:rPr lang="lv-LV" smtClean="0"/>
              <a:pPr/>
              <a:t>‹#›</a:t>
            </a:fld>
            <a:endParaRPr lang="lv-LV"/>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8F228779-61C0-4C8C-BCB4-26DF4E9A2DFC}"/>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 xmlns:a16="http://schemas.microsoft.com/office/drawing/2014/main" id="{BBEE8F59-1D3D-4D9B-A1E3-6682BDD39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5" name="Kājenes vietturis 4">
            <a:extLst>
              <a:ext uri="{FF2B5EF4-FFF2-40B4-BE49-F238E27FC236}">
                <a16:creationId xmlns="" xmlns:a16="http://schemas.microsoft.com/office/drawing/2014/main" id="{C4D99B03-7410-4B5C-8462-C3B34E625BEA}"/>
              </a:ext>
            </a:extLst>
          </p:cNvPr>
          <p:cNvSpPr>
            <a:spLocks noGrp="1"/>
          </p:cNvSpPr>
          <p:nvPr>
            <p:ph type="ftr" sz="quarter" idx="11"/>
          </p:nvPr>
        </p:nvSpPr>
        <p:spPr/>
        <p:txBody>
          <a:bodyPr/>
          <a:lstStyle/>
          <a:p>
            <a:r>
              <a:rPr lang="lv-LV" dirty="0"/>
              <a:t>Tikumiskās audzināšanas programma «e-</a:t>
            </a:r>
            <a:r>
              <a:rPr lang="lv-LV" dirty="0" err="1"/>
              <a:t>TAP</a:t>
            </a:r>
            <a:r>
              <a:rPr lang="lv-LV" dirty="0"/>
              <a:t>»</a:t>
            </a:r>
          </a:p>
        </p:txBody>
      </p:sp>
      <p:sp>
        <p:nvSpPr>
          <p:cNvPr id="6" name="Slaida numura vietturis 5">
            <a:extLst>
              <a:ext uri="{FF2B5EF4-FFF2-40B4-BE49-F238E27FC236}">
                <a16:creationId xmlns="" xmlns:a16="http://schemas.microsoft.com/office/drawing/2014/main" id="{9D1195F8-465A-4876-ABCA-4B4954FF0E5F}"/>
              </a:ext>
            </a:extLst>
          </p:cNvPr>
          <p:cNvSpPr>
            <a:spLocks noGrp="1"/>
          </p:cNvSpPr>
          <p:nvPr>
            <p:ph type="sldNum" sz="quarter" idx="12"/>
          </p:nvPr>
        </p:nvSpPr>
        <p:spPr/>
        <p:txBody>
          <a:bodyPr/>
          <a:lstStyle/>
          <a:p>
            <a:fld id="{F302B40F-253C-4A2C-A7BA-87C281F7059C}" type="slidenum">
              <a:rPr lang="lv-LV" smtClean="0"/>
              <a:pPr/>
              <a:t>‹#›</a:t>
            </a:fld>
            <a:endParaRPr lang="lv-LV" dirty="0"/>
          </a:p>
        </p:txBody>
      </p:sp>
      <p:sp>
        <p:nvSpPr>
          <p:cNvPr id="7" name="Datuma vietturis 6">
            <a:extLst>
              <a:ext uri="{FF2B5EF4-FFF2-40B4-BE49-F238E27FC236}">
                <a16:creationId xmlns="" xmlns:a16="http://schemas.microsoft.com/office/drawing/2014/main" id="{340EAAE9-9D49-43B5-B2EA-E01CA3100996}"/>
              </a:ext>
            </a:extLst>
          </p:cNvPr>
          <p:cNvSpPr>
            <a:spLocks noGrp="1"/>
          </p:cNvSpPr>
          <p:nvPr>
            <p:ph type="dt" sz="half" idx="13"/>
          </p:nvPr>
        </p:nvSpPr>
        <p:spPr/>
        <p:txBody>
          <a:bodyPr/>
          <a:lstStyle/>
          <a:p>
            <a:fld id="{59905B8D-2AD7-43C5-B5C7-AAC8C9C7DC62}" type="datetimeFigureOut">
              <a:rPr lang="lv-LV" smtClean="0"/>
              <a:pPr/>
              <a:t>2021.10.15.</a:t>
            </a:fld>
            <a:endParaRPr lang="lv-LV"/>
          </a:p>
        </p:txBody>
      </p:sp>
    </p:spTree>
    <p:extLst>
      <p:ext uri="{BB962C8B-B14F-4D97-AF65-F5344CB8AC3E}">
        <p14:creationId xmlns="" xmlns:p14="http://schemas.microsoft.com/office/powerpoint/2010/main" val="2481608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4C424DA7-6ED7-489E-81CC-7ACDF6F0F830}"/>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 xmlns:a16="http://schemas.microsoft.com/office/drawing/2014/main" id="{9CAE25FC-ABDA-4840-8533-3C069C7302C2}"/>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A5D802F8-2BBB-4A48-ABE9-9780FA93A6FF}"/>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EE4FF3E1-02A5-4CE1-B275-85A8F821F086}"/>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B9B231A8-6872-4513-B7DA-3DDC7378C68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495566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 xmlns:a16="http://schemas.microsoft.com/office/drawing/2014/main" id="{4989F32B-0E6E-4293-A1FB-82CAD89AED59}"/>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 xmlns:a16="http://schemas.microsoft.com/office/drawing/2014/main" id="{6F4065EB-9903-4833-8B26-B31BFFC00870}"/>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10CF3A90-87D8-4FB1-83C6-0EDBC21060DB}"/>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7661945D-55BF-481F-8E51-628F8C2A0D98}"/>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00D2B39B-0B95-4745-A944-22664762FAF5}"/>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2044191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cxnSp>
        <p:nvCxnSpPr>
          <p:cNvPr id="13" name="Straight Connector 12"/>
          <p:cNvCxnSpPr/>
          <p:nvPr userDrawn="1"/>
        </p:nvCxnSpPr>
        <p:spPr>
          <a:xfrm>
            <a:off x="556260" y="2377440"/>
            <a:ext cx="1099566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527A40F3-953A-4AAC-949B-6308D4F2D69C}"/>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 xmlns:a16="http://schemas.microsoft.com/office/drawing/2014/main" id="{9E47D260-528F-4935-8FFF-121421915482}"/>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68DDCEF3-48D9-4C76-81A0-FBC06656508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6019CA23-9B7B-48C8-9456-CAC16CB73FC0}"/>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6EDFD709-3A7E-45FA-9E28-A0E118D4D195}"/>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274472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1AF2105A-BE16-4023-A281-449CC000A1C9}"/>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 xmlns:a16="http://schemas.microsoft.com/office/drawing/2014/main" id="{907BA1F9-8DAC-42A7-920E-1A189996B5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 xmlns:a16="http://schemas.microsoft.com/office/drawing/2014/main" id="{BC18F243-920D-4A3A-815C-2C8B3A1B4C87}"/>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00E3CB7D-6D73-4377-A844-9C588A99E8C4}"/>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E414FF69-E7CD-4A50-A335-4B98594D02BA}"/>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29973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F1A10C63-37CE-49AB-AC37-6764E656CD35}"/>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 xmlns:a16="http://schemas.microsoft.com/office/drawing/2014/main" id="{20392354-6C8A-4C1A-9AD8-0E8176B9C1B1}"/>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 xmlns:a16="http://schemas.microsoft.com/office/drawing/2014/main" id="{3C8CB974-E128-45FF-8DFE-7D2ACBD27B69}"/>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 xmlns:a16="http://schemas.microsoft.com/office/drawing/2014/main" id="{01B26E6D-53D2-4630-B583-1FEA1C9C565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6" name="Kājenes vietturis 5">
            <a:extLst>
              <a:ext uri="{FF2B5EF4-FFF2-40B4-BE49-F238E27FC236}">
                <a16:creationId xmlns="" xmlns:a16="http://schemas.microsoft.com/office/drawing/2014/main" id="{AFB42425-E935-47EC-B04E-4AD03A1D7E44}"/>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8B65D0B1-1932-4D68-9D1B-9AC143A6ECE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49419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F6D142B8-4977-4975-9863-149F90B27C73}"/>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 xmlns:a16="http://schemas.microsoft.com/office/drawing/2014/main" id="{02A36313-154D-46B3-A6AF-D33248A49E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 xmlns:a16="http://schemas.microsoft.com/office/drawing/2014/main" id="{F3F9E0B4-FEC1-4318-8355-28E05AF3788B}"/>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 xmlns:a16="http://schemas.microsoft.com/office/drawing/2014/main" id="{6A6B43FF-6AFA-4507-A225-2E09D6561A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 xmlns:a16="http://schemas.microsoft.com/office/drawing/2014/main" id="{E633F104-B9D0-4FDF-9B1B-DB5584CB19F2}"/>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 xmlns:a16="http://schemas.microsoft.com/office/drawing/2014/main" id="{EAE456EF-6758-4780-9B88-D67FB89D54C8}"/>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8" name="Kājenes vietturis 7">
            <a:extLst>
              <a:ext uri="{FF2B5EF4-FFF2-40B4-BE49-F238E27FC236}">
                <a16:creationId xmlns="" xmlns:a16="http://schemas.microsoft.com/office/drawing/2014/main" id="{9F41904B-78A2-4462-85B4-1A98908B2B21}"/>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 xmlns:a16="http://schemas.microsoft.com/office/drawing/2014/main" id="{95BC230F-4303-4432-B577-C0C1669DF90A}"/>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916651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BD3202D5-A75B-46D6-9AEC-4D4D4F3A122B}"/>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 xmlns:a16="http://schemas.microsoft.com/office/drawing/2014/main" id="{93F540D8-55F4-460A-A64B-B10450F9E242}"/>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4" name="Kājenes vietturis 3">
            <a:extLst>
              <a:ext uri="{FF2B5EF4-FFF2-40B4-BE49-F238E27FC236}">
                <a16:creationId xmlns="" xmlns:a16="http://schemas.microsoft.com/office/drawing/2014/main" id="{2F28EED8-378B-4930-9617-A3122F707C0A}"/>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 xmlns:a16="http://schemas.microsoft.com/office/drawing/2014/main" id="{AF4D2A10-56DB-4B9B-9DDE-E2E783372A7E}"/>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862902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 xmlns:a16="http://schemas.microsoft.com/office/drawing/2014/main" id="{159FF9BB-260E-42AE-BDAC-9D342D90925A}"/>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3" name="Kājenes vietturis 2">
            <a:extLst>
              <a:ext uri="{FF2B5EF4-FFF2-40B4-BE49-F238E27FC236}">
                <a16:creationId xmlns="" xmlns:a16="http://schemas.microsoft.com/office/drawing/2014/main" id="{3A369999-4E8D-4EB1-9674-51F38E168322}"/>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 xmlns:a16="http://schemas.microsoft.com/office/drawing/2014/main" id="{457E5497-68D4-419B-925A-A33275DDC910}"/>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918004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66897398-DB85-4173-BA38-3A4EEC1D3ECF}"/>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 xmlns:a16="http://schemas.microsoft.com/office/drawing/2014/main" id="{83940C2C-A96B-46B1-8B9E-189B8D881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 xmlns:a16="http://schemas.microsoft.com/office/drawing/2014/main" id="{48027D95-1190-4ADE-AF54-772123F2D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 xmlns:a16="http://schemas.microsoft.com/office/drawing/2014/main" id="{85DE785F-192A-4734-BC0C-E4AE7E95AA28}"/>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6" name="Kājenes vietturis 5">
            <a:extLst>
              <a:ext uri="{FF2B5EF4-FFF2-40B4-BE49-F238E27FC236}">
                <a16:creationId xmlns="" xmlns:a16="http://schemas.microsoft.com/office/drawing/2014/main" id="{6B778F8D-F060-41F3-A625-6F9F5F537C98}"/>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2B012906-0CE9-421F-A911-5B50640EE349}"/>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654377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D75863EE-4D36-400B-A724-9742900FFBA0}"/>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 xmlns:a16="http://schemas.microsoft.com/office/drawing/2014/main" id="{304BB024-F865-4642-9376-FDDC6303C7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 xmlns:a16="http://schemas.microsoft.com/office/drawing/2014/main" id="{84809A04-3866-47D5-B638-1CC037855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 xmlns:a16="http://schemas.microsoft.com/office/drawing/2014/main" id="{59C68826-2A02-4BDB-93F3-F327244C101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6" name="Kājenes vietturis 5">
            <a:extLst>
              <a:ext uri="{FF2B5EF4-FFF2-40B4-BE49-F238E27FC236}">
                <a16:creationId xmlns="" xmlns:a16="http://schemas.microsoft.com/office/drawing/2014/main" id="{C8E961D9-4421-40C4-A596-2AABB1C0B1B1}"/>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ED58F46C-ABE8-4194-87CD-0F9606E6504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262353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microsoft.com/office/2007/relationships/hdphoto" Target="../media/hdphoto2.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 xmlns:a16="http://schemas.microsoft.com/office/drawing/2014/main" id="{C4E9B60D-3E52-4DBB-B98D-4C6B98897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 xmlns:a16="http://schemas.microsoft.com/office/drawing/2014/main" id="{9759CCF8-6F9B-41FF-844C-0B1805D5BA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232FFE9E-68EF-4F77-B3F4-E4BF990B53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E5F1484D-E4E5-4D1B-AF95-8FA051A7C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lv-LV" dirty="0"/>
              <a:t>E-</a:t>
            </a:r>
            <a:r>
              <a:rPr lang="lv-LV" dirty="0" err="1"/>
              <a:t>TAP</a:t>
            </a:r>
            <a:endParaRPr lang="lv-LV" dirty="0"/>
          </a:p>
        </p:txBody>
      </p:sp>
      <p:sp>
        <p:nvSpPr>
          <p:cNvPr id="6" name="Slaida numura vietturis 5">
            <a:extLst>
              <a:ext uri="{FF2B5EF4-FFF2-40B4-BE49-F238E27FC236}">
                <a16:creationId xmlns="" xmlns:a16="http://schemas.microsoft.com/office/drawing/2014/main" id="{144A657D-ADBA-4BF6-8E6E-4FE0C2F253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B40F-253C-4A2C-A7BA-87C281F7059C}" type="slidenum">
              <a:rPr lang="lv-LV" smtClean="0"/>
              <a:pPr/>
              <a:t>‹#›</a:t>
            </a:fld>
            <a:endParaRPr lang="lv-LV"/>
          </a:p>
        </p:txBody>
      </p:sp>
      <p:pic>
        <p:nvPicPr>
          <p:cNvPr id="9" name="Attēls 8">
            <a:extLst>
              <a:ext uri="{FF2B5EF4-FFF2-40B4-BE49-F238E27FC236}">
                <a16:creationId xmlns:lc="http://schemas.openxmlformats.org/drawingml/2006/lockedCanvas" xmlns:a16="http://schemas.microsoft.com/office/drawing/2014/main" xmlns="" id="{B13E43D7-9C42-45AE-BF03-91C4B7A7877F}"/>
              </a:ext>
            </a:extLst>
          </p:cNvPr>
          <p:cNvPicPr>
            <a:picLocks noChangeAspect="1"/>
          </p:cNvPicPr>
          <p:nvPr userDrawn="1"/>
        </p:nvPicPr>
        <p:blipFill>
          <a:blip r:embed="rId15" cstate="print"/>
          <a:stretch>
            <a:fillRect/>
          </a:stretch>
        </p:blipFill>
        <p:spPr>
          <a:xfrm>
            <a:off x="152405" y="5924237"/>
            <a:ext cx="2105522" cy="743831"/>
          </a:xfrm>
          <a:prstGeom prst="rect">
            <a:avLst/>
          </a:prstGeom>
        </p:spPr>
      </p:pic>
      <p:pic>
        <p:nvPicPr>
          <p:cNvPr id="10" name="Attēls 7">
            <a:extLst>
              <a:ext uri="{FF2B5EF4-FFF2-40B4-BE49-F238E27FC236}">
                <a16:creationId xmlns:lc="http://schemas.openxmlformats.org/drawingml/2006/lockedCanvas" xmlns:a16="http://schemas.microsoft.com/office/drawing/2014/main" xmlns="" id="{AB3E88F5-45B7-4538-93B5-2715D014B94A}"/>
              </a:ext>
            </a:extLst>
          </p:cNvPr>
          <p:cNvPicPr>
            <a:picLocks noChangeAspect="1"/>
          </p:cNvPicPr>
          <p:nvPr userDrawn="1"/>
        </p:nvPicPr>
        <p:blipFill>
          <a:blip r:embed="rId16" cstate="print">
            <a:extLst>
              <a:ext uri="{BEBA8EAE-BF5A-486C-A8C5-ECC9F3942E4B}">
                <a14:imgProps xmlns:lc="http://schemas.openxmlformats.org/drawingml/2006/lockedCanvas" xmlns:a14="http://schemas.microsoft.com/office/drawing/2010/main" xmlns="">
                  <a14:imgLayer r:embed="rId18">
                    <a14:imgEffect>
                      <a14:brightnessContrast bright="20000" contrast="40000"/>
                    </a14:imgEffect>
                  </a14:imgLayer>
                </a14:imgProps>
              </a:ext>
            </a:extLst>
          </a:blip>
          <a:stretch>
            <a:fillRect/>
          </a:stretch>
        </p:blipFill>
        <p:spPr>
          <a:xfrm>
            <a:off x="10649578" y="6140467"/>
            <a:ext cx="1542422" cy="713294"/>
          </a:xfrm>
          <a:prstGeom prst="rect">
            <a:avLst/>
          </a:prstGeom>
          <a:ln>
            <a:noFill/>
          </a:ln>
          <a:effectLst>
            <a:outerShdw blurRad="292100" dist="139700" dir="2700000" algn="tl" rotWithShape="0">
              <a:srgbClr val="333333">
                <a:alpha val="65000"/>
              </a:srgbClr>
            </a:outerShdw>
          </a:effectLst>
        </p:spPr>
      </p:pic>
      <p:pic>
        <p:nvPicPr>
          <p:cNvPr id="11" name="Picture 10" descr="E-tap_main.png"/>
          <p:cNvPicPr>
            <a:picLocks noChangeAspect="1"/>
          </p:cNvPicPr>
          <p:nvPr userDrawn="1"/>
        </p:nvPicPr>
        <p:blipFill>
          <a:blip r:embed="rId19" cstate="print"/>
          <a:stretch>
            <a:fillRect/>
          </a:stretch>
        </p:blipFill>
        <p:spPr>
          <a:xfrm>
            <a:off x="10322011" y="4239"/>
            <a:ext cx="1869989" cy="782902"/>
          </a:xfrm>
          <a:prstGeom prst="rect">
            <a:avLst/>
          </a:prstGeom>
        </p:spPr>
      </p:pic>
    </p:spTree>
    <p:extLst>
      <p:ext uri="{BB962C8B-B14F-4D97-AF65-F5344CB8AC3E}">
        <p14:creationId xmlns="" xmlns:p14="http://schemas.microsoft.com/office/powerpoint/2010/main" val="3049302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manuels.fernandezs@lu.lv" TargetMode="External"/><Relationship Id="rId2" Type="http://schemas.openxmlformats.org/officeDocument/2006/relationships/hyperlink" Target="http://www.arete.lu.lv/"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45F9EF60-A8E6-425F-870C-F44EC6141DD0}"/>
              </a:ext>
            </a:extLst>
          </p:cNvPr>
          <p:cNvSpPr>
            <a:spLocks noGrp="1"/>
          </p:cNvSpPr>
          <p:nvPr>
            <p:ph type="ctrTitle"/>
          </p:nvPr>
        </p:nvSpPr>
        <p:spPr/>
        <p:txBody>
          <a:bodyPr>
            <a:normAutofit fontScale="90000"/>
          </a:bodyPr>
          <a:lstStyle/>
          <a:p>
            <a:r>
              <a:rPr lang="lv-LV" sz="4800" dirty="0"/>
              <a:t>9. klase</a:t>
            </a:r>
            <a:br>
              <a:rPr lang="lv-LV" sz="4800" dirty="0"/>
            </a:br>
            <a:r>
              <a:rPr lang="lv-LV" sz="4800" dirty="0"/>
              <a:t>Tēma: Veselīgas attiecības</a:t>
            </a:r>
            <a:br>
              <a:rPr lang="lv-LV" sz="4800" dirty="0"/>
            </a:br>
            <a:r>
              <a:rPr lang="lv-LV" sz="4800" dirty="0"/>
              <a:t>2. nodarbība – Eksistenciālie jautājumi</a:t>
            </a:r>
          </a:p>
        </p:txBody>
      </p:sp>
      <p:sp>
        <p:nvSpPr>
          <p:cNvPr id="3" name="Apakšvirsraksts 2">
            <a:extLst>
              <a:ext uri="{FF2B5EF4-FFF2-40B4-BE49-F238E27FC236}">
                <a16:creationId xmlns="" xmlns:a16="http://schemas.microsoft.com/office/drawing/2014/main" id="{A3FF2741-A011-4065-B2FC-71ADEEAF6049}"/>
              </a:ext>
            </a:extLst>
          </p:cNvPr>
          <p:cNvSpPr>
            <a:spLocks noGrp="1"/>
          </p:cNvSpPr>
          <p:nvPr>
            <p:ph type="subTitle" idx="1"/>
          </p:nvPr>
        </p:nvSpPr>
        <p:spPr/>
        <p:txBody>
          <a:bodyPr/>
          <a:lstStyle/>
          <a:p>
            <a:r>
              <a:rPr lang="lv-LV" dirty="0"/>
              <a:t>Tikumiskās audzināšanas programma «e-</a:t>
            </a:r>
            <a:r>
              <a:rPr lang="lv-LV" dirty="0" err="1"/>
              <a:t>TAP</a:t>
            </a:r>
            <a:r>
              <a:rPr lang="lv-LV" dirty="0"/>
              <a:t>»</a:t>
            </a:r>
          </a:p>
        </p:txBody>
      </p:sp>
    </p:spTree>
    <p:extLst>
      <p:ext uri="{BB962C8B-B14F-4D97-AF65-F5344CB8AC3E}">
        <p14:creationId xmlns="" xmlns:p14="http://schemas.microsoft.com/office/powerpoint/2010/main" val="2592969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4B560E-884A-4AD1-8C18-C74687151367}"/>
              </a:ext>
            </a:extLst>
          </p:cNvPr>
          <p:cNvSpPr>
            <a:spLocks noGrp="1"/>
          </p:cNvSpPr>
          <p:nvPr>
            <p:ph type="title"/>
          </p:nvPr>
        </p:nvSpPr>
        <p:spPr>
          <a:xfrm>
            <a:off x="462419" y="229426"/>
            <a:ext cx="10045874" cy="1346439"/>
          </a:xfrm>
        </p:spPr>
        <p:txBody>
          <a:bodyPr/>
          <a:lstStyle/>
          <a:p>
            <a:r>
              <a:rPr lang="en-US" sz="4000" dirty="0">
                <a:cs typeface="Calibri Light"/>
              </a:rPr>
              <a:t>Vai </a:t>
            </a:r>
            <a:r>
              <a:rPr lang="en-US" sz="4000" dirty="0" err="1">
                <a:cs typeface="Calibri Light"/>
              </a:rPr>
              <a:t>ir</a:t>
            </a:r>
            <a:r>
              <a:rPr lang="en-US" sz="4000" dirty="0">
                <a:cs typeface="Calibri Light"/>
              </a:rPr>
              <a:t> </a:t>
            </a:r>
            <a:r>
              <a:rPr lang="en-US" sz="4000" dirty="0" err="1">
                <a:cs typeface="Calibri Light"/>
              </a:rPr>
              <a:t>tādi</a:t>
            </a:r>
            <a:r>
              <a:rPr lang="en-US" sz="4000" dirty="0">
                <a:cs typeface="Calibri Light"/>
              </a:rPr>
              <a:t> </a:t>
            </a:r>
            <a:r>
              <a:rPr lang="en-US" sz="4000" dirty="0" err="1">
                <a:cs typeface="Calibri Light"/>
              </a:rPr>
              <a:t>jautājumi</a:t>
            </a:r>
            <a:r>
              <a:rPr lang="en-US" sz="4000" dirty="0">
                <a:cs typeface="Calibri Light"/>
              </a:rPr>
              <a:t>, par </a:t>
            </a:r>
            <a:r>
              <a:rPr lang="en-US" sz="4000" dirty="0" err="1">
                <a:cs typeface="Calibri Light"/>
              </a:rPr>
              <a:t>kuriem</a:t>
            </a:r>
            <a:r>
              <a:rPr lang="en-US" sz="4000" dirty="0">
                <a:cs typeface="Calibri Light"/>
              </a:rPr>
              <a:t> </a:t>
            </a:r>
            <a:r>
              <a:rPr lang="en-US" sz="4000" dirty="0" err="1">
                <a:cs typeface="Calibri Light"/>
              </a:rPr>
              <a:t>domā</a:t>
            </a:r>
            <a:r>
              <a:rPr lang="en-US" sz="4000" dirty="0">
                <a:cs typeface="Calibri Light"/>
              </a:rPr>
              <a:t> </a:t>
            </a:r>
            <a:r>
              <a:rPr lang="en-US" sz="4000" dirty="0" err="1">
                <a:cs typeface="Calibri Light"/>
              </a:rPr>
              <a:t>ikviens</a:t>
            </a:r>
            <a:r>
              <a:rPr lang="en-US" sz="4000" dirty="0">
                <a:cs typeface="Calibri Light"/>
              </a:rPr>
              <a:t>?</a:t>
            </a:r>
          </a:p>
        </p:txBody>
      </p:sp>
      <p:sp>
        <p:nvSpPr>
          <p:cNvPr id="3" name="Content Placeholder 2">
            <a:extLst>
              <a:ext uri="{FF2B5EF4-FFF2-40B4-BE49-F238E27FC236}">
                <a16:creationId xmlns="" xmlns:a16="http://schemas.microsoft.com/office/drawing/2014/main" id="{9F678C7D-4A7A-4281-8252-B6474DD2A6A6}"/>
              </a:ext>
            </a:extLst>
          </p:cNvPr>
          <p:cNvSpPr>
            <a:spLocks noGrp="1"/>
          </p:cNvSpPr>
          <p:nvPr>
            <p:ph idx="1"/>
          </p:nvPr>
        </p:nvSpPr>
        <p:spPr>
          <a:xfrm>
            <a:off x="608556" y="1783871"/>
            <a:ext cx="10713928" cy="4351338"/>
          </a:xfrm>
        </p:spPr>
        <p:txBody>
          <a:bodyPr vert="horz" lIns="91440" tIns="45720" rIns="91440" bIns="45720" rtlCol="0" anchor="t">
            <a:normAutofit/>
          </a:bodyPr>
          <a:lstStyle/>
          <a:p>
            <a:pPr marL="0" indent="0">
              <a:buNone/>
            </a:pPr>
            <a:r>
              <a:rPr lang="en-GB" dirty="0" err="1">
                <a:ea typeface="+mn-lt"/>
                <a:cs typeface="+mn-lt"/>
              </a:rPr>
              <a:t>Kurš</a:t>
            </a:r>
            <a:r>
              <a:rPr lang="en-GB" dirty="0">
                <a:ea typeface="+mn-lt"/>
                <a:cs typeface="+mn-lt"/>
              </a:rPr>
              <a:t> no mums </a:t>
            </a:r>
            <a:r>
              <a:rPr lang="en-GB" dirty="0" err="1">
                <a:ea typeface="+mn-lt"/>
                <a:cs typeface="+mn-lt"/>
              </a:rPr>
              <a:t>nekad</a:t>
            </a:r>
            <a:r>
              <a:rPr lang="en-GB" dirty="0">
                <a:ea typeface="+mn-lt"/>
                <a:cs typeface="+mn-lt"/>
              </a:rPr>
              <a:t> nav </a:t>
            </a:r>
            <a:r>
              <a:rPr lang="en-GB" dirty="0" err="1">
                <a:ea typeface="+mn-lt"/>
                <a:cs typeface="+mn-lt"/>
              </a:rPr>
              <a:t>domājis</a:t>
            </a:r>
            <a:r>
              <a:rPr lang="en-GB" dirty="0">
                <a:ea typeface="+mn-lt"/>
                <a:cs typeface="+mn-lt"/>
              </a:rPr>
              <a:t> par </a:t>
            </a:r>
            <a:r>
              <a:rPr lang="en-GB" dirty="0" err="1">
                <a:ea typeface="+mn-lt"/>
                <a:cs typeface="+mn-lt"/>
              </a:rPr>
              <a:t>jautājumu</a:t>
            </a:r>
            <a:r>
              <a:rPr lang="en-GB" dirty="0">
                <a:ea typeface="+mn-lt"/>
                <a:cs typeface="+mn-lt"/>
              </a:rPr>
              <a:t> "Vai </a:t>
            </a:r>
            <a:r>
              <a:rPr lang="en-GB" dirty="0" err="1">
                <a:ea typeface="+mn-lt"/>
                <a:cs typeface="+mn-lt"/>
              </a:rPr>
              <a:t>ar</a:t>
            </a:r>
            <a:r>
              <a:rPr lang="en-GB" dirty="0">
                <a:ea typeface="+mn-lt"/>
                <a:cs typeface="+mn-lt"/>
              </a:rPr>
              <a:t> </a:t>
            </a:r>
            <a:r>
              <a:rPr lang="en-GB" dirty="0" err="1">
                <a:ea typeface="+mn-lt"/>
                <a:cs typeface="+mn-lt"/>
              </a:rPr>
              <a:t>nāvi</a:t>
            </a:r>
            <a:r>
              <a:rPr lang="en-GB" dirty="0">
                <a:ea typeface="+mn-lt"/>
                <a:cs typeface="+mn-lt"/>
              </a:rPr>
              <a:t> </a:t>
            </a:r>
            <a:r>
              <a:rPr lang="en-GB" dirty="0" err="1">
                <a:ea typeface="+mn-lt"/>
                <a:cs typeface="+mn-lt"/>
              </a:rPr>
              <a:t>mūsu</a:t>
            </a:r>
            <a:r>
              <a:rPr lang="en-GB" dirty="0">
                <a:ea typeface="+mn-lt"/>
                <a:cs typeface="+mn-lt"/>
              </a:rPr>
              <a:t> </a:t>
            </a:r>
            <a:r>
              <a:rPr lang="en-GB" dirty="0" err="1">
                <a:ea typeface="+mn-lt"/>
                <a:cs typeface="+mn-lt"/>
              </a:rPr>
              <a:t>dzīve</a:t>
            </a:r>
            <a:r>
              <a:rPr lang="en-GB" dirty="0">
                <a:ea typeface="+mn-lt"/>
                <a:cs typeface="+mn-lt"/>
              </a:rPr>
              <a:t> </a:t>
            </a:r>
            <a:r>
              <a:rPr lang="en-GB" dirty="0" err="1">
                <a:ea typeface="+mn-lt"/>
                <a:cs typeface="+mn-lt"/>
              </a:rPr>
              <a:t>beidzas</a:t>
            </a:r>
            <a:r>
              <a:rPr lang="en-GB" dirty="0">
                <a:ea typeface="+mn-lt"/>
                <a:cs typeface="+mn-lt"/>
              </a:rPr>
              <a:t> </a:t>
            </a:r>
            <a:r>
              <a:rPr lang="en-GB" dirty="0" err="1">
                <a:ea typeface="+mn-lt"/>
                <a:cs typeface="+mn-lt"/>
              </a:rPr>
              <a:t>pilnībā</a:t>
            </a:r>
            <a:r>
              <a:rPr lang="en-GB" dirty="0">
                <a:ea typeface="+mn-lt"/>
                <a:cs typeface="+mn-lt"/>
              </a:rPr>
              <a:t>?" </a:t>
            </a:r>
            <a:endParaRPr lang="en-US" dirty="0">
              <a:ea typeface="+mn-lt"/>
              <a:cs typeface="+mn-lt"/>
            </a:endParaRPr>
          </a:p>
          <a:p>
            <a:pPr marL="0" indent="0">
              <a:buNone/>
            </a:pPr>
            <a:r>
              <a:rPr lang="en-GB" dirty="0" err="1">
                <a:ea typeface="+mn-lt"/>
                <a:cs typeface="+mn-lt"/>
              </a:rPr>
              <a:t>Kādi</a:t>
            </a:r>
            <a:r>
              <a:rPr lang="en-GB" dirty="0">
                <a:ea typeface="+mn-lt"/>
                <a:cs typeface="+mn-lt"/>
              </a:rPr>
              <a:t> </a:t>
            </a:r>
            <a:r>
              <a:rPr lang="en-GB" dirty="0" err="1">
                <a:ea typeface="+mn-lt"/>
                <a:cs typeface="+mn-lt"/>
              </a:rPr>
              <a:t>mierinājuma</a:t>
            </a:r>
            <a:r>
              <a:rPr lang="en-GB" dirty="0">
                <a:ea typeface="+mn-lt"/>
                <a:cs typeface="+mn-lt"/>
              </a:rPr>
              <a:t> </a:t>
            </a:r>
            <a:r>
              <a:rPr lang="en-GB" dirty="0" err="1">
                <a:ea typeface="+mn-lt"/>
                <a:cs typeface="+mn-lt"/>
              </a:rPr>
              <a:t>vārdi</a:t>
            </a:r>
            <a:r>
              <a:rPr lang="en-GB" dirty="0">
                <a:ea typeface="+mn-lt"/>
                <a:cs typeface="+mn-lt"/>
              </a:rPr>
              <a:t> </a:t>
            </a:r>
            <a:r>
              <a:rPr lang="en-GB" dirty="0" err="1">
                <a:ea typeface="+mn-lt"/>
                <a:cs typeface="+mn-lt"/>
              </a:rPr>
              <a:t>parasti</a:t>
            </a:r>
            <a:r>
              <a:rPr lang="en-GB" dirty="0">
                <a:ea typeface="+mn-lt"/>
                <a:cs typeface="+mn-lt"/>
              </a:rPr>
              <a:t> </a:t>
            </a:r>
            <a:r>
              <a:rPr lang="en-GB" dirty="0" err="1">
                <a:ea typeface="+mn-lt"/>
                <a:cs typeface="+mn-lt"/>
              </a:rPr>
              <a:t>skan</a:t>
            </a:r>
            <a:r>
              <a:rPr lang="en-GB" dirty="0">
                <a:ea typeface="+mn-lt"/>
                <a:cs typeface="+mn-lt"/>
              </a:rPr>
              <a:t> </a:t>
            </a:r>
            <a:r>
              <a:rPr lang="en-GB" dirty="0" err="1">
                <a:ea typeface="+mn-lt"/>
                <a:cs typeface="+mn-lt"/>
              </a:rPr>
              <a:t>tuvinieka</a:t>
            </a:r>
            <a:r>
              <a:rPr lang="en-GB" dirty="0">
                <a:ea typeface="+mn-lt"/>
                <a:cs typeface="+mn-lt"/>
              </a:rPr>
              <a:t> </a:t>
            </a:r>
            <a:r>
              <a:rPr lang="en-GB" dirty="0" err="1">
                <a:ea typeface="+mn-lt"/>
                <a:cs typeface="+mn-lt"/>
              </a:rPr>
              <a:t>zaudējuma</a:t>
            </a:r>
            <a:r>
              <a:rPr lang="en-GB" dirty="0">
                <a:ea typeface="+mn-lt"/>
                <a:cs typeface="+mn-lt"/>
              </a:rPr>
              <a:t> </a:t>
            </a:r>
            <a:r>
              <a:rPr lang="en-GB" dirty="0" err="1">
                <a:ea typeface="+mn-lt"/>
                <a:cs typeface="+mn-lt"/>
              </a:rPr>
              <a:t>gadījumā</a:t>
            </a:r>
            <a:r>
              <a:rPr lang="en-GB" dirty="0">
                <a:ea typeface="+mn-lt"/>
                <a:cs typeface="+mn-lt"/>
              </a:rPr>
              <a:t>? </a:t>
            </a:r>
            <a:endParaRPr lang="en-US">
              <a:ea typeface="+mn-lt"/>
              <a:cs typeface="+mn-lt"/>
            </a:endParaRPr>
          </a:p>
          <a:p>
            <a:pPr marL="0" indent="0">
              <a:buNone/>
            </a:pPr>
            <a:r>
              <a:rPr lang="en-GB" dirty="0">
                <a:ea typeface="+mn-lt"/>
                <a:cs typeface="+mn-lt"/>
              </a:rPr>
              <a:t>Kas </a:t>
            </a:r>
            <a:r>
              <a:rPr lang="en-GB" dirty="0" err="1">
                <a:ea typeface="+mn-lt"/>
                <a:cs typeface="+mn-lt"/>
              </a:rPr>
              <a:t>motivējis</a:t>
            </a:r>
            <a:r>
              <a:rPr lang="en-GB" dirty="0">
                <a:ea typeface="+mn-lt"/>
                <a:cs typeface="+mn-lt"/>
              </a:rPr>
              <a:t> mums </a:t>
            </a:r>
            <a:r>
              <a:rPr lang="en-GB" dirty="0" err="1">
                <a:ea typeface="+mn-lt"/>
                <a:cs typeface="+mn-lt"/>
              </a:rPr>
              <a:t>zināmos</a:t>
            </a:r>
            <a:r>
              <a:rPr lang="en-GB" dirty="0">
                <a:ea typeface="+mn-lt"/>
                <a:cs typeface="+mn-lt"/>
              </a:rPr>
              <a:t> </a:t>
            </a:r>
            <a:r>
              <a:rPr lang="en-GB" dirty="0" err="1">
                <a:ea typeface="+mn-lt"/>
                <a:cs typeface="+mn-lt"/>
              </a:rPr>
              <a:t>brīvības</a:t>
            </a:r>
            <a:r>
              <a:rPr lang="en-GB" dirty="0">
                <a:ea typeface="+mn-lt"/>
                <a:cs typeface="+mn-lt"/>
              </a:rPr>
              <a:t> un </a:t>
            </a:r>
            <a:r>
              <a:rPr lang="en-GB" dirty="0" err="1">
                <a:ea typeface="+mn-lt"/>
                <a:cs typeface="+mn-lt"/>
              </a:rPr>
              <a:t>taisnīguma</a:t>
            </a:r>
            <a:r>
              <a:rPr lang="en-GB" dirty="0">
                <a:ea typeface="+mn-lt"/>
                <a:cs typeface="+mn-lt"/>
              </a:rPr>
              <a:t> </a:t>
            </a:r>
            <a:r>
              <a:rPr lang="en-GB" dirty="0" err="1">
                <a:ea typeface="+mn-lt"/>
                <a:cs typeface="+mn-lt"/>
              </a:rPr>
              <a:t>cīnītājus</a:t>
            </a:r>
            <a:r>
              <a:rPr lang="en-GB" dirty="0">
                <a:ea typeface="+mn-lt"/>
                <a:cs typeface="+mn-lt"/>
              </a:rPr>
              <a:t> un </a:t>
            </a:r>
            <a:r>
              <a:rPr lang="en-GB" dirty="0" err="1">
                <a:ea typeface="+mn-lt"/>
                <a:cs typeface="+mn-lt"/>
              </a:rPr>
              <a:t>morālos</a:t>
            </a:r>
            <a:r>
              <a:rPr lang="en-GB" dirty="0">
                <a:ea typeface="+mn-lt"/>
                <a:cs typeface="+mn-lt"/>
              </a:rPr>
              <a:t> </a:t>
            </a:r>
            <a:r>
              <a:rPr lang="en-GB" dirty="0" err="1">
                <a:ea typeface="+mn-lt"/>
                <a:cs typeface="+mn-lt"/>
              </a:rPr>
              <a:t>varoņus</a:t>
            </a:r>
            <a:r>
              <a:rPr lang="en-GB" dirty="0">
                <a:ea typeface="+mn-lt"/>
                <a:cs typeface="+mn-lt"/>
              </a:rPr>
              <a:t> (</a:t>
            </a:r>
            <a:r>
              <a:rPr lang="en-GB" dirty="0" err="1">
                <a:ea typeface="+mn-lt"/>
                <a:cs typeface="+mn-lt"/>
              </a:rPr>
              <a:t>cilvēkus-autoritātes</a:t>
            </a:r>
            <a:r>
              <a:rPr lang="en-GB" dirty="0">
                <a:ea typeface="+mn-lt"/>
                <a:cs typeface="+mn-lt"/>
              </a:rPr>
              <a:t>) </a:t>
            </a:r>
            <a:r>
              <a:rPr lang="en-GB" dirty="0" err="1">
                <a:ea typeface="+mn-lt"/>
                <a:cs typeface="+mn-lt"/>
              </a:rPr>
              <a:t>ziedot</a:t>
            </a:r>
            <a:r>
              <a:rPr lang="en-GB" dirty="0">
                <a:ea typeface="+mn-lt"/>
                <a:cs typeface="+mn-lt"/>
              </a:rPr>
              <a:t> </a:t>
            </a:r>
            <a:r>
              <a:rPr lang="en-GB" dirty="0" err="1">
                <a:ea typeface="+mn-lt"/>
                <a:cs typeface="+mn-lt"/>
              </a:rPr>
              <a:t>savu</a:t>
            </a:r>
            <a:r>
              <a:rPr lang="en-GB" dirty="0">
                <a:ea typeface="+mn-lt"/>
                <a:cs typeface="+mn-lt"/>
              </a:rPr>
              <a:t> </a:t>
            </a:r>
            <a:r>
              <a:rPr lang="en-GB" dirty="0" err="1">
                <a:ea typeface="+mn-lt"/>
                <a:cs typeface="+mn-lt"/>
              </a:rPr>
              <a:t>dzīvi</a:t>
            </a:r>
            <a:r>
              <a:rPr lang="en-GB" dirty="0">
                <a:ea typeface="+mn-lt"/>
                <a:cs typeface="+mn-lt"/>
              </a:rPr>
              <a:t> </a:t>
            </a:r>
            <a:r>
              <a:rPr lang="en-GB" dirty="0" err="1">
                <a:ea typeface="+mn-lt"/>
                <a:cs typeface="+mn-lt"/>
              </a:rPr>
              <a:t>vai</a:t>
            </a:r>
            <a:r>
              <a:rPr lang="en-GB" dirty="0">
                <a:ea typeface="+mn-lt"/>
                <a:cs typeface="+mn-lt"/>
              </a:rPr>
              <a:t> pat </a:t>
            </a:r>
            <a:r>
              <a:rPr lang="en-GB" dirty="0" err="1">
                <a:ea typeface="+mn-lt"/>
                <a:cs typeface="+mn-lt"/>
              </a:rPr>
              <a:t>dzīvību</a:t>
            </a:r>
            <a:r>
              <a:rPr lang="en-GB" dirty="0">
                <a:ea typeface="+mn-lt"/>
                <a:cs typeface="+mn-lt"/>
              </a:rPr>
              <a:t> </a:t>
            </a:r>
            <a:r>
              <a:rPr lang="en-GB" dirty="0" err="1">
                <a:ea typeface="+mn-lt"/>
                <a:cs typeface="+mn-lt"/>
              </a:rPr>
              <a:t>augstāku</a:t>
            </a:r>
            <a:r>
              <a:rPr lang="en-GB" dirty="0">
                <a:ea typeface="+mn-lt"/>
                <a:cs typeface="+mn-lt"/>
              </a:rPr>
              <a:t> </a:t>
            </a:r>
            <a:r>
              <a:rPr lang="en-GB" dirty="0" err="1">
                <a:ea typeface="+mn-lt"/>
                <a:cs typeface="+mn-lt"/>
              </a:rPr>
              <a:t>mērķu</a:t>
            </a:r>
            <a:r>
              <a:rPr lang="en-GB" dirty="0">
                <a:ea typeface="+mn-lt"/>
                <a:cs typeface="+mn-lt"/>
              </a:rPr>
              <a:t> </a:t>
            </a:r>
            <a:r>
              <a:rPr lang="en-GB" dirty="0" err="1">
                <a:ea typeface="+mn-lt"/>
                <a:cs typeface="+mn-lt"/>
              </a:rPr>
              <a:t>labā</a:t>
            </a:r>
            <a:r>
              <a:rPr lang="en-GB" dirty="0">
                <a:ea typeface="+mn-lt"/>
                <a:cs typeface="+mn-lt"/>
              </a:rPr>
              <a:t>? </a:t>
            </a:r>
            <a:endParaRPr lang="en-US">
              <a:ea typeface="+mn-lt"/>
              <a:cs typeface="+mn-lt"/>
            </a:endParaRPr>
          </a:p>
          <a:p>
            <a:pPr marL="0" indent="0">
              <a:buNone/>
            </a:pPr>
            <a:r>
              <a:rPr lang="en-GB" dirty="0" err="1">
                <a:ea typeface="+mn-lt"/>
                <a:cs typeface="+mn-lt"/>
              </a:rPr>
              <a:t>Kādas</a:t>
            </a:r>
            <a:r>
              <a:rPr lang="en-GB" dirty="0">
                <a:ea typeface="+mn-lt"/>
                <a:cs typeface="+mn-lt"/>
              </a:rPr>
              <a:t> </a:t>
            </a:r>
            <a:r>
              <a:rPr lang="en-GB" dirty="0" err="1">
                <a:ea typeface="+mn-lt"/>
                <a:cs typeface="+mn-lt"/>
              </a:rPr>
              <a:t>cerības</a:t>
            </a:r>
            <a:r>
              <a:rPr lang="en-GB" dirty="0">
                <a:ea typeface="+mn-lt"/>
                <a:cs typeface="+mn-lt"/>
              </a:rPr>
              <a:t> un </a:t>
            </a:r>
            <a:r>
              <a:rPr lang="en-GB" dirty="0" err="1">
                <a:ea typeface="+mn-lt"/>
                <a:cs typeface="+mn-lt"/>
              </a:rPr>
              <a:t>ideāli</a:t>
            </a:r>
            <a:r>
              <a:rPr lang="en-GB" dirty="0">
                <a:ea typeface="+mn-lt"/>
                <a:cs typeface="+mn-lt"/>
              </a:rPr>
              <a:t> </a:t>
            </a:r>
            <a:r>
              <a:rPr lang="en-GB" dirty="0" err="1">
                <a:ea typeface="+mn-lt"/>
                <a:cs typeface="+mn-lt"/>
              </a:rPr>
              <a:t>viņiem</a:t>
            </a:r>
            <a:r>
              <a:rPr lang="en-GB" dirty="0">
                <a:ea typeface="+mn-lt"/>
                <a:cs typeface="+mn-lt"/>
              </a:rPr>
              <a:t> </a:t>
            </a:r>
            <a:r>
              <a:rPr lang="en-GB" dirty="0" err="1">
                <a:ea typeface="+mn-lt"/>
                <a:cs typeface="+mn-lt"/>
              </a:rPr>
              <a:t>palīdzējuši</a:t>
            </a:r>
            <a:r>
              <a:rPr lang="en-GB" dirty="0">
                <a:ea typeface="+mn-lt"/>
                <a:cs typeface="+mn-lt"/>
              </a:rPr>
              <a:t> </a:t>
            </a:r>
            <a:r>
              <a:rPr lang="en-GB" dirty="0" err="1">
                <a:ea typeface="+mn-lt"/>
                <a:cs typeface="+mn-lt"/>
              </a:rPr>
              <a:t>izturēt</a:t>
            </a:r>
            <a:r>
              <a:rPr lang="en-GB" dirty="0">
                <a:ea typeface="+mn-lt"/>
                <a:cs typeface="+mn-lt"/>
              </a:rPr>
              <a:t> </a:t>
            </a:r>
            <a:r>
              <a:rPr lang="en-GB" dirty="0" err="1">
                <a:ea typeface="+mn-lt"/>
                <a:cs typeface="+mn-lt"/>
              </a:rPr>
              <a:t>grūtībās</a:t>
            </a:r>
            <a:r>
              <a:rPr lang="en-GB" dirty="0">
                <a:ea typeface="+mn-lt"/>
                <a:cs typeface="+mn-lt"/>
              </a:rPr>
              <a:t> un </a:t>
            </a:r>
            <a:r>
              <a:rPr lang="en-GB" dirty="0" err="1">
                <a:ea typeface="+mn-lt"/>
                <a:cs typeface="+mn-lt"/>
              </a:rPr>
              <a:t>īstenot</a:t>
            </a:r>
            <a:r>
              <a:rPr lang="en-GB" dirty="0">
                <a:ea typeface="+mn-lt"/>
                <a:cs typeface="+mn-lt"/>
              </a:rPr>
              <a:t> </a:t>
            </a:r>
            <a:r>
              <a:rPr lang="en-GB" dirty="0" err="1">
                <a:ea typeface="+mn-lt"/>
                <a:cs typeface="+mn-lt"/>
              </a:rPr>
              <a:t>tikumisku</a:t>
            </a:r>
            <a:r>
              <a:rPr lang="en-GB" dirty="0">
                <a:ea typeface="+mn-lt"/>
                <a:cs typeface="+mn-lt"/>
              </a:rPr>
              <a:t> </a:t>
            </a:r>
            <a:r>
              <a:rPr lang="en-GB" dirty="0" err="1">
                <a:ea typeface="+mn-lt"/>
                <a:cs typeface="+mn-lt"/>
              </a:rPr>
              <a:t>pienākumu</a:t>
            </a:r>
            <a:r>
              <a:rPr lang="en-GB" dirty="0">
                <a:ea typeface="+mn-lt"/>
                <a:cs typeface="+mn-lt"/>
              </a:rPr>
              <a:t>? </a:t>
            </a:r>
            <a:endParaRPr lang="en-US">
              <a:cs typeface="Calibri" panose="020F0502020204030204"/>
            </a:endParaRPr>
          </a:p>
        </p:txBody>
      </p:sp>
    </p:spTree>
    <p:extLst>
      <p:ext uri="{BB962C8B-B14F-4D97-AF65-F5344CB8AC3E}">
        <p14:creationId xmlns="" xmlns:p14="http://schemas.microsoft.com/office/powerpoint/2010/main" val="4273767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113EC399-75D5-46C3-9B45-FE17252B0780}"/>
              </a:ext>
            </a:extLst>
          </p:cNvPr>
          <p:cNvSpPr>
            <a:spLocks noGrp="1"/>
          </p:cNvSpPr>
          <p:nvPr>
            <p:ph type="title"/>
          </p:nvPr>
        </p:nvSpPr>
        <p:spPr>
          <a:xfrm>
            <a:off x="733816" y="260741"/>
            <a:ext cx="9610493" cy="772299"/>
          </a:xfrm>
        </p:spPr>
        <p:txBody>
          <a:bodyPr/>
          <a:lstStyle/>
          <a:p>
            <a:r>
              <a:rPr lang="lv-LV" dirty="0"/>
              <a:t>1. aktivitāte. Eksistenciālie jautājumi​</a:t>
            </a:r>
          </a:p>
        </p:txBody>
      </p:sp>
      <p:sp>
        <p:nvSpPr>
          <p:cNvPr id="3" name="Satura vietturis 2">
            <a:extLst>
              <a:ext uri="{FF2B5EF4-FFF2-40B4-BE49-F238E27FC236}">
                <a16:creationId xmlns="" xmlns:a16="http://schemas.microsoft.com/office/drawing/2014/main" id="{6332C34D-5735-47D5-B218-A0A68ADE6AD5}"/>
              </a:ext>
            </a:extLst>
          </p:cNvPr>
          <p:cNvSpPr>
            <a:spLocks noGrp="1"/>
          </p:cNvSpPr>
          <p:nvPr>
            <p:ph idx="1"/>
          </p:nvPr>
        </p:nvSpPr>
        <p:spPr>
          <a:xfrm>
            <a:off x="324072" y="1212817"/>
            <a:ext cx="11384452" cy="5374447"/>
          </a:xfrm>
        </p:spPr>
        <p:txBody>
          <a:bodyPr vert="horz" lIns="91440" tIns="45720" rIns="91440" bIns="45720" rtlCol="0" anchor="t">
            <a:normAutofit fontScale="70000" lnSpcReduction="20000"/>
          </a:bodyPr>
          <a:lstStyle/>
          <a:p>
            <a:r>
              <a:rPr lang="lv-LV" dirty="0"/>
              <a:t>T</a:t>
            </a:r>
            <a:r>
              <a:rPr lang="lv-LV" sz="3300" dirty="0"/>
              <a:t>uva cilvēka zaudējums var izraisīt jautājumu par dzīves jēgu, par to, ko darīt ar nāves faktu. Dažādās civilizācijās cilvēki ir izvēlējušies dažādas atbildes uz jautājumiem "Kas ir nāve, vai iespējams nāvi uzvarēt, kas būs pēc nāves.?"</a:t>
            </a:r>
            <a:endParaRPr lang="lv-LV" sz="3300">
              <a:cs typeface="Calibri"/>
            </a:endParaRPr>
          </a:p>
          <a:p>
            <a:r>
              <a:rPr lang="lv-LV" sz="3300" dirty="0"/>
              <a:t>Vēsturnieks Andrejs Zubovs raksta, ka ir 3 pretrunīgas izjūtas jeb problēmas, kas nevar atstāt vienaldzīgi nevienu cilvēku – jebkurā sabiedrībā un kultūrā tās ir zināmas:​</a:t>
            </a:r>
            <a:endParaRPr lang="lv-LV" sz="3300" dirty="0">
              <a:cs typeface="Calibri"/>
            </a:endParaRPr>
          </a:p>
          <a:p>
            <a:pPr>
              <a:buFont typeface="Wingdings" panose="05000000000000000000" pitchFamily="2" charset="2"/>
              <a:buChar char="Ø"/>
            </a:pPr>
            <a:r>
              <a:rPr lang="lv-LV" sz="3300" dirty="0"/>
              <a:t> nāves nenovēršamības apjauta un vienlaikus cerība uz nemirstību – uz nāves pārvarēšanu, cilvēka eksistences turpināšanos pēc nāves citā realitātē;​</a:t>
            </a:r>
            <a:endParaRPr lang="lv-LV" sz="3300">
              <a:cs typeface="Calibri"/>
            </a:endParaRPr>
          </a:p>
          <a:p>
            <a:pPr>
              <a:buFont typeface="Wingdings" panose="05000000000000000000" pitchFamily="2" charset="2"/>
              <a:buChar char="Ø"/>
            </a:pPr>
            <a:r>
              <a:rPr lang="lv-LV" sz="3300" dirty="0"/>
              <a:t> nesaticība, atsvešinātība, konflikti, pat naids starp tuviem cilvēkiem un vienlaikus alkas pēc saskaņas, draudzības, vienotības ar citiem un priekšstats par ideālām attiecībām, kādām tām būtu jābūt;​</a:t>
            </a:r>
            <a:endParaRPr lang="lv-LV" sz="3300" dirty="0">
              <a:cs typeface="Calibri"/>
            </a:endParaRPr>
          </a:p>
          <a:p>
            <a:pPr>
              <a:buFont typeface="Wingdings" panose="05000000000000000000" pitchFamily="2" charset="2"/>
              <a:buChar char="Ø"/>
            </a:pPr>
            <a:r>
              <a:rPr lang="lv-LV" sz="3300" dirty="0"/>
              <a:t> neapmierinātība ar sevi, iekšējā sašķeltība, savu kļūdu apzināšanās un vienlaikus alkas pēc pilnības un priekštati par ideālo sevi, tādu, kāds es vēlētos būt. ​</a:t>
            </a:r>
            <a:endParaRPr lang="lv-LV" sz="3300" dirty="0">
              <a:cs typeface="Calibri"/>
            </a:endParaRPr>
          </a:p>
          <a:p>
            <a:pPr marL="0" indent="0">
              <a:buNone/>
            </a:pPr>
            <a:endParaRPr lang="lv-LV" dirty="0"/>
          </a:p>
          <a:p>
            <a:pPr marL="0" indent="0">
              <a:buNone/>
            </a:pPr>
            <a:r>
              <a:rPr lang="lv-LV" sz="3400" dirty="0"/>
              <a:t>Jautājums pārdomām: </a:t>
            </a:r>
          </a:p>
          <a:p>
            <a:pPr marL="0" indent="0">
              <a:buNone/>
            </a:pPr>
            <a:r>
              <a:rPr lang="lv-LV" sz="3400" dirty="0"/>
              <a:t>- Vai šādas izjūtas ir pazīstamas arī Tev? ​</a:t>
            </a:r>
            <a:endParaRPr lang="lv-LV" sz="3400" dirty="0">
              <a:cs typeface="Calibri"/>
            </a:endParaRPr>
          </a:p>
        </p:txBody>
      </p:sp>
    </p:spTree>
    <p:extLst>
      <p:ext uri="{BB962C8B-B14F-4D97-AF65-F5344CB8AC3E}">
        <p14:creationId xmlns="" xmlns:p14="http://schemas.microsoft.com/office/powerpoint/2010/main" val="1230155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688" y="234191"/>
            <a:ext cx="10270273" cy="716543"/>
          </a:xfrm>
        </p:spPr>
        <p:txBody>
          <a:bodyPr>
            <a:normAutofit/>
          </a:bodyPr>
          <a:lstStyle/>
          <a:p>
            <a:r>
              <a:rPr lang="en-US" sz="3200" dirty="0"/>
              <a:t>2.aktivitāte. </a:t>
            </a:r>
            <a:r>
              <a:rPr lang="en-US" sz="3200" dirty="0" err="1"/>
              <a:t>Diskusija</a:t>
            </a:r>
            <a:r>
              <a:rPr lang="en-US" sz="3200" dirty="0"/>
              <a:t>. </a:t>
            </a:r>
          </a:p>
        </p:txBody>
      </p:sp>
      <p:sp>
        <p:nvSpPr>
          <p:cNvPr id="3" name="Content Placeholder 2"/>
          <p:cNvSpPr>
            <a:spLocks noGrp="1"/>
          </p:cNvSpPr>
          <p:nvPr>
            <p:ph idx="1"/>
          </p:nvPr>
        </p:nvSpPr>
        <p:spPr>
          <a:xfrm>
            <a:off x="167268" y="1059625"/>
            <a:ext cx="11753385" cy="4214902"/>
          </a:xfrm>
        </p:spPr>
        <p:txBody>
          <a:bodyPr vert="horz" lIns="91440" tIns="45720" rIns="91440" bIns="45720" rtlCol="0" anchor="t">
            <a:normAutofit fontScale="85000" lnSpcReduction="20000"/>
          </a:bodyPr>
          <a:lstStyle/>
          <a:p>
            <a:r>
              <a:rPr lang="lv-LV" dirty="0"/>
              <a:t>Ir divas principiālas atbildes uz grūto eksistenciālo jautājumu, kas var cilvēku sagaidīt pēc nāves: 1) pēc nāves nekā nebūs; 2) ar nāvi cilvēka eksistence nebeigsies. Tomēr abos </a:t>
            </a:r>
            <a:r>
              <a:rPr lang="lv-LV" dirty="0" err="1"/>
              <a:t>gadī</a:t>
            </a:r>
            <a:r>
              <a:rPr lang="lv-LV" dirty="0"/>
              <a:t>-jumos cilvēki dažādās kultūrās ir izstrādājuši stratēģijas, kas palīdz atrast motivāciju dzīvot.​</a:t>
            </a:r>
          </a:p>
          <a:p>
            <a:r>
              <a:rPr lang="lv-LV" dirty="0"/>
              <a:t>Ja arī cilvēka individuālā dzīve ar nāvi beidzas, a) ir vērts dzīvot un pūlēties savu bērnu un nākamo paaudžu labā,  b) cilvēki var palikt labās ļaužu atmiņās un pat gūt paliekošu slavu, tā noticis ar ievērojamiem cilvēkiem vēsturē,  c) ir cerība, ka medicīnas un tehniskas attīstības rezultātā pavērsies iespēja paildzināt cilvēku dzīvi, varbūt pat ļoti ilgi.</a:t>
            </a:r>
            <a:endParaRPr lang="lv-LV" dirty="0">
              <a:cs typeface="Calibri"/>
            </a:endParaRPr>
          </a:p>
          <a:p>
            <a:r>
              <a:rPr lang="lv-LV" dirty="0"/>
              <a:t>Savukārt atziņa, ka ar nāvi nekas nebeidzas, parasti nozīmē detalizētākus skaidrojumus, piemēram, a) varbūt turpināsies tikai cilvēka apziņas (dvēseles) eksistence, b) vairākās Austrumu kultūrās ir priekšstats par cilvēka garīgās daļas iemiesošanos arvien jaunos ķermeņos, citās dzīvēs (reinkarnācija), c) visbeidzot plaši izplatīts ir uzskats, ka iespējama cilvēku ķermeņu atjaunošanās (augšāmcelšanās) un transformācija pasaules beigās.</a:t>
            </a:r>
            <a:endParaRPr lang="lv-LV" dirty="0">
              <a:cs typeface="Calibri"/>
            </a:endParaRPr>
          </a:p>
          <a:p>
            <a:pPr marL="0" indent="0">
              <a:buNone/>
            </a:pPr>
            <a:r>
              <a:rPr lang="lv-LV" dirty="0"/>
              <a:t>Tā kā neviens pilnīgi droši nevar nedz pierādīt, nedz noliegt šādus uzskatus, tad ar cieņu un toleranci jāizturas pret jebkuru pārliecību.​</a:t>
            </a:r>
            <a:endParaRPr lang="en-US" dirty="0"/>
          </a:p>
        </p:txBody>
      </p:sp>
      <p:sp>
        <p:nvSpPr>
          <p:cNvPr id="5" name="TextBox 4"/>
          <p:cNvSpPr txBox="1"/>
          <p:nvPr/>
        </p:nvSpPr>
        <p:spPr>
          <a:xfrm>
            <a:off x="234175" y="5444417"/>
            <a:ext cx="11619570" cy="1200329"/>
          </a:xfrm>
          <a:prstGeom prst="rect">
            <a:avLst/>
          </a:prstGeom>
          <a:noFill/>
        </p:spPr>
        <p:txBody>
          <a:bodyPr wrap="square" lIns="91440" tIns="45720" rIns="91440" bIns="45720" rtlCol="0" anchor="t">
            <a:spAutoFit/>
          </a:bodyPr>
          <a:lstStyle/>
          <a:p>
            <a:r>
              <a:rPr lang="lv-LV" sz="2400" dirty="0"/>
              <a:t>Kādas priekšrocības un kādus riskus (vai vilšanos) var izraisīt minēto uzskatu pieņemšana?</a:t>
            </a:r>
            <a:endParaRPr lang="en-US" sz="2400" dirty="0"/>
          </a:p>
          <a:p>
            <a:r>
              <a:rPr lang="lv-LV" sz="2400" dirty="0"/>
              <a:t>Ko par to liecina vēstures pieredze (atceroties par mācīto vēstures stundās)?  ​Kā šīs eksistenciālās problēmas risināšana ir palīdzējusi jau iepazītajiem varoņiem dzīvē?​</a:t>
            </a:r>
            <a:endParaRPr lang="en-US" sz="2400" dirty="0">
              <a:cs typeface="Calibri"/>
            </a:endParaRPr>
          </a:p>
        </p:txBody>
      </p:sp>
    </p:spTree>
    <p:extLst>
      <p:ext uri="{BB962C8B-B14F-4D97-AF65-F5344CB8AC3E}">
        <p14:creationId xmlns="" xmlns:p14="http://schemas.microsoft.com/office/powerpoint/2010/main" val="2559417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756" y="253614"/>
            <a:ext cx="10134600" cy="616182"/>
          </a:xfrm>
        </p:spPr>
        <p:txBody>
          <a:bodyPr>
            <a:normAutofit/>
          </a:bodyPr>
          <a:lstStyle/>
          <a:p>
            <a:r>
              <a:rPr lang="lv-LV" sz="3200" dirty="0"/>
              <a:t>3. aktivitāte. Eksistenciālo problēmu atspoguļojums mākslā</a:t>
            </a:r>
            <a:endParaRPr lang="en-US" sz="3200" dirty="0"/>
          </a:p>
        </p:txBody>
      </p:sp>
      <p:sp>
        <p:nvSpPr>
          <p:cNvPr id="3" name="Content Placeholder 2"/>
          <p:cNvSpPr>
            <a:spLocks noGrp="1"/>
          </p:cNvSpPr>
          <p:nvPr>
            <p:ph idx="1"/>
          </p:nvPr>
        </p:nvSpPr>
        <p:spPr>
          <a:xfrm>
            <a:off x="213731" y="1153225"/>
            <a:ext cx="5793823" cy="2678146"/>
          </a:xfrm>
        </p:spPr>
        <p:txBody>
          <a:bodyPr vert="horz" lIns="91440" tIns="45720" rIns="91440" bIns="45720" rtlCol="0" anchor="t">
            <a:normAutofit/>
          </a:bodyPr>
          <a:lstStyle/>
          <a:p>
            <a:r>
              <a:rPr lang="lv-LV" sz="2400" dirty="0"/>
              <a:t>Eksistenciālie jautājumi neaprobežojas tikai ar nāves problēmu, saticību un cilvēka pašizjūtu. To skaitā ir arī jautājumi par ciešanu jēgu, par to, kā būt laimīgam, kas ir patiesa mīlestība, kas ir cilvēks, kas cilvēkā ir būtiskākais, kā panākt mieru pasaulē u.c. Tie ir filozofijas un reliģiju uzmanības lokā.​</a:t>
            </a:r>
            <a:endParaRPr lang="en-US" sz="2400" dirty="0"/>
          </a:p>
        </p:txBody>
      </p:sp>
      <p:sp>
        <p:nvSpPr>
          <p:cNvPr id="4" name="Rectangle 3"/>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5" name="Rectangle 4"/>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6" name="TextBox 5"/>
          <p:cNvSpPr txBox="1"/>
          <p:nvPr/>
        </p:nvSpPr>
        <p:spPr>
          <a:xfrm>
            <a:off x="217550" y="4104362"/>
            <a:ext cx="5505786" cy="2308324"/>
          </a:xfrm>
          <a:prstGeom prst="rect">
            <a:avLst/>
          </a:prstGeom>
          <a:noFill/>
        </p:spPr>
        <p:txBody>
          <a:bodyPr wrap="square" lIns="91440" tIns="45720" rIns="91440" bIns="45720" rtlCol="0" anchor="t">
            <a:spAutoFit/>
          </a:bodyPr>
          <a:lstStyle/>
          <a:p>
            <a:endParaRPr lang="lv-LV" sz="2400" dirty="0">
              <a:cs typeface="Calibri"/>
            </a:endParaRPr>
          </a:p>
          <a:p>
            <a:r>
              <a:rPr lang="lv-LV" sz="2400" dirty="0"/>
              <a:t>Apskatiet attēlus ar arhitektūras un mākslas pieminekļiem un nosakiet, kuras eksistenciālas problēmas risinājumam ir tapis konkrētais artefakts, piemineklis, skulptūra, glezna, celtne! Ko tie nozīmē? ​</a:t>
            </a:r>
            <a:endParaRPr lang="en-US" sz="2400" dirty="0"/>
          </a:p>
        </p:txBody>
      </p:sp>
      <p:pic>
        <p:nvPicPr>
          <p:cNvPr id="11" name="Picture 10"/>
          <p:cNvPicPr>
            <a:picLocks noChangeAspect="1"/>
          </p:cNvPicPr>
          <p:nvPr/>
        </p:nvPicPr>
        <p:blipFill>
          <a:blip r:embed="rId2" cstate="print"/>
          <a:stretch>
            <a:fillRect/>
          </a:stretch>
        </p:blipFill>
        <p:spPr>
          <a:xfrm>
            <a:off x="5943587" y="3276587"/>
            <a:ext cx="304826" cy="304826"/>
          </a:xfrm>
          <a:prstGeom prst="rect">
            <a:avLst/>
          </a:prstGeom>
        </p:spPr>
      </p:pic>
      <p:sp>
        <p:nvSpPr>
          <p:cNvPr id="13" name="AutoShape 14" descr="data:image/jpg;base64,%20/9j/4AAQSkZJRgABAQEAYABgAAD/2wBDAAUDBAQEAwUEBAQFBQUGBwwIBwcHBw8LCwkMEQ8SEhEPERETFhwXExQaFRERGCEYGh0dHx8fExciJCIeJBweHx7/2wBDAQUFBQcGBw4ICA4eFBEUHh4eHh4eHh4eHh4eHh4eHh4eHh4eHh4eHh4eHh4eHh4eHh4eHh4eHh4eHh4eHh4eHh7/wAARCADWAY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1ULS4p4Wnba9u5hYjAo21IF5pQvNK47EWKXFS7e9JtouOxHig1LtpNtFwsR7aNtS7aCuaLhYhIpMGpttJtouFiLFLtqUKMUbfzouOxDtpdtS7aTb7UgsR4oxUu2jbRcCHFFSFaTbQFiPFJjmpMUu2mFiPFBqTbRilcLEZFIRUhFGKdwIsUmOakK0m2i4xmKMVJjmjFFwGClx707FKFpXAZijFSbaNtK4EeKMU8rRtoGMNJUhXnpSYoAZikqTFG2gCPFIRzUm2k20XAjxzSEVKVpNvNFxWI+1JipCKTbTuBHQak20hFFxWIytFP20UBYvAU7HFOApQtFxWGBeaULTwKNtK47DQKUCnUEUBYZigjingcUYpXGMxRin4oxRcLDMZpCtSEcUmKLgMxSYqTFGKLjI8cc0u2nge1BFFwsMxSVJim4oAbikIp9IRQMjxS4pxFGKYhuKMU7FGKQxm2kIqQrQRQIjxTcVJijFAERFFSFaTbTuFhmKfilApcUh2G4oApxFLSAZj86MU7FGKBjcUYp2KMUAMK0Yp+KTFADMCkxxUmKTFADMUhWpMUmKLisRkU0ipccUmKdwIytGKkIpCtFxEYFFSYooAugUoFKBSgc0hCYoIpQKdii4DKMU/FGKQxmKMU/FGKLgMxS4p2KKLjsNxRinYopAMI5oIp+KMUAR4op+KMU7gMxQRT6TFK4WI8UEVJikIp3GRkUAc0/FGPai4hmKMU/tRii4xmKMU6gii4DMUmKfijFFwIytGKeRxRincBmKMU7FLSuAwClxzTqKLjGgUYp1GKQhmKMU8ikxRcY3FGKdigigBhFGOKdg0EUxDcU2pMUmKBjDSYqTFIRSEMNIRUmKQimgGYop+2ii4FzFGKdinYpXJGAUoFOxQBQOw3FGKfijFIY2kx7U/FFAWGYop+KMc0AMxRin4pMUDsNxRinYoxQFhhFJT9vNGKBDMUEU+kxQA3FBFOxRQAwikxT8UYoGMop2KMUBYbijFOooAZikxT8UEUAMIpKfiigBmKMU/FJjmgLDcUY4p+OKMUANpMU/FJigBuKNtOxRjigBuKTFPxQRQAzFJin45ooAbikxT8UmOaAGbaMU/FBFAEeOaMU/FFADMe1FOxRRcC5ilpcUuKVxDcUYp1LigLDQKMU4DilxRcY3FJinUtIYzFGKfSY4ouIbRinUYouOw3FJjmn4ooCwzHejFPxRii4WGYpMU/H50hoCwzFGKfikIoCwzBoxT8UYouFhhFGKdijFAWGEUYp5pMUXCwzFFPxxSUXAaaTFONVrm+s7eVY57qKN26KW5NDkluNK5PilxWe2t6WtwIDdpuIBz/Dz71oKVYBlYMp6EHipVSMtmDi1uJiginUYqriG4oAp1GKLhYaRSYp+KMUXCwzFBFPxRigLDNtJipMUmKLhYYRRtp+DRgUXCwzbRin4pMUXAYRSYqSkxQAwiin4oouOxaApaWlpE2G4pcc0oFGKLjsJiindaMUrhYbijFOxxS4ouMaRSYp+KTHFFxjcUYp2KKLiG4oxTsUY4oGNxQRTqTFK4DcUYp+KSncBpFJin4pMUXENxxSYp+KTFFwsNxSYp+KMUXAZijGKcaSi4xtQX11b2cBmuZliQdyf5Vma34ghs8Q2apdXDA8K4KoR64/HjrxXPSfa7yfzrqZJXwCSYy6oO4C5461xYjGRpaLVnRSw8p69DRvNeuLkGO0AtVDf6xmDEj6CqkNrCl2LtRNMZR95vlDH8etSQxxWsAjmncEncCgCHb79eKSMW6sNkxZjkgo3KqM4B44+leNVxE6r95noU6UYLQq39nH9tzFIhRGB2443d/qKzYdU1DTb1Whk8qI5JQHdGewyP61rnzFBgku1jEgcbnbqCRjac+mPTrWbqKQrlMAnKqMrjgDp6frUU6jg7oJwUlqdnoes22pRKAypcY+aPP6itWvJLSRoZTLCXjAcBWY/ODjoK7LRPE68Qag2QAALjHXjuB/PpXtYfGqWk9zz6lBrWJ1FGKchDKGUggjIPrS4ruuYWG4pMU/FGKLhYZijFPxRRcVhlGKfijFFx2GFaTFSYpCOKLhYZijFPxSYouFhmKMU/HNBFO4WI8UU+igCzS0uKWkSNA5paWilcBuKXFL1paLjG4pcUuKMUrhYSjFO4oouOwylxS4pcUXCwzFFOxRii4WG0Yp2KMUXAbikIp+KMUXCwygin4oxRcdiPFFPIpCKLisMxSGnnoSeAK5XXvFcMLtaab++m6GXGUU9/qaidSMFeTKjBydkbeqanZ6dHuupQGP3UHLt9BXI6xrmoXk/lwCW1i6eVuUO4zyWzyPwP41RMb3cpvLi6Fw5IBc43Yx0/yKtPM0IR1WNgvylOjk8/l715FfHSnpHRHdSw6WsilHGi+ZhUzzyzYAHOee/OfxH1qzDJJGmZpI1DHAMcgKg84HzDByPSiNdoYwyExEHKhcgev1HsPSpY4WS5kbMSxqQfMjYHJ7KAeBXnykdSQiu8MgUWyMshwY4j5mSeuAOD9DzUirdbG821FlCp4DoA3tgZwOPX9KJYZ48+RdxiPbvUK5DA+570kclw8uxL1E3jeDKpYj1wPfFTcoWWO13Cd4Z2CsNp8tTnI459M446CqTyTO7otwsiKxZSgGV46ZAzn6jt1qfUPtMltKkk0kpckDHAYYGcH8vzx9I1gdVkhmh3K2BtRdpXPYnOSPrTTFYy7iZk8tEkV4i/A2g84znPBzVe2Zvl2htvOUJz+la13axw2rRsI43dhsC8j6DFZDN9kBURJ5QzsPPzc9PXp/KtYS6Gc11N/Qtam04xq2Xhfgw7s7e+QfwNdrpmoWmpRGS1mDgfeHQr9RXlwlxJHINhXIyDyeuBzx2zV62uJLR4ZLaSaC4J+bPIA64I9K7qGLlT0lqjmqUVLVbnp+KAKxtC1+C+VIrgLDcMAV/uyfQ/0rbr1YTU1eJyONnZjcUmKdijFVcVhuKWlxQBRcBuKMU+ii4WIwMUYp+KQii4WGYoIp+KMU7hYjwKKkFFK4rE9FOoouTYaKXFLRSuMSlpaO1FwExRTqKLjsNop1ApXHYbS4paO9FwsJRinYpKLhYbQKdijFFx2G4oxTqKLhYbSEU4012VELuwVQMlicAUrhYKoaxqlnpdu0tzKoYDKx7vmc+gH9axtd8Uqh+z6SEuJCP9fndGvqPc/jiuViW6m1B7m6jNzczDflyAMFScAYyvXHpXJWxkaekdWb06DluXte1e61tVtw0dpbiUsQGbeygd/b9KqWdj5eZopZcDJUJINuD9PbmrVtas++3ksgABk71IBz/CMKOmOvPTrUUMcyx7VtS+9wHVQSMgjJBzj8R+deTUrSm7tnbCmo7DhbfuyipAgyWAc4ck+meTmnxwzMu63kEcIIWQbSQDjqPxNQvtVZdlsq/vCrSs/wApB6Ac57duKURySTy73NtsBSRUhK844JPIPQdOaxuaWLNvbTJt2BjswH+f8uBz/wDWpxhWJWhaVct+9Dog3YPt69feoPJjcht6hk4LSRlRgjtjI79yKI1+zyoYZZwCfm3xhsE9vYelTcolWVlDfZ28wPyVzhyB3I7DiqSJHB81vuQy4VgG4z16+v8AhVy5S5MiTxptlI+dZHCsV9eDjHtVYXFuzSOI4J2VTHIjsRx/d9Ae/rRcRHey3CCF5IppYpNv8QJzg9F49elVhPsghhmMMW0YaPkMrd89Rn8e1WcyofPiRIwDkSNuUxlj7r04AH5VYjs7owfaFVbhFLH5SuVJz1J9+adwsVYpIydsk0sm0BlfyC4Df0FUtRjhudrSxyFF+7tIUj1GP61pmEM+9bxRLKwDIAc44/unPHoAOtQzQMrPutHlkzneVY7/AGxkY/nQnqEkY9qfMxIQhhX7wboM9PftVhzHEJJPNIZscPg8cZU+nSq2om2EXmySn5n5jbKlz/s5zng4qdRB9pmjbMagliTycEY6jPIyPUCtk7mLVieMrJFFmOSGSNyRscHr0x/niuq0PxI0TLa6oTs6JcHnt/EP61y+x1VLjzldG2yZyMgcHAP9KrzagkVx5kzBYRklx91SexHHWtaNaVN3iROCktT1xCrKrKQVPII7ilNcB4d1yay4UNcwOAxVW3FV4+YD6fyrttL1Gz1K3M1pKHAOGGMFT6EV61HERqLzOOdNwLOKMU6gVvciwlJjmn4pKLhYbikNPpKLgNxRTsUU7hYbRS/hRRcOUnxS4pelHepuTYSiloouOwY5opaPWi4WEoFLQKVx2EoxzS0tFwENFFLSuOwlApRRRcLCUUtFFwsJSHrS1zWu+Jo4ZTY6btmuS23f/Ap789yKidRQV5FRi5OyNTWtWs9Lh3XEg8xgfKiH3pCOwFcNq+vX+tRm1kiS2hJBMYkIb/gR7j2x+dV2juLiSS7nllnuFHzMXAJA7AH1/pRbrGtvtjYyOz/Mr/Kx+hrzK2LlPSOx106CWrG/ZxGix7YdpJAwhXAGMkHIAz+NWXhhmCKI5WQAK7K4UH0x+lQxXSzuEMEZVFOdzEEnHH0q/AJ1jfy3YKvIVeeM9PTP/wBauFs6UivKitthaON0K7doyxBGMDHOe/GDn8KiQXkys0FxDCN5BL8HOfQL7dTircUkcwkhEF0iMwYAN8wYHuRzzwKlmm86PEyxBCxAQsRyOM1LkVYrWzfZUTzpbYKf9UzAL35zxk596Zd6s1rOxJikZVZnJG1ceoxwT39fSmNCrCNYjKJWJCyKcnjofpVwWUElr5R8gPndkJuz0G05+mc0rrqCv0KiS+bKdt5cmR1RvJ2KdpGCSCRwSeO3PWrMkIeRXSeJuArBnORxk5zyRz2p17aTmAyqWhKLgKD19SD1GeOO9V2t82bK1uZ1IVw7j7gHb3/+vSGMWKKZFhkkkikYnG6MKgGMDbjHHtzmnuyLZ7WWUxl9uMkdO20HHUelPmgeOQGZZNioDEqrkHJ5U45zQcKWVbUQfMMfIuCCP4vTn60XAgmZbeCVJFkkjLZPLFlI9sgn8+vrTRa28yMxYMm3YZRMWK5PCkY7jtz3zVhIV8mZomiVQQMNtzzxg98kkjr6U6axnhtysd4VhQjdmNQ6j8/TigBJvKWcm1mmB2qpynmbgOOQqgDpUVttaUSwT7ohtBitzgH22jofxpI4Zp40HlXLBXypiuR5bkdioGTRIzNK1rc2/lTEbyqSHkA8cUDI5oGnhlXz+VBO/IBOcj589eCevrWLdxSTyjZMjZBVWEZ5Pdd2MYHHtW/shjidmVHkziWKMEOc4z93j3xiqd5a+dYxq0bsqOFibJVcjqB7fzq4SsRKNyrIsMkMaOp+RRFydu4+oqnqEF2zBPsSTxjlio7Dpzxz7jNTxLIt83mWytjcxCsS2R6Z46CrNtcLcT74Y5IJCNoQ7hj69q180YiWuh3/ANmN7YMMPGGEEigMc+ucjI55H5U/RL24064ZeLe5QkEf3x27dOox7Ves7yWDTikeGcEK2PlYDPBBPBweKZLMZ4G+32huQBuRJU2tnt835ClGckynFNHY6Br9vqSLFJ+5uehRhjJ9s+3atmvL98cqoYYpYdpLEuRnOOuR34/lXS+HNfmUiz1RlO0YWYf+zf416dDFqXuyOWdFrVHWUUisrKGVgwIyCOhp1dtzCw2inUGi4WG4oxS0GncdhpFFOopXAkpRRS0XISCiilpXCwlKOlFFA7BiigUUXCwUUtFFx2EopaQ0rgFLSUUXCwtU9S1Kz06PdczBSfuoOWb6CsnxH4gFqWs7B1a6OAZCMrET0z6n2/OuNvD59zBcXVx9ruXXaJnbAGOobDcD6VzVsVGGi3NoUnI09c1rUNTkNukRt4R8zRF9sikeuOSDWdbWKlTGQh2ksG/gBx09ak+ylw8YlhVQdxkVSz4I4GOo/wA8d6WSFReAiSaW5UBnDQjGMfL/AAkHt15ryp1ZT3Z2Rgo7DJbSSHa8uTHuxuZuCABjB9qII3X/AFbo2G8xF68cn8/TmrFlBHOAyWrO79nk2qvOQSOCD3HGPekmWNLhonihtTgBCuAGIPPG7J/zmsnItIcWJBkUlnADqYRuOfTjP401kgkUPbhxKF3Pvm5U56fQ/wBamjWzYArLEtxITt/ecgem0evrzioFuroswuWQshAfZkqcdMkcDkj8M9KkocY447iKSRriRSPO/dk7SOmBnr3qaWeWNDIyrJHkkpgnAHJGf6VE1wrGN4ZjGm8MRjKbyudo6Z9cDPbpUsxt7GSb7dGkRGHYyvjdnqVAz1pDH6ZcfaZmXgqfuurhARjpj72fwqK/Ro3R2uJBZpJ8wQEqG7DPrjP4kUN5cj/al2wzMwCOy8suOhJGPwBpnnpbHzgwnVh5cscLLlSePmUnmjqLoOgu45G/0dldwm/ahLbsHgfr1PrUN5dqr7pgkERIPKksQPTsT0zxU9tFbyTqLbTynzDgBI+PXG71z65BonjuvlVIUhZjjb03r6ZwcYyeB19KNBjoJ4YrkbZGMbg/Lk9ex5//AFUSmeRjHaRxojsSVZ1OCBk/070S2bGBrhp0it1TYVfhSPbAz9c4qEeQrYdoIeVU/J8pz0Pp/nrRoBATclSnklXcjK+VlCSeCDjI79OPerMkcuY5o7eEpJhX3vlTtzz6jv196bFG1wDbw3EEckB2RMku4MGIyQgxnnj3zj3pkEM63EyuJry484oZGjx7lSQpAPOQPw7UySFTJHN5TxSBX/eHyjlkT14+7/WrTorXP2dnt2dVBV5VChvck9B/OppbW3STdGrRyTDzI4pY8IABkg88n681UjkjQhLm3mgYj5f3iFMHoCHwBj8T7UtyloSwQmdB85hZhsDK/wAucdQRyAOf0qlqKTx3U1vDN9qZEdn+fIQA8kN36c8VYeN/LFu0Yt2YsGKybi5A6kDhST6VRW4aRm+02tikIwolQvuRcHB3E+p5ApoGynqVqZYVfOzySZBHnGUP41HYXEkiCFsxwKwQ5bcuTnrVyONWaKEahHPFt3BGuDz9M/NjOT6fWs65tNUhMYiw+XyI1Kl8ezE8D9fatIy6GUom2ECWXmW+SzsFKlcr93j3xxmkt4pGtsJkfIXbBODz0Ofx49qowQtJekFJVQqTJljkdOOP89Klac5kh+yzxk8jIG3GDxkdOgHOKbEmPtQ4bmPeJBtOcnacH04/SpJnVDIysDKPlIJyu3PQfWrEDqyBF3HnaGJHryf/ANRzz0qulxHEqxhopQ7bTG7AMvPbnrxSTCxqaFrslgTASHtEbBQ9U/3T3rt7S5t7qES28qyJ6g9PrXnSRpHIwWfY0hOeentVjTry7sbnz43AUoC3Xa3J6446fyrto4px0lsYzpX2PQqKo6TqKXsKll8qbA3xk9D7etXc16UZqSujms0LSYpaKfMMQ0UUUXFYlFFIKUGi5FhaWkoouOwtFFFFwsFFFFFwsFFFFK47BRR+tYfiHXI7GN4bf57krlTtyqe5qJVFBXkNRb0Ro6pqNrptuZrqVU7KueXOOAPc4rz7WPFOq6s8ttbr9gtQccP+8lU47jpjvig/bL2Vrq/eSWUEN5wiICLkfdHYY/maWa1jWRStwJDJyQkZAUD0OPXr9elefVxblpE6YULasgtJJQzRi3gmCqcBSRuU4xkY5qyl3ZzROpiRDsC7I1Iy3T14/A1ba9vRahhgK2QDGCTxgdO3HQVXS2tnJkN86bBkRqnl4J6dO+a4HLudKiNuJ4Lf5lMgKsDhBu555HTPXr2ouktriQwtH5ZUb9rNu3gjGBnqenPtTpbSwhmaeG+vLmVYsFDJ0Y/eIJBxn296ZeW8KrA8kN5cLC24RmQbcDON47gHH+RS5kVZlEQWyyqGchgMKVYHkNgAdwfoecfhVhY4PszxyWxXDBnYSlsnPHAx+XQVN5EPnSSJaR4TjcjE7c47D8fwpyfYzMZJrfcRhTkswOO3r0ocgURWjh3rbloFl3DYxUldp9AP61BbNHPO9q9j5zwHcoUFEUADOMHOc9yP5VauAsk0dvb26gbSAZSG8sHuM9/SnfZm+xxNDGF2L/rWJyXB56HHI7e9Tcdijm2VUiupJY9+CyrHnI46E8jj6dKstYW9uhmmuZxEZBskdlYYI7dTmrUsk6JN55tTKv70D7zNz37fgKiAmuIljlQecrDIjjACqOf++sd6LgkiCaS2k2/629mGVEhRQV9VyOT+eabNcRr+/a8Fu8QAWOcbi7Z9cnHTpk/jWxNJYxDzBujdTlcMW3DHILZwKxzcw3swt1SfZjzkcjeqY44OOe/ehMHoQtd3jHe1vI8kgKvNJEPvD+EAgdz2x/KlSS7a9MS20tzIoDb/ACg6hj13OeV6Y65/nV2wQ+X+7lv3m27FVQVUnk5I79f0pz2fiFXWGG1eOONxvc4weeueh5zRzILFAWdzMm06XsRcMrFdzJ/s5YZqa4iuNvmfZnDkCMs0ZLMwPoOQMD0/GpTNOry28Sst1G20svIJ65Le9PeS7a4PneaZmIjaVoy2xOpGQMfoaOZjsivbzPchlmljd4lPzwvmQE9R87fd6dxg8DmmnyzC6SWDBV3I5DRiQN1yNzHbkdCCTTra6Echt7i0k+zuxQGSJAygjsQAO1CFrG9t57jy8bDtEXDAjpwM9BxntT1JIbK3m2OtmqTFnDIHmjGz1BGcMB3JzUmoC2DM91FbK8gG9kkDMT04XZ7dj+JpVlP2mS+sY4Gmd8B3JG0H+9346+9X7O1uJLQzXOqJEUl3K6Yck+4HQe3ak2FjLSOOG9cmDyT99FjdnwOBl4/lA5IGDnOKePJEmWW4kiwVaQWiqGHdsA4I49M1ObgwxeWsxaTzNqsXYOcn0weD7ccU83dtcShGhheTafITLAD+8ctjHbj1pO5SsMuore7LOuqGNYRiONYdrKpHYbs9/wDCqcWnNbtcxieaSLZvWZWXkEcqSeSfQVaaKxgs/tUzXizSExpsJYDqNvH6k1SsvP2G0uboYjfMjSJiIDtt98etCv0B2M2TzLXYptbyYDEcgjZSdp6EnnHrgYHHNT2ztcSNJDcFPLDAxNGrEtjOOp69e1Pu45ftDzRTXMLcvuVvkmGOoIqhE9zBqR8giSY4dopCfu4H3if4sd/at46oxkrM1LeF2RmuW8mRMENtI4wCyrng85NTW8vmTP5k1wVYHYqBeMgZ61Dp0kjb4JI4cctJ5bHaMYxj1xj9Kh+1eczvFCRIJCpTzM78Hj8OppO4E8clmt8zTTPCY2VVLBfmx/Ew65B//VU3nrJO0nlkPu5PfOBwf/r+9QTX0L3DwrKfM2c7l4IPX3qWSMtJAsahUyFBDEFxkn6fnU6lEkcxjWPyyYpo2Gw7snG0nHGMdD610+i6+szJa3xEcx4VzwG/wNcirqybFW4Ugn7w3En0Ge2Dj86ljOxSWbzZN7cAYA/zg10Uq0obGc4KR6RnNLXI6Hrk1u/2W7UvCmMSd1HpXVxSLIgkjYMrDIINenTqxmro5nFxY786KOaK0uIlFKKbRTuZDhRTaWi4x1BNNFL+dFwFopKKLgGaqatqVppdobq8k2R5AGBkkn0FZ+peJ9LtHeGOb7VPHnMUHzsOcEHHAwQcjrXC3M17qOoTXF9Gql3+SNg7EAY6KBxxXPVxCgtNzSEHJmrqviS41WZ7aEPFbHaUU/IT/vNngVUs/L87y1mzJkhCpOCMe2aZZ2NzJE8ccLbVUtEqyAB/zyufar9xpmoIlo6W5aUqMhdqmMjsecE9+leZUqObu2dcIcq0KVndzOipEzS7dwkZT8vHUbTyPXNaERt5CYXdyDHnKDcA3PPoOvXr3q39lvnKfaivlzHLIOHHr069u3HHNRw6ZesHjVoIYo2xscbkYrgZyee31/ri2jRIzkt7wBxDMjOrBmQRAofYkc/lVidoEkJms3aVFBCwjcCx6j0yKnhsIgiLczCYIeFiTA+mT2rVto7NYEjEGQvI77fxqWykjmoWlN95YgkaKUlXjGUAGMc56n6cDArUs9Pu/JEFzaEpyqjcPu57/hW0yLNKJEjVSq4Unn8h/WoccOZH3PwPmOM57Ck3cErFP+xMyhUREjyA21sMQB7f5xVe8srW1jeSGM3EqAADcflb2FbN7MtvZhI1LySgDhvu+pPsO5rmppUiv/KiZ9yfMWKBmPuOg/P8qQ2L5TSKlxcgs24eUAoU7vRvrmnCNTeQeeDBHy6sWXO712jn05xS6fHHqF2s/nsGVSSjkbF7EgdSf0qaZLVZgy3SebHlXnmfb5a44wvf68etMC5FBZSo0n7sspKq79Nue36c+1Ub+SaCSX5FkwdoGQpYntkcbfelih0y6MxtriCaWNeEWQujkKCvK++eDnGBmmWEaXXlySTMU52rDG+wk9skY9ec8YoUQ5ipZRzLKU+0nn55YSC6/TsBXSaPaS3DGQQJBBgfcPy8deMZ/Cn2tjbvd7pY4ViyP3Zmy24dFIBIJ/EV0VncRRlsHdkEFc52+1S9WNaGfbrO67V2oi8bj34q3HESuHJYHoB3ps15D5pEanaD2BwamW6XZlWHTj2FFh3Kd/ptozPLGhiuWXaGHQn3HesZNO1aMpm+Ekob528sBfyrUvRJHsl3gD68VXF1KZOMPt4zQIzde077dEkTPOl0o37VUFCcdx0H/wBem/Y4thkknnjkU7C4g4yR0FbRu90iKcqwB+XsaYb1mZklhznseQaLjsc4dO0i2yTNKszHLLsywx3Bx096rXumLumvdLgAxEXJZnBA9QMc56n6V1V0iXIQo3lsmcHGM+gz6Vnpo94sf7i4j8xziTOVG09eRkn8TT5hNHLswt2jX7U17cg/OgL4Y9du3r3HPTmmyolzbGVT9ngkUMZIxuPmckADr0x09a6CPQ44fs6skQlTeDKVOcHkgspGe2AR61INFaaEW7PF9nLFnS3iUA4AwCWP8vSnzInlZy3kFtNlWZ52HBKKjBwp5yzfhSpCE2xrE/2WbLLKV3NsAznk9a6bUIb6zgiht1E8c7bTGtuHZffIYDtWeWUwIizeXLkpIklsWwP73yscCjmDlMlLO7mtxLDdXP2Qny1W4whIPJ25GPTHWsfWNORLmRbSWOSdwUaNp9zBc/8A1sD/AOvW/Mz5eWW6jubTOJCisHyBxgEMR9QKy4tn26KO381i5JjMm0bevGGQMxyByBx7VrGTIlFWKccdrBJMsl40Rjkw4+bcpHbkd8n61dklZ44nMqiNV2sZFChQB97I/wA9RVDU5J49PaPzHRdwaR5od7Ic46jBzgngZqe3S7k85zOvlKVVdltsJ44yCMDj1x0q3rqZrTQ2tOtma4ETWiywsBsfdjHHHzf561e/swzx5jAi2AFSZNwB6kdMjnNX/Ccb/ZFWSFYkU4WMwhCPc4JHvx61rwwWq3TzGP8A1g2uwHHFYSlqbRjoZNtpkDXCwzxySRSyFnKEBkO3GR64PNX9U8LLZyMsLyEMOH67j64rRFntImhCuBnGOoz2rSsZvOgNvK2GHQN1qeZlcup5omn6lFdeV944Iy68N6Crdjql3YAzbQ0QwGiA5Zu5HpXcXdgu/JDAA8EDOKy7zw95uGVY2AH8PXHt3FawqtO5EqasMtNd0+a2SSWT7O7D5o36qfw4NFYk+k3MU8irbQYLEjegJ/TFFdqxj7GHsTrfPjxnJx9KQ3UeR978qqgP6r+RptwJlYC32SDHJORg+lafWjP2SLn2yH/a/KlF1H2yapPIyMoeN3zjJjTIFHngiUtbzKI/4vLBDfrR9aD2JdF0mejCnfaI+OufpWdFOkm8xx3OEXcxMJA+g9T7VRuNRvomGdKuGjPO5Bzjtx+VH1ofskbV3qNpapvuJliU9Cxxn2rjvEGvXWspNZaOk6QKo3SgEeYSR8vTge9WdS067vEFzO94fmBSOKMfuz3HTP4mrVlNqG427aWUhjUFQrbT+XQmsp4qUlZDjSXUx9J8JGK3QXU4jk+YnZglmxgE8c49z3NbVrpOnwwxpLELh8YZmwN/1A4NWY47oxTOIeVfKB2yzA/T3oC3Ev3beWNTghsgFSQcgj24rjlzPU6FZFxIYfldhHGo4zt5x6VBcyyu+0ELHn5R3/E0J9oiLRtEWQAbSWGSe9PlUCPd5ZlfGcb9oHsc1KiPmEiaSWIujDC5HtTJgVZR992PJIyAKlZroRhbeKNBwThsg/Q/56VIkMptnRLkpK3AbA+Ue3vRy2C5S8gqx3ZZ27kDp24qvMkiqPlLHPA6f/qq42myzXCM17IIlzx3J9c1GbC/QzA3MdxG6fIpXaVbHHPpmnysLmLqesyWjfZ9jM+0syxjdgAZxn19BXNReJL6+VPKzE7jcEKtmMbsc+/euzg8OrBmZbcPOwLyOJSWLEc4/kKtabZxWMCm30EkhR8sjnLMD949/wD6wq9EtiHd9TK1G1vbLSft91Hia4VVQELhF9OvHQHAyee9WvD+jX2ozrHIfKhjIf54yA2eT17/AMq6WZ476SGHUNHaaF1ZZcOQqAHKgL35A/OrGnahHaySJ/ZFybfevkBIwpjUj5s+vNSodynOy0Qk3huxYSg5TePnAwA/+8AMH8qjufDoaAtC0Zk6h5Cep9MYA5rRlvoJR8thIrYzulOf0FVLm682URi3ZETDZwcMfQc02hRbZh23hG5s9zwXi2XJZhAQSfbkce/Wp203VpkTdNZwTbiVkbDEjtg45IwOOBVsahNIWV7W5UFgMnHTuf8A61Ri4mMq7rWR13YyWAKj1qfkV8yNNKeCKJHuUuGU/IWkBZWPfhRjv3p8CGGQhmkfBO4leM8ccdqlmeKKQeTGWQ53EYGPz9aal7I6oJAYjnsQQo7A1PKVqN1FZrh1lTMY6dsY/nVxFna2Vd4ZQcFgOSKry3TyDbv2AE56HNNhmEOWSdgx9eRRyhcmuYPMOBD14/GqsVnKszL5fyjHI4IrUh1C1ZGabyxtUu7fdAAGSagttYsby2W7hd2glAZGBIyvrRyhzFaGxdZ287YY2+5hznd6UnlSyHaIyFBOMrjPH61ci1rTyrxpJtKDLF2HAqGDXtOuJ/KhuPNdVyQo/UUuUfNchmsThTJvds5+VcU+OBmDKyOvHHXJqNNas7yaaGCacSxMVYNnj3HrT47xRuaKWWTHbnkii1wuU5IbuW/8iSBxCFBD/wALf1H5VeWzZdu07ck++aq2Xij7VcJbmwu4d3G+SEYQ4J5qzdarPbIQ6G7CMijy4eW3cE/h3pctwUrCBJofuHLc45I4pt1pVnfky3VvmXjEiEq/0yOce3Sm2/iUO6wvpF5GWZhuMGVAHrzxn+lRN4kvTqAQaJOLUKxeUY3A9gB3zS5Ow+Yq/wDCOwyeYZmDTMThgm0YPTOefyIrM1Twvfy3Je2kBkCqBIyqcDODgEEjgnp69DXUrrTzWJmbT50k5AiIAbrVd9Uv007zLWyb7Uw/1czD5D9c4NPlYcysecahpNzpKLJIRPdByQ0MxGc9eSAcdeOvFZ98twbUStN5Pzjzsy7mc7uynnHPevXJZpL6xxfaSJuq7MbgxxyR6fzrm18PraXVm72n2aGWVjMj7fOkDAbR04x6VcZPqZySNbQ/L1DS4NQsC00Tjncu0kjjp2rUNgzDeqMrP1XI9KzLH7NodgYdCt7cK0u6f7Vc7eT1Yds+wxWmdWvCrssVoUKDywrnJbHc+mfSo5ddCk3tYt22nyBNzAoueP8A9VWU3xnGwP8A7R61Q/trUGg5t7dZF+6u4kN/nikbWzE5e+WC1WNdwUMTvHft24quVdxKUnui88LH+Jj79xUf2RvM3lmHoVNR6N4gg1iK7azgaRYFBWXyyEkJHRc9fwqzJNdSWHmwWbNPs3rD90n2yehNHKHtO41lmU4aIMfXg/zoqrDqtysKNf2V3bTOobyliLbR6H3zmijkF7Qx/LIP+tk496UqAMbnP40UVszMQop4+Yn60CMKDtz17tRRSAVUO7b7eppSq4Pyg8+tFFAxRHgjgYPXmpBEM9BRRQA9UjAPyDHoBTgI8j92v5UUUhgqqX3FV27cYx3z1p3yEH90n5UUUwDJH3VQL2AFKkgJPyL+VFFAA0ij5ttIblQD8p4oooYCC9YHCrj8aBczueHIoopAIbi4z/rDTDcz9WkNFFBRC15MpxuNQm7nYZLmiigA+0zZA3c4o+0yH69KKKQAZm/yaXed3U0UUrsBwZSR97mn7UYYO6iii4xDbxYIYEg+tPjijVQqjCgcAAACiik2Axo4WG1kDDrgqKAsKg7Uxx2AFFFADo1XbuVQPwp2frxxRRR1GgLNnG6pbeNpmdQ2Coyc/SiikIW4t5IZI1Yhg/v0qwLMDmQr5YQ/dX5iff2oopyAtWf7ixhHlxuzSDkjHODzUaxyrOftAilMp+8BjAx0x+I/KiipTYJILu6uIZYIlSH7Hghwc+ZnttPSoJRb3U0Uu2Utb5aPc3Q/1oop30BJFfWLzRLLTDLqOl/ayScJtXZ69+lVfB19HrFol29vEkE5IjiEYHlgHpnvRRTfQnqzU1GZ0vbPT7O1tgs7lPMkJ3LwTwB7D1p9npc2lfa7iSVLkPxtky20Ac4z0yOoooppaNkvoisbsy6TqF3pu63ktRvVXO5CoHTHY1ycfxA1fVS1jY28MMzIB5juRtJ7jGaKKL6gupyHir4ieJ49bnt11SW0EB8rZAoKkjq2T1JNFFFWhH//2Q=="/>
          <p:cNvSpPr>
            <a:spLocks noChangeAspect="1" noChangeArrowheads="1"/>
          </p:cNvSpPr>
          <p:nvPr/>
        </p:nvSpPr>
        <p:spPr bwMode="auto">
          <a:xfrm>
            <a:off x="21272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8" name="Picture 20" descr="Aglonas bazilika — Vikipēdija"/>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55048" y="3990250"/>
            <a:ext cx="3646449" cy="2674063"/>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16"/>
          <p:cNvPicPr>
            <a:picLocks noChangeAspect="1"/>
          </p:cNvPicPr>
          <p:nvPr/>
        </p:nvPicPr>
        <p:blipFill>
          <a:blip r:embed="rId4" cstate="print"/>
          <a:stretch>
            <a:fillRect/>
          </a:stretch>
        </p:blipFill>
        <p:spPr>
          <a:xfrm>
            <a:off x="8038016" y="952900"/>
            <a:ext cx="3934113" cy="2240582"/>
          </a:xfrm>
          <a:prstGeom prst="rect">
            <a:avLst/>
          </a:prstGeom>
        </p:spPr>
      </p:pic>
      <p:pic>
        <p:nvPicPr>
          <p:cNvPr id="18" name="Picture 17"/>
          <p:cNvPicPr>
            <a:picLocks noChangeAspect="1"/>
          </p:cNvPicPr>
          <p:nvPr/>
        </p:nvPicPr>
        <p:blipFill>
          <a:blip r:embed="rId5" cstate="print"/>
          <a:stretch>
            <a:fillRect/>
          </a:stretch>
        </p:blipFill>
        <p:spPr>
          <a:xfrm>
            <a:off x="9914497" y="3429000"/>
            <a:ext cx="1983612" cy="2641810"/>
          </a:xfrm>
          <a:prstGeom prst="rect">
            <a:avLst/>
          </a:prstGeom>
        </p:spPr>
      </p:pic>
      <p:pic>
        <p:nvPicPr>
          <p:cNvPr id="19" name="Picture 18"/>
          <p:cNvPicPr>
            <a:picLocks noChangeAspect="1"/>
          </p:cNvPicPr>
          <p:nvPr/>
        </p:nvPicPr>
        <p:blipFill>
          <a:blip r:embed="rId6" cstate="print"/>
          <a:stretch>
            <a:fillRect/>
          </a:stretch>
        </p:blipFill>
        <p:spPr>
          <a:xfrm>
            <a:off x="6117678" y="779776"/>
            <a:ext cx="1833142" cy="2978856"/>
          </a:xfrm>
          <a:prstGeom prst="rect">
            <a:avLst/>
          </a:prstGeom>
        </p:spPr>
      </p:pic>
    </p:spTree>
    <p:extLst>
      <p:ext uri="{BB962C8B-B14F-4D97-AF65-F5344CB8AC3E}">
        <p14:creationId xmlns="" xmlns:p14="http://schemas.microsoft.com/office/powerpoint/2010/main" val="1805013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234" y="365125"/>
            <a:ext cx="10348790" cy="582729"/>
          </a:xfrm>
        </p:spPr>
        <p:txBody>
          <a:bodyPr>
            <a:normAutofit/>
          </a:bodyPr>
          <a:lstStyle/>
          <a:p>
            <a:r>
              <a:rPr lang="lv-LV" sz="3200" dirty="0"/>
              <a:t>3. aktivitāte. Eksistenciālo problēmu atspoguļojums mākslā (2)</a:t>
            </a:r>
            <a:endParaRPr lang="en-US" sz="3200" dirty="0"/>
          </a:p>
        </p:txBody>
      </p:sp>
      <p:pic>
        <p:nvPicPr>
          <p:cNvPr id="6146" name="Picture 2" descr="Picasso&amp;#39;s Peace Dove | Lisa&amp;#39;s History Room"/>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19132" y="4220677"/>
            <a:ext cx="3247332" cy="2529501"/>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p:cNvPicPr>
            <a:picLocks noChangeAspect="1"/>
          </p:cNvPicPr>
          <p:nvPr/>
        </p:nvPicPr>
        <p:blipFill>
          <a:blip r:embed="rId3" cstate="print"/>
          <a:stretch>
            <a:fillRect/>
          </a:stretch>
        </p:blipFill>
        <p:spPr>
          <a:xfrm>
            <a:off x="5846163" y="1186292"/>
            <a:ext cx="2917358" cy="2917358"/>
          </a:xfrm>
          <a:prstGeom prst="rect">
            <a:avLst/>
          </a:prstGeom>
        </p:spPr>
      </p:pic>
      <p:pic>
        <p:nvPicPr>
          <p:cNvPr id="6148" name="Picture 4" descr="14 Things You Didn&amp;#39;t Know About Romeo and Juliet - &amp;quot;Romeo + Juliet&amp;quot; Movie  Facts"/>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46164" y="1193180"/>
            <a:ext cx="3057492" cy="2917358"/>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p:cNvPicPr>
            <a:picLocks noChangeAspect="1"/>
          </p:cNvPicPr>
          <p:nvPr/>
        </p:nvPicPr>
        <p:blipFill>
          <a:blip r:embed="rId5" cstate="print"/>
          <a:stretch>
            <a:fillRect/>
          </a:stretch>
        </p:blipFill>
        <p:spPr>
          <a:xfrm>
            <a:off x="8850838" y="1186291"/>
            <a:ext cx="3274733" cy="4666322"/>
          </a:xfrm>
          <a:prstGeom prst="rect">
            <a:avLst/>
          </a:prstGeom>
        </p:spPr>
      </p:pic>
      <p:pic>
        <p:nvPicPr>
          <p:cNvPr id="6" name="Picture 5"/>
          <p:cNvPicPr>
            <a:picLocks noChangeAspect="1"/>
          </p:cNvPicPr>
          <p:nvPr/>
        </p:nvPicPr>
        <p:blipFill>
          <a:blip r:embed="rId6" cstate="print"/>
          <a:stretch>
            <a:fillRect/>
          </a:stretch>
        </p:blipFill>
        <p:spPr>
          <a:xfrm>
            <a:off x="3390973" y="1193180"/>
            <a:ext cx="2411532" cy="2910469"/>
          </a:xfrm>
          <a:prstGeom prst="rect">
            <a:avLst/>
          </a:prstGeom>
        </p:spPr>
      </p:pic>
      <p:pic>
        <p:nvPicPr>
          <p:cNvPr id="7" name="Picture 6"/>
          <p:cNvPicPr>
            <a:picLocks noChangeAspect="1"/>
          </p:cNvPicPr>
          <p:nvPr/>
        </p:nvPicPr>
        <p:blipFill>
          <a:blip r:embed="rId7" cstate="print"/>
          <a:stretch>
            <a:fillRect/>
          </a:stretch>
        </p:blipFill>
        <p:spPr>
          <a:xfrm>
            <a:off x="246164" y="4257584"/>
            <a:ext cx="4830370" cy="2492595"/>
          </a:xfrm>
          <a:prstGeom prst="rect">
            <a:avLst/>
          </a:prstGeom>
        </p:spPr>
      </p:pic>
    </p:spTree>
    <p:extLst>
      <p:ext uri="{BB962C8B-B14F-4D97-AF65-F5344CB8AC3E}">
        <p14:creationId xmlns="" xmlns:p14="http://schemas.microsoft.com/office/powerpoint/2010/main" val="4061608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595" y="454335"/>
            <a:ext cx="10181063" cy="861509"/>
          </a:xfrm>
        </p:spPr>
        <p:txBody>
          <a:bodyPr>
            <a:normAutofit/>
          </a:bodyPr>
          <a:lstStyle/>
          <a:p>
            <a:r>
              <a:rPr lang="lv-LV" sz="3200" dirty="0"/>
              <a:t>4. aktivitāte. Kas ietekmē cilvēku izšķirošas izvēles?</a:t>
            </a:r>
            <a:endParaRPr lang="en-US" sz="3200" dirty="0"/>
          </a:p>
        </p:txBody>
      </p:sp>
      <p:sp>
        <p:nvSpPr>
          <p:cNvPr id="3" name="Content Placeholder 2"/>
          <p:cNvSpPr>
            <a:spLocks noGrp="1"/>
          </p:cNvSpPr>
          <p:nvPr>
            <p:ph idx="1"/>
          </p:nvPr>
        </p:nvSpPr>
        <p:spPr>
          <a:xfrm>
            <a:off x="7593980" y="1446483"/>
            <a:ext cx="4304372" cy="4798200"/>
          </a:xfrm>
        </p:spPr>
        <p:txBody>
          <a:bodyPr vert="horz" lIns="91440" tIns="45720" rIns="91440" bIns="45720" rtlCol="0" anchor="t">
            <a:normAutofit fontScale="92500" lnSpcReduction="10000"/>
          </a:bodyPr>
          <a:lstStyle/>
          <a:p>
            <a:pPr marL="0" indent="0">
              <a:buNone/>
            </a:pPr>
            <a:endParaRPr lang="lv-LV" dirty="0">
              <a:cs typeface="Calibri"/>
            </a:endParaRPr>
          </a:p>
          <a:p>
            <a:pPr marL="0" indent="0">
              <a:buNone/>
            </a:pPr>
            <a:r>
              <a:rPr lang="lv-LV" dirty="0"/>
              <a:t>Pārlasiet Rūdolfa Blaumaņa noveli «Nāves ēnā» (vai noskatieties Gunāra Pieša filmas pēdējās 10 minūtes)!</a:t>
            </a:r>
            <a:endParaRPr lang="lv-LV" dirty="0">
              <a:cs typeface="Calibri"/>
            </a:endParaRPr>
          </a:p>
          <a:p>
            <a:pPr marL="0" indent="0">
              <a:buNone/>
            </a:pPr>
            <a:r>
              <a:rPr lang="lv-LV" dirty="0"/>
              <a:t>Kurš brīdis attēlots filmas fragmenta kadrā? </a:t>
            </a:r>
          </a:p>
          <a:p>
            <a:pPr marL="0" indent="0">
              <a:buNone/>
            </a:pPr>
            <a:r>
              <a:rPr lang="lv-LV" dirty="0"/>
              <a:t>Pārrunājiet, kādas smagas  eksistenciālas izvēles priekšā nonāca noveles/filmas beigās daži vīri! Kādas bija viņu pieņemto lēmumu sekas? Kāda bija izvēles motivācija?​</a:t>
            </a:r>
            <a:endParaRPr lang="en-US" dirty="0"/>
          </a:p>
        </p:txBody>
      </p:sp>
      <p:pic>
        <p:nvPicPr>
          <p:cNvPr id="4" name="Picture 3"/>
          <p:cNvPicPr>
            <a:picLocks noChangeAspect="1"/>
          </p:cNvPicPr>
          <p:nvPr/>
        </p:nvPicPr>
        <p:blipFill>
          <a:blip r:embed="rId2" cstate="print"/>
          <a:stretch>
            <a:fillRect/>
          </a:stretch>
        </p:blipFill>
        <p:spPr>
          <a:xfrm>
            <a:off x="208620" y="1807978"/>
            <a:ext cx="7240222" cy="4075210"/>
          </a:xfrm>
          <a:prstGeom prst="rect">
            <a:avLst/>
          </a:prstGeom>
        </p:spPr>
      </p:pic>
    </p:spTree>
    <p:extLst>
      <p:ext uri="{BB962C8B-B14F-4D97-AF65-F5344CB8AC3E}">
        <p14:creationId xmlns="" xmlns:p14="http://schemas.microsoft.com/office/powerpoint/2010/main" val="1094585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 xmlns:a16="http://schemas.microsoft.com/office/drawing/2014/main" id="{13A6F55A-93F3-44E7-9339-69136DD5BF5A}"/>
              </a:ext>
            </a:extLst>
          </p:cNvPr>
          <p:cNvSpPr txBox="1">
            <a:spLocks/>
          </p:cNvSpPr>
          <p:nvPr/>
        </p:nvSpPr>
        <p:spPr>
          <a:xfrm>
            <a:off x="766173" y="1494672"/>
            <a:ext cx="10515600" cy="17670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dirty="0"/>
              <a:t>Tikumiskās audzināšanas programma «e-TAP»</a:t>
            </a:r>
          </a:p>
        </p:txBody>
      </p:sp>
      <p:sp>
        <p:nvSpPr>
          <p:cNvPr id="5" name="Teksta vietturis 4">
            <a:extLst>
              <a:ext uri="{FF2B5EF4-FFF2-40B4-BE49-F238E27FC236}">
                <a16:creationId xmlns="" xmlns:a16="http://schemas.microsoft.com/office/drawing/2014/main" id="{978E98D7-0704-4C63-A129-5D9F78E2784A}"/>
              </a:ext>
            </a:extLst>
          </p:cNvPr>
          <p:cNvSpPr txBox="1">
            <a:spLocks/>
          </p:cNvSpPr>
          <p:nvPr/>
        </p:nvSpPr>
        <p:spPr>
          <a:xfrm>
            <a:off x="910227" y="2637223"/>
            <a:ext cx="10515600" cy="252562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lv-LV" dirty="0"/>
              <a:t>Resursi pieejami: </a:t>
            </a:r>
            <a:r>
              <a:rPr lang="lv-LV" dirty="0">
                <a:hlinkClick r:id="rId2"/>
              </a:rPr>
              <a:t>www.arete.lu.lv</a:t>
            </a:r>
            <a:endParaRPr lang="lv-LV" dirty="0"/>
          </a:p>
          <a:p>
            <a:pPr>
              <a:lnSpc>
                <a:spcPct val="120000"/>
              </a:lnSpc>
              <a:spcBef>
                <a:spcPts val="0"/>
              </a:spcBef>
              <a:spcAft>
                <a:spcPts val="600"/>
              </a:spcAft>
            </a:pPr>
            <a:endParaRPr lang="lv-LV" sz="1600" dirty="0"/>
          </a:p>
          <a:p>
            <a:pPr marL="0" indent="0">
              <a:lnSpc>
                <a:spcPct val="120000"/>
              </a:lnSpc>
              <a:spcBef>
                <a:spcPts val="0"/>
              </a:spcBef>
              <a:spcAft>
                <a:spcPts val="600"/>
              </a:spcAft>
              <a:buNone/>
            </a:pPr>
            <a:r>
              <a:rPr lang="lv-LV" sz="1600" dirty="0"/>
              <a:t>Programmas administrators: Dr. Manuels </a:t>
            </a:r>
            <a:r>
              <a:rPr lang="lv-LV" sz="1600" dirty="0" err="1"/>
              <a:t>Fernandezs</a:t>
            </a:r>
            <a:r>
              <a:rPr lang="lv-LV" sz="1600" dirty="0"/>
              <a:t>. </a:t>
            </a:r>
            <a:r>
              <a:rPr lang="lv-LV" sz="1600" dirty="0">
                <a:hlinkClick r:id="rId3"/>
              </a:rPr>
              <a:t>manuels.fernandezs@lu.lv</a:t>
            </a:r>
            <a:r>
              <a:rPr lang="lv-LV" sz="1600" dirty="0"/>
              <a:t>, +371 26253625</a:t>
            </a:r>
          </a:p>
          <a:p>
            <a:pPr marL="0" indent="0">
              <a:lnSpc>
                <a:spcPct val="120000"/>
              </a:lnSpc>
              <a:spcBef>
                <a:spcPts val="0"/>
              </a:spcBef>
              <a:spcAft>
                <a:spcPts val="600"/>
              </a:spcAft>
              <a:buFontTx/>
              <a:buNone/>
              <a:defRPr/>
            </a:pPr>
            <a:r>
              <a:rPr lang="lv-LV" sz="1600" dirty="0"/>
              <a:t>Latvijas Universitātes Pedagoģijas, psiholoģijas un mākslas fakultātes Pedagoģijas zinātniskā institūta vadošais pētnieks</a:t>
            </a:r>
          </a:p>
          <a:p>
            <a:pPr marL="0" indent="0">
              <a:lnSpc>
                <a:spcPct val="120000"/>
              </a:lnSpc>
              <a:spcBef>
                <a:spcPts val="0"/>
              </a:spcBef>
              <a:spcAft>
                <a:spcPts val="600"/>
              </a:spcAft>
              <a:buNone/>
              <a:defRPr/>
            </a:pPr>
            <a:r>
              <a:rPr lang="lv-LV" sz="1600" dirty="0"/>
              <a:t>Imantas 7. līnija 1, 223. telpa, Rīga, LV-1083, Latvija</a:t>
            </a:r>
          </a:p>
          <a:p>
            <a:pPr marL="0" indent="0">
              <a:buNone/>
            </a:pPr>
            <a:r>
              <a:rPr lang="lv-LV" sz="1200" i="1" dirty="0"/>
              <a:t>"Digitālas mācību programmas piemērotības un </a:t>
            </a:r>
            <a:r>
              <a:rPr lang="lv-LV" sz="1200" i="1" dirty="0" err="1"/>
              <a:t>īstenojamības</a:t>
            </a:r>
            <a:r>
              <a:rPr lang="lv-LV" sz="1200" i="1" dirty="0"/>
              <a:t> izpēte jauniešu tikumiskajai audzināšanai Latvijas izglītības iestādēs (no 5 līdz 15 gadu vecumā)" (01.12.2020-31.12.2021). </a:t>
            </a:r>
            <a:r>
              <a:rPr lang="lv-LV" sz="1200" dirty="0"/>
              <a:t>Projekta Nr. lzp-2020/2-0277; LU reģistrācijas </a:t>
            </a:r>
            <a:r>
              <a:rPr lang="lv-LV" sz="1200" dirty="0" err="1"/>
              <a:t>Nr</a:t>
            </a:r>
            <a:r>
              <a:rPr lang="lv-LV" sz="1200" dirty="0"/>
              <a:t>: LZP2020/95</a:t>
            </a:r>
            <a:endParaRPr lang="lv-LV" sz="1600" dirty="0"/>
          </a:p>
        </p:txBody>
      </p:sp>
    </p:spTree>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CB591748CD0A439CF06DA0AEB62A91" ma:contentTypeVersion="10" ma:contentTypeDescription="Create a new document." ma:contentTypeScope="" ma:versionID="1a39272c8cb3131bcb089328dd00b9a7">
  <xsd:schema xmlns:xsd="http://www.w3.org/2001/XMLSchema" xmlns:xs="http://www.w3.org/2001/XMLSchema" xmlns:p="http://schemas.microsoft.com/office/2006/metadata/properties" xmlns:ns2="bcd8bb90-b1cb-4fe5-8892-66ea2dba031d" targetNamespace="http://schemas.microsoft.com/office/2006/metadata/properties" ma:root="true" ma:fieldsID="cdbfa7f0a99ab17c0b3637ecfca3044c" ns2:_="">
    <xsd:import namespace="bcd8bb90-b1cb-4fe5-8892-66ea2dba03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8bb90-b1cb-4fe5-8892-66ea2dba0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0BE1091-BB15-4F4D-A632-6ECD4F68EB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d8bb90-b1cb-4fe5-8892-66ea2dba03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5A9743-32C8-4F1A-8BC0-FB3CE8DCF5AE}">
  <ds:schemaRefs>
    <ds:schemaRef ds:uri="http://schemas.microsoft.com/sharepoint/v3/contenttype/forms"/>
  </ds:schemaRefs>
</ds:datastoreItem>
</file>

<file path=customXml/itemProps3.xml><?xml version="1.0" encoding="utf-8"?>
<ds:datastoreItem xmlns:ds="http://schemas.openxmlformats.org/officeDocument/2006/customXml" ds:itemID="{3059F9A0-9CCD-4DCF-AFCF-2C494DF951ED}">
  <ds:schemaRefs>
    <ds:schemaRef ds:uri="http://schemas.openxmlformats.org/package/2006/metadata/core-properties"/>
    <ds:schemaRef ds:uri="bcd8bb90-b1cb-4fe5-8892-66ea2dba031d"/>
    <ds:schemaRef ds:uri="http://schemas.microsoft.com/office/2006/metadata/properties"/>
    <ds:schemaRef ds:uri="http://schemas.microsoft.com/office/infopath/2007/PartnerControls"/>
    <ds:schemaRef ds:uri="http://schemas.microsoft.com/office/2006/documentManagement/types"/>
    <ds:schemaRef ds:uri="http://www.w3.org/XML/1998/namespace"/>
    <ds:schemaRef ds:uri="http://purl.org/dc/terms/"/>
    <ds:schemaRef ds:uri="http://purl.org/dc/elements/1.1/"/>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78</TotalTime>
  <Words>443</Words>
  <Application>Microsoft Office PowerPoint</Application>
  <PresentationFormat>Custom</PresentationFormat>
  <Paragraphs>42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dizains</vt:lpstr>
      <vt:lpstr>9. klase Tēma: Veselīgas attiecības 2. nodarbība – Eksistenciālie jautājumi</vt:lpstr>
      <vt:lpstr>Vai ir tādi jautājumi, par kuriem domā ikviens?</vt:lpstr>
      <vt:lpstr>1. aktivitāte. Eksistenciālie jautājumi​</vt:lpstr>
      <vt:lpstr>2.aktivitāte. Diskusija. </vt:lpstr>
      <vt:lpstr>3. aktivitāte. Eksistenciālo problēmu atspoguļojums mākslā</vt:lpstr>
      <vt:lpstr>3. aktivitāte. Eksistenciālo problēmu atspoguļojums mākslā (2)</vt:lpstr>
      <vt:lpstr>4. aktivitāte. Kas ietekmē cilvēku izšķirošas izvēles?</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Manuels Fernandezs</dc:creator>
  <cp:lastModifiedBy>Arturs</cp:lastModifiedBy>
  <cp:revision>100</cp:revision>
  <dcterms:created xsi:type="dcterms:W3CDTF">2021-06-29T10:55:51Z</dcterms:created>
  <dcterms:modified xsi:type="dcterms:W3CDTF">2021-10-15T09:38:33Z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0x010100E0CB591748CD0A439CF06DA0AEB62A91</vt:lpwstr>
  </property>
</Properties>
</file>