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11" r:id="rId5"/>
    <p:sldId id="312" r:id="rId6"/>
    <p:sldId id="318" r:id="rId7"/>
    <p:sldId id="319" r:id="rId8"/>
    <p:sldId id="320" r:id="rId9"/>
    <p:sldId id="321" r:id="rId10"/>
    <p:sldId id="322" r:id="rId11"/>
    <p:sldId id="323" r:id="rId12"/>
    <p:sldId id="328" r:id="rId13"/>
    <p:sldId id="329" r:id="rId14"/>
    <p:sldId id="324" r:id="rId15"/>
    <p:sldId id="326" r:id="rId16"/>
    <p:sldId id="327" r:id="rId17"/>
    <p:sldId id="33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8941D"/>
    <a:srgbClr val="25AAE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7C2BE5-4F6C-4F6E-9EBD-7107D2D80DC9}" v="431" dt="2021-09-20T18:08:29.494"/>
    <p1510:client id="{B944BFDE-5C92-4EF6-9D55-622CB03121C6}" v="7" dt="2021-09-01T19:05:41.046"/>
    <p1510:client id="{C2595BBE-0962-4A20-812F-EAB46C4079BB}" v="4" dt="2021-10-07T12:02:48.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07"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js Mūrnieks" userId="S::murnieks@edu.lu.lv::3e8de971-bca6-4a40-98d7-345a6aeb0e19" providerId="AD" clId="Web-{71941001-79C9-4575-BAC8-3738F527295F}"/>
    <pc:docChg chg="modSld">
      <pc:chgData name="Andrejs Mūrnieks" userId="S::murnieks@edu.lu.lv::3e8de971-bca6-4a40-98d7-345a6aeb0e19" providerId="AD" clId="Web-{71941001-79C9-4575-BAC8-3738F527295F}" dt="2021-08-06T19:51:07.804" v="84" actId="20577"/>
      <pc:docMkLst>
        <pc:docMk/>
      </pc:docMkLst>
      <pc:sldChg chg="modSp">
        <pc:chgData name="Andrejs Mūrnieks" userId="S::murnieks@edu.lu.lv::3e8de971-bca6-4a40-98d7-345a6aeb0e19" providerId="AD" clId="Web-{71941001-79C9-4575-BAC8-3738F527295F}" dt="2021-08-06T19:51:07.804" v="84" actId="20577"/>
        <pc:sldMkLst>
          <pc:docMk/>
          <pc:sldMk cId="3784036538" sldId="328"/>
        </pc:sldMkLst>
        <pc:spChg chg="mod">
          <ac:chgData name="Andrejs Mūrnieks" userId="S::murnieks@edu.lu.lv::3e8de971-bca6-4a40-98d7-345a6aeb0e19" providerId="AD" clId="Web-{71941001-79C9-4575-BAC8-3738F527295F}" dt="2021-08-06T19:51:07.804" v="84" actId="20577"/>
          <ac:spMkLst>
            <pc:docMk/>
            <pc:sldMk cId="3784036538" sldId="328"/>
            <ac:spMk id="5" creationId="{561F76DB-B498-43E6-9132-EEE05773BEB8}"/>
          </ac:spMkLst>
        </pc:spChg>
      </pc:sldChg>
    </pc:docChg>
  </pc:docChgLst>
  <pc:docChgLst>
    <pc:chgData name="Manuel Joaquin Fernandez Gonzalez" userId="S::mf08052@edu.lu.lv::90e28fec-564e-43b0-9c13-1b12e1cad7dc" providerId="AD" clId="Web-{C2595BBE-0962-4A20-812F-EAB46C4079BB}"/>
    <pc:docChg chg="modSld">
      <pc:chgData name="Manuel Joaquin Fernandez Gonzalez" userId="S::mf08052@edu.lu.lv::90e28fec-564e-43b0-9c13-1b12e1cad7dc" providerId="AD" clId="Web-{C2595BBE-0962-4A20-812F-EAB46C4079BB}" dt="2021-10-07T12:02:41.787" v="0" actId="20577"/>
      <pc:docMkLst>
        <pc:docMk/>
      </pc:docMkLst>
      <pc:sldChg chg="modSp">
        <pc:chgData name="Manuel Joaquin Fernandez Gonzalez" userId="S::mf08052@edu.lu.lv::90e28fec-564e-43b0-9c13-1b12e1cad7dc" providerId="AD" clId="Web-{C2595BBE-0962-4A20-812F-EAB46C4079BB}" dt="2021-10-07T12:02:41.787" v="0" actId="20577"/>
        <pc:sldMkLst>
          <pc:docMk/>
          <pc:sldMk cId="2057272332" sldId="311"/>
        </pc:sldMkLst>
        <pc:spChg chg="mod">
          <ac:chgData name="Manuel Joaquin Fernandez Gonzalez" userId="S::mf08052@edu.lu.lv::90e28fec-564e-43b0-9c13-1b12e1cad7dc" providerId="AD" clId="Web-{C2595BBE-0962-4A20-812F-EAB46C4079BB}" dt="2021-10-07T12:02:41.787" v="0" actId="20577"/>
          <ac:spMkLst>
            <pc:docMk/>
            <pc:sldMk cId="2057272332" sldId="311"/>
            <ac:spMk id="3" creationId="{6B7E0835-17FC-9149-A9CD-367C6EEF6138}"/>
          </ac:spMkLst>
        </pc:spChg>
      </pc:sldChg>
    </pc:docChg>
  </pc:docChgLst>
  <pc:docChgLst>
    <pc:chgData name="Andrejs Mūrnieks" userId="S::murnieks@edu.lu.lv::3e8de971-bca6-4a40-98d7-345a6aeb0e19" providerId="AD" clId="Web-{57FE9A25-8A14-490A-8224-978D258ACE15}"/>
    <pc:docChg chg="addSld">
      <pc:chgData name="Andrejs Mūrnieks" userId="S::murnieks@edu.lu.lv::3e8de971-bca6-4a40-98d7-345a6aeb0e19" providerId="AD" clId="Web-{57FE9A25-8A14-490A-8224-978D258ACE15}" dt="2021-08-20T15:39:58.911" v="0"/>
      <pc:docMkLst>
        <pc:docMk/>
      </pc:docMkLst>
    </pc:docChg>
  </pc:docChgLst>
  <pc:docChgLst>
    <pc:chgData name="Andrejs Mūrnieks" userId="S::murnieks@edu.lu.lv::3e8de971-bca6-4a40-98d7-345a6aeb0e19" providerId="AD" clId="Web-{54B9B2E6-788F-4F21-B801-10382D44E487}"/>
    <pc:docChg chg="addSld modSld">
      <pc:chgData name="Andrejs Mūrnieks" userId="S::murnieks@edu.lu.lv::3e8de971-bca6-4a40-98d7-345a6aeb0e19" providerId="AD" clId="Web-{54B9B2E6-788F-4F21-B801-10382D44E487}" dt="2021-07-23T18:06:05.667" v="49"/>
      <pc:docMkLst>
        <pc:docMk/>
      </pc:docMkLst>
      <pc:sldChg chg="modSp">
        <pc:chgData name="Andrejs Mūrnieks" userId="S::murnieks@edu.lu.lv::3e8de971-bca6-4a40-98d7-345a6aeb0e19" providerId="AD" clId="Web-{54B9B2E6-788F-4F21-B801-10382D44E487}" dt="2021-07-23T18:00:04.832" v="1" actId="20577"/>
        <pc:sldMkLst>
          <pc:docMk/>
          <pc:sldMk cId="773145482" sldId="323"/>
        </pc:sldMkLst>
        <pc:spChg chg="mod">
          <ac:chgData name="Andrejs Mūrnieks" userId="S::murnieks@edu.lu.lv::3e8de971-bca6-4a40-98d7-345a6aeb0e19" providerId="AD" clId="Web-{54B9B2E6-788F-4F21-B801-10382D44E487}" dt="2021-07-23T18:00:04.832" v="1" actId="20577"/>
          <ac:spMkLst>
            <pc:docMk/>
            <pc:sldMk cId="773145482" sldId="323"/>
            <ac:spMk id="9" creationId="{022F598D-8E8F-40A1-B7D2-85CC3D9BC839}"/>
          </ac:spMkLst>
        </pc:spChg>
      </pc:sldChg>
      <pc:sldChg chg="addSp delSp modSp new">
        <pc:chgData name="Andrejs Mūrnieks" userId="S::murnieks@edu.lu.lv::3e8de971-bca6-4a40-98d7-345a6aeb0e19" providerId="AD" clId="Web-{54B9B2E6-788F-4F21-B801-10382D44E487}" dt="2021-07-23T18:03:09.110" v="48"/>
        <pc:sldMkLst>
          <pc:docMk/>
          <pc:sldMk cId="3784036538" sldId="328"/>
        </pc:sldMkLst>
        <pc:spChg chg="mod">
          <ac:chgData name="Andrejs Mūrnieks" userId="S::murnieks@edu.lu.lv::3e8de971-bca6-4a40-98d7-345a6aeb0e19" providerId="AD" clId="Web-{54B9B2E6-788F-4F21-B801-10382D44E487}" dt="2021-07-23T18:02:53.703" v="46" actId="1076"/>
          <ac:spMkLst>
            <pc:docMk/>
            <pc:sldMk cId="3784036538" sldId="328"/>
            <ac:spMk id="2" creationId="{398E4EFD-E5C7-4CC0-8326-E953D580AF17}"/>
          </ac:spMkLst>
        </pc:spChg>
        <pc:spChg chg="add del mod">
          <ac:chgData name="Andrejs Mūrnieks" userId="S::murnieks@edu.lu.lv::3e8de971-bca6-4a40-98d7-345a6aeb0e19" providerId="AD" clId="Web-{54B9B2E6-788F-4F21-B801-10382D44E487}" dt="2021-07-23T18:03:09.110" v="48"/>
          <ac:spMkLst>
            <pc:docMk/>
            <pc:sldMk cId="3784036538" sldId="328"/>
            <ac:spMk id="3" creationId="{C441B830-021C-4A99-BCF2-E5F2AB34CAA7}"/>
          </ac:spMkLst>
        </pc:spChg>
        <pc:spChg chg="add mod">
          <ac:chgData name="Andrejs Mūrnieks" userId="S::murnieks@edu.lu.lv::3e8de971-bca6-4a40-98d7-345a6aeb0e19" providerId="AD" clId="Web-{54B9B2E6-788F-4F21-B801-10382D44E487}" dt="2021-07-23T18:02:44.452" v="43" actId="1076"/>
          <ac:spMkLst>
            <pc:docMk/>
            <pc:sldMk cId="3784036538" sldId="328"/>
            <ac:spMk id="5" creationId="{561F76DB-B498-43E6-9132-EEE05773BEB8}"/>
          </ac:spMkLst>
        </pc:spChg>
        <pc:graphicFrameChg chg="add del mod ord modGraphic">
          <ac:chgData name="Andrejs Mūrnieks" userId="S::murnieks@edu.lu.lv::3e8de971-bca6-4a40-98d7-345a6aeb0e19" providerId="AD" clId="Web-{54B9B2E6-788F-4F21-B801-10382D44E487}" dt="2021-07-23T18:03:09.110" v="48"/>
          <ac:graphicFrameMkLst>
            <pc:docMk/>
            <pc:sldMk cId="3784036538" sldId="328"/>
            <ac:graphicFrameMk id="6" creationId="{634BE0F6-CE0E-4DA3-9385-535C0A7CF138}"/>
          </ac:graphicFrameMkLst>
        </pc:graphicFrameChg>
      </pc:sldChg>
      <pc:sldChg chg="new">
        <pc:chgData name="Andrejs Mūrnieks" userId="S::murnieks@edu.lu.lv::3e8de971-bca6-4a40-98d7-345a6aeb0e19" providerId="AD" clId="Web-{54B9B2E6-788F-4F21-B801-10382D44E487}" dt="2021-07-23T18:06:05.667" v="49"/>
        <pc:sldMkLst>
          <pc:docMk/>
          <pc:sldMk cId="361168351" sldId="329"/>
        </pc:sldMkLst>
      </pc:sldChg>
    </pc:docChg>
  </pc:docChgLst>
  <pc:docChgLst>
    <pc:chgData name="Baiba Kaļķe" userId="S::baibak@edu.lu.lv::090b5955-d8cd-4512-94e7-80946276549e" providerId="AD" clId="Web-{6C7C2BE5-4F6C-4F6E-9EBD-7107D2D80DC9}"/>
    <pc:docChg chg="modSld">
      <pc:chgData name="Baiba Kaļķe" userId="S::baibak@edu.lu.lv::090b5955-d8cd-4512-94e7-80946276549e" providerId="AD" clId="Web-{6C7C2BE5-4F6C-4F6E-9EBD-7107D2D80DC9}" dt="2021-09-20T18:08:29.478" v="216" actId="20577"/>
      <pc:docMkLst>
        <pc:docMk/>
      </pc:docMkLst>
      <pc:sldChg chg="modSp">
        <pc:chgData name="Baiba Kaļķe" userId="S::baibak@edu.lu.lv::090b5955-d8cd-4512-94e7-80946276549e" providerId="AD" clId="Web-{6C7C2BE5-4F6C-4F6E-9EBD-7107D2D80DC9}" dt="2021-09-20T17:55:16.136" v="4" actId="20577"/>
        <pc:sldMkLst>
          <pc:docMk/>
          <pc:sldMk cId="445288992" sldId="312"/>
        </pc:sldMkLst>
        <pc:spChg chg="mod">
          <ac:chgData name="Baiba Kaļķe" userId="S::baibak@edu.lu.lv::090b5955-d8cd-4512-94e7-80946276549e" providerId="AD" clId="Web-{6C7C2BE5-4F6C-4F6E-9EBD-7107D2D80DC9}" dt="2021-09-20T17:55:16.136" v="4" actId="20577"/>
          <ac:spMkLst>
            <pc:docMk/>
            <pc:sldMk cId="445288992" sldId="312"/>
            <ac:spMk id="3" creationId="{00000000-0000-0000-0000-000000000000}"/>
          </ac:spMkLst>
        </pc:spChg>
      </pc:sldChg>
      <pc:sldChg chg="modSp">
        <pc:chgData name="Baiba Kaļķe" userId="S::baibak@edu.lu.lv::090b5955-d8cd-4512-94e7-80946276549e" providerId="AD" clId="Web-{6C7C2BE5-4F6C-4F6E-9EBD-7107D2D80DC9}" dt="2021-09-20T17:55:29.308" v="6" actId="20577"/>
        <pc:sldMkLst>
          <pc:docMk/>
          <pc:sldMk cId="1739458663" sldId="318"/>
        </pc:sldMkLst>
        <pc:spChg chg="mod">
          <ac:chgData name="Baiba Kaļķe" userId="S::baibak@edu.lu.lv::090b5955-d8cd-4512-94e7-80946276549e" providerId="AD" clId="Web-{6C7C2BE5-4F6C-4F6E-9EBD-7107D2D80DC9}" dt="2021-09-20T17:55:29.308" v="6" actId="20577"/>
          <ac:spMkLst>
            <pc:docMk/>
            <pc:sldMk cId="1739458663" sldId="318"/>
            <ac:spMk id="3" creationId="{00000000-0000-0000-0000-000000000000}"/>
          </ac:spMkLst>
        </pc:spChg>
      </pc:sldChg>
      <pc:sldChg chg="modSp">
        <pc:chgData name="Baiba Kaļķe" userId="S::baibak@edu.lu.lv::090b5955-d8cd-4512-94e7-80946276549e" providerId="AD" clId="Web-{6C7C2BE5-4F6C-4F6E-9EBD-7107D2D80DC9}" dt="2021-09-20T17:57:11.669" v="41" actId="20577"/>
        <pc:sldMkLst>
          <pc:docMk/>
          <pc:sldMk cId="2783147906" sldId="319"/>
        </pc:sldMkLst>
        <pc:spChg chg="mod">
          <ac:chgData name="Baiba Kaļķe" userId="S::baibak@edu.lu.lv::090b5955-d8cd-4512-94e7-80946276549e" providerId="AD" clId="Web-{6C7C2BE5-4F6C-4F6E-9EBD-7107D2D80DC9}" dt="2021-09-20T17:55:37.058" v="7" actId="20577"/>
          <ac:spMkLst>
            <pc:docMk/>
            <pc:sldMk cId="2783147906" sldId="319"/>
            <ac:spMk id="6" creationId="{EE14F3D3-6AAD-478D-9E19-F99BBFC030C4}"/>
          </ac:spMkLst>
        </pc:spChg>
        <pc:spChg chg="mod">
          <ac:chgData name="Baiba Kaļķe" userId="S::baibak@edu.lu.lv::090b5955-d8cd-4512-94e7-80946276549e" providerId="AD" clId="Web-{6C7C2BE5-4F6C-4F6E-9EBD-7107D2D80DC9}" dt="2021-09-20T17:57:11.669" v="41" actId="20577"/>
          <ac:spMkLst>
            <pc:docMk/>
            <pc:sldMk cId="2783147906" sldId="319"/>
            <ac:spMk id="8" creationId="{BB4D3D26-6992-4F21-A819-8283B7068CEF}"/>
          </ac:spMkLst>
        </pc:spChg>
      </pc:sldChg>
      <pc:sldChg chg="modSp">
        <pc:chgData name="Baiba Kaļķe" userId="S::baibak@edu.lu.lv::090b5955-d8cd-4512-94e7-80946276549e" providerId="AD" clId="Web-{6C7C2BE5-4F6C-4F6E-9EBD-7107D2D80DC9}" dt="2021-09-20T17:57:28.013" v="43" actId="20577"/>
        <pc:sldMkLst>
          <pc:docMk/>
          <pc:sldMk cId="3079244589" sldId="320"/>
        </pc:sldMkLst>
        <pc:spChg chg="mod">
          <ac:chgData name="Baiba Kaļķe" userId="S::baibak@edu.lu.lv::090b5955-d8cd-4512-94e7-80946276549e" providerId="AD" clId="Web-{6C7C2BE5-4F6C-4F6E-9EBD-7107D2D80DC9}" dt="2021-09-20T17:57:28.013" v="43" actId="20577"/>
          <ac:spMkLst>
            <pc:docMk/>
            <pc:sldMk cId="3079244589" sldId="320"/>
            <ac:spMk id="3" creationId="{00000000-0000-0000-0000-000000000000}"/>
          </ac:spMkLst>
        </pc:spChg>
      </pc:sldChg>
      <pc:sldChg chg="modSp">
        <pc:chgData name="Baiba Kaļķe" userId="S::baibak@edu.lu.lv::090b5955-d8cd-4512-94e7-80946276549e" providerId="AD" clId="Web-{6C7C2BE5-4F6C-4F6E-9EBD-7107D2D80DC9}" dt="2021-09-20T17:57:58.623" v="55" actId="20577"/>
        <pc:sldMkLst>
          <pc:docMk/>
          <pc:sldMk cId="3382171946" sldId="321"/>
        </pc:sldMkLst>
        <pc:spChg chg="mod">
          <ac:chgData name="Baiba Kaļķe" userId="S::baibak@edu.lu.lv::090b5955-d8cd-4512-94e7-80946276549e" providerId="AD" clId="Web-{6C7C2BE5-4F6C-4F6E-9EBD-7107D2D80DC9}" dt="2021-09-20T17:57:58.623" v="55" actId="20577"/>
          <ac:spMkLst>
            <pc:docMk/>
            <pc:sldMk cId="3382171946" sldId="321"/>
            <ac:spMk id="5" creationId="{AD7FAECA-08BA-47A5-84B0-E2167E38B712}"/>
          </ac:spMkLst>
        </pc:spChg>
        <pc:spChg chg="mod">
          <ac:chgData name="Baiba Kaļķe" userId="S::baibak@edu.lu.lv::090b5955-d8cd-4512-94e7-80946276549e" providerId="AD" clId="Web-{6C7C2BE5-4F6C-4F6E-9EBD-7107D2D80DC9}" dt="2021-09-20T17:57:37.717" v="45" actId="20577"/>
          <ac:spMkLst>
            <pc:docMk/>
            <pc:sldMk cId="3382171946" sldId="321"/>
            <ac:spMk id="6" creationId="{EE14F3D3-6AAD-478D-9E19-F99BBFC030C4}"/>
          </ac:spMkLst>
        </pc:spChg>
      </pc:sldChg>
      <pc:sldChg chg="modSp">
        <pc:chgData name="Baiba Kaļķe" userId="S::baibak@edu.lu.lv::090b5955-d8cd-4512-94e7-80946276549e" providerId="AD" clId="Web-{6C7C2BE5-4F6C-4F6E-9EBD-7107D2D80DC9}" dt="2021-09-20T17:58:55.577" v="91" actId="20577"/>
        <pc:sldMkLst>
          <pc:docMk/>
          <pc:sldMk cId="2248884668" sldId="322"/>
        </pc:sldMkLst>
        <pc:spChg chg="mod">
          <ac:chgData name="Baiba Kaļķe" userId="S::baibak@edu.lu.lv::090b5955-d8cd-4512-94e7-80946276549e" providerId="AD" clId="Web-{6C7C2BE5-4F6C-4F6E-9EBD-7107D2D80DC9}" dt="2021-09-20T17:58:04.436" v="56" actId="20577"/>
          <ac:spMkLst>
            <pc:docMk/>
            <pc:sldMk cId="2248884668" sldId="322"/>
            <ac:spMk id="6" creationId="{EE14F3D3-6AAD-478D-9E19-F99BBFC030C4}"/>
          </ac:spMkLst>
        </pc:spChg>
        <pc:spChg chg="mod">
          <ac:chgData name="Baiba Kaļķe" userId="S::baibak@edu.lu.lv::090b5955-d8cd-4512-94e7-80946276549e" providerId="AD" clId="Web-{6C7C2BE5-4F6C-4F6E-9EBD-7107D2D80DC9}" dt="2021-09-20T17:58:55.577" v="91" actId="20577"/>
          <ac:spMkLst>
            <pc:docMk/>
            <pc:sldMk cId="2248884668" sldId="322"/>
            <ac:spMk id="7" creationId="{18326858-A71D-4525-AA2C-9E8712F89CAD}"/>
          </ac:spMkLst>
        </pc:spChg>
      </pc:sldChg>
      <pc:sldChg chg="modSp">
        <pc:chgData name="Baiba Kaļķe" userId="S::baibak@edu.lu.lv::090b5955-d8cd-4512-94e7-80946276549e" providerId="AD" clId="Web-{6C7C2BE5-4F6C-4F6E-9EBD-7107D2D80DC9}" dt="2021-09-20T18:08:29.478" v="216" actId="20577"/>
        <pc:sldMkLst>
          <pc:docMk/>
          <pc:sldMk cId="773145482" sldId="323"/>
        </pc:sldMkLst>
        <pc:spChg chg="mod">
          <ac:chgData name="Baiba Kaļķe" userId="S::baibak@edu.lu.lv::090b5955-d8cd-4512-94e7-80946276549e" providerId="AD" clId="Web-{6C7C2BE5-4F6C-4F6E-9EBD-7107D2D80DC9}" dt="2021-09-20T17:59:02.390" v="92" actId="20577"/>
          <ac:spMkLst>
            <pc:docMk/>
            <pc:sldMk cId="773145482" sldId="323"/>
            <ac:spMk id="6" creationId="{EE14F3D3-6AAD-478D-9E19-F99BBFC030C4}"/>
          </ac:spMkLst>
        </pc:spChg>
        <pc:spChg chg="mod">
          <ac:chgData name="Baiba Kaļķe" userId="S::baibak@edu.lu.lv::090b5955-d8cd-4512-94e7-80946276549e" providerId="AD" clId="Web-{6C7C2BE5-4F6C-4F6E-9EBD-7107D2D80DC9}" dt="2021-09-20T18:08:29.478" v="216" actId="20577"/>
          <ac:spMkLst>
            <pc:docMk/>
            <pc:sldMk cId="773145482" sldId="323"/>
            <ac:spMk id="9" creationId="{022F598D-8E8F-40A1-B7D2-85CC3D9BC839}"/>
          </ac:spMkLst>
        </pc:spChg>
      </pc:sldChg>
      <pc:sldChg chg="modSp">
        <pc:chgData name="Baiba Kaļķe" userId="S::baibak@edu.lu.lv::090b5955-d8cd-4512-94e7-80946276549e" providerId="AD" clId="Web-{6C7C2BE5-4F6C-4F6E-9EBD-7107D2D80DC9}" dt="2021-09-20T18:04:51.553" v="164" actId="20577"/>
        <pc:sldMkLst>
          <pc:docMk/>
          <pc:sldMk cId="895809171" sldId="326"/>
        </pc:sldMkLst>
        <pc:spChg chg="mod">
          <ac:chgData name="Baiba Kaļķe" userId="S::baibak@edu.lu.lv::090b5955-d8cd-4512-94e7-80946276549e" providerId="AD" clId="Web-{6C7C2BE5-4F6C-4F6E-9EBD-7107D2D80DC9}" dt="2021-09-20T18:04:51.553" v="164" actId="20577"/>
          <ac:spMkLst>
            <pc:docMk/>
            <pc:sldMk cId="895809171" sldId="326"/>
            <ac:spMk id="8" creationId="{90B5743F-D685-48E2-A9F4-84C4443CCB35}"/>
          </ac:spMkLst>
        </pc:spChg>
      </pc:sldChg>
      <pc:sldChg chg="modSp">
        <pc:chgData name="Baiba Kaļķe" userId="S::baibak@edu.lu.lv::090b5955-d8cd-4512-94e7-80946276549e" providerId="AD" clId="Web-{6C7C2BE5-4F6C-4F6E-9EBD-7107D2D80DC9}" dt="2021-09-20T18:05:21.381" v="172" actId="20577"/>
        <pc:sldMkLst>
          <pc:docMk/>
          <pc:sldMk cId="3445477868" sldId="327"/>
        </pc:sldMkLst>
        <pc:spChg chg="mod">
          <ac:chgData name="Baiba Kaļķe" userId="S::baibak@edu.lu.lv::090b5955-d8cd-4512-94e7-80946276549e" providerId="AD" clId="Web-{6C7C2BE5-4F6C-4F6E-9EBD-7107D2D80DC9}" dt="2021-09-20T18:05:21.381" v="172" actId="20577"/>
          <ac:spMkLst>
            <pc:docMk/>
            <pc:sldMk cId="3445477868" sldId="327"/>
            <ac:spMk id="8" creationId="{90B5743F-D685-48E2-A9F4-84C4443CCB35}"/>
          </ac:spMkLst>
        </pc:spChg>
      </pc:sldChg>
      <pc:sldChg chg="modSp">
        <pc:chgData name="Baiba Kaļķe" userId="S::baibak@edu.lu.lv::090b5955-d8cd-4512-94e7-80946276549e" providerId="AD" clId="Web-{6C7C2BE5-4F6C-4F6E-9EBD-7107D2D80DC9}" dt="2021-09-20T18:04:11.146" v="157" actId="20577"/>
        <pc:sldMkLst>
          <pc:docMk/>
          <pc:sldMk cId="361168351" sldId="329"/>
        </pc:sldMkLst>
        <pc:spChg chg="mod">
          <ac:chgData name="Baiba Kaļķe" userId="S::baibak@edu.lu.lv::090b5955-d8cd-4512-94e7-80946276549e" providerId="AD" clId="Web-{6C7C2BE5-4F6C-4F6E-9EBD-7107D2D80DC9}" dt="2021-09-20T18:04:11.146" v="157" actId="20577"/>
          <ac:spMkLst>
            <pc:docMk/>
            <pc:sldMk cId="361168351" sldId="329"/>
            <ac:spMk id="9" creationId="{988F8599-1551-4F4B-9B18-C524F6334D0F}"/>
          </ac:spMkLst>
        </pc:spChg>
      </pc:sldChg>
    </pc:docChg>
  </pc:docChgLst>
  <pc:docChgLst>
    <pc:chgData name="Beāte Balandīna" userId="724c8780-c7e3-4d85-a0a7-cddd1c3a6593" providerId="ADAL" clId="{B944BFDE-5C92-4EF6-9D55-622CB03121C6}"/>
    <pc:docChg chg="custSel modSld modMainMaster">
      <pc:chgData name="Beāte Balandīna" userId="724c8780-c7e3-4d85-a0a7-cddd1c3a6593" providerId="ADAL" clId="{B944BFDE-5C92-4EF6-9D55-622CB03121C6}" dt="2021-09-01T19:05:55.685" v="124" actId="5793"/>
      <pc:docMkLst>
        <pc:docMk/>
      </pc:docMkLst>
      <pc:sldChg chg="addSp modSp">
        <pc:chgData name="Beāte Balandīna" userId="724c8780-c7e3-4d85-a0a7-cddd1c3a6593" providerId="ADAL" clId="{B944BFDE-5C92-4EF6-9D55-622CB03121C6}" dt="2021-09-01T19:05:55.685" v="124" actId="5793"/>
        <pc:sldMkLst>
          <pc:docMk/>
          <pc:sldMk cId="0" sldId="262"/>
        </pc:sldMkLst>
        <pc:spChg chg="add mod">
          <ac:chgData name="Beāte Balandīna" userId="724c8780-c7e3-4d85-a0a7-cddd1c3a6593" providerId="ADAL" clId="{B944BFDE-5C92-4EF6-9D55-622CB03121C6}" dt="2021-09-01T19:05:45.819" v="120" actId="1076"/>
          <ac:spMkLst>
            <pc:docMk/>
            <pc:sldMk cId="0" sldId="262"/>
            <ac:spMk id="2" creationId="{D983FC98-AABA-4849-8E50-84595CFC2526}"/>
          </ac:spMkLst>
        </pc:spChg>
        <pc:spChg chg="add mod">
          <ac:chgData name="Beāte Balandīna" userId="724c8780-c7e3-4d85-a0a7-cddd1c3a6593" providerId="ADAL" clId="{B944BFDE-5C92-4EF6-9D55-622CB03121C6}" dt="2021-09-01T19:05:55.685" v="124" actId="5793"/>
          <ac:spMkLst>
            <pc:docMk/>
            <pc:sldMk cId="0" sldId="262"/>
            <ac:spMk id="3" creationId="{1073A08A-E0A5-43B9-9A49-B7FB25CD6FF5}"/>
          </ac:spMkLst>
        </pc:spChg>
      </pc:sldChg>
      <pc:sldChg chg="addSp delSp modSp">
        <pc:chgData name="Beāte Balandīna" userId="724c8780-c7e3-4d85-a0a7-cddd1c3a6593" providerId="ADAL" clId="{B944BFDE-5C92-4EF6-9D55-622CB03121C6}" dt="2021-09-01T19:04:33.725" v="109" actId="1076"/>
        <pc:sldMkLst>
          <pc:docMk/>
          <pc:sldMk cId="2057272332" sldId="311"/>
        </pc:sldMkLst>
        <pc:spChg chg="del mod">
          <ac:chgData name="Beāte Balandīna" userId="724c8780-c7e3-4d85-a0a7-cddd1c3a6593" providerId="ADAL" clId="{B944BFDE-5C92-4EF6-9D55-622CB03121C6}" dt="2021-09-01T18:58:15.605" v="2" actId="478"/>
          <ac:spMkLst>
            <pc:docMk/>
            <pc:sldMk cId="2057272332" sldId="311"/>
            <ac:spMk id="2" creationId="{00000000-0000-0000-0000-000000000000}"/>
          </ac:spMkLst>
        </pc:spChg>
        <pc:spChg chg="add mod">
          <ac:chgData name="Beāte Balandīna" userId="724c8780-c7e3-4d85-a0a7-cddd1c3a6593" providerId="ADAL" clId="{B944BFDE-5C92-4EF6-9D55-622CB03121C6}" dt="2021-09-01T19:04:33.725" v="109" actId="1076"/>
          <ac:spMkLst>
            <pc:docMk/>
            <pc:sldMk cId="2057272332" sldId="311"/>
            <ac:spMk id="3" creationId="{6B7E0835-17FC-9149-A9CD-367C6EEF6138}"/>
          </ac:spMkLst>
        </pc:spChg>
        <pc:spChg chg="add mod">
          <ac:chgData name="Beāte Balandīna" userId="724c8780-c7e3-4d85-a0a7-cddd1c3a6593" providerId="ADAL" clId="{B944BFDE-5C92-4EF6-9D55-622CB03121C6}" dt="2021-09-01T19:04:29.607" v="108" actId="1076"/>
          <ac:spMkLst>
            <pc:docMk/>
            <pc:sldMk cId="2057272332" sldId="311"/>
            <ac:spMk id="4" creationId="{03EDDCB0-8D1C-5547-A3C6-98E05383C3CE}"/>
          </ac:spMkLst>
        </pc:spChg>
        <pc:picChg chg="add del">
          <ac:chgData name="Beāte Balandīna" userId="724c8780-c7e3-4d85-a0a7-cddd1c3a6593" providerId="ADAL" clId="{B944BFDE-5C92-4EF6-9D55-622CB03121C6}" dt="2021-09-01T18:58:17.820" v="3" actId="478"/>
          <ac:picMkLst>
            <pc:docMk/>
            <pc:sldMk cId="2057272332" sldId="311"/>
            <ac:picMk id="5" creationId="{B5CAC63B-D8DD-8349-AE2E-0A5E1665B0BE}"/>
          </ac:picMkLst>
        </pc:picChg>
        <pc:picChg chg="add mod">
          <ac:chgData name="Beāte Balandīna" userId="724c8780-c7e3-4d85-a0a7-cddd1c3a6593" providerId="ADAL" clId="{B944BFDE-5C92-4EF6-9D55-622CB03121C6}" dt="2021-09-01T19:04:22.791" v="106" actId="1076"/>
          <ac:picMkLst>
            <pc:docMk/>
            <pc:sldMk cId="2057272332" sldId="311"/>
            <ac:picMk id="6" creationId="{1EF6E251-190C-4627-B56B-F0F02EF4DDC5}"/>
          </ac:picMkLst>
        </pc:picChg>
      </pc:sldChg>
      <pc:sldChg chg="modSp">
        <pc:chgData name="Beāte Balandīna" userId="724c8780-c7e3-4d85-a0a7-cddd1c3a6593" providerId="ADAL" clId="{B944BFDE-5C92-4EF6-9D55-622CB03121C6}" dt="2021-09-01T19:03:41.483" v="102" actId="14861"/>
        <pc:sldMkLst>
          <pc:docMk/>
          <pc:sldMk cId="1739458663" sldId="318"/>
        </pc:sldMkLst>
        <pc:picChg chg="mod">
          <ac:chgData name="Beāte Balandīna" userId="724c8780-c7e3-4d85-a0a7-cddd1c3a6593" providerId="ADAL" clId="{B944BFDE-5C92-4EF6-9D55-622CB03121C6}" dt="2021-09-01T19:03:41.483" v="102" actId="14861"/>
          <ac:picMkLst>
            <pc:docMk/>
            <pc:sldMk cId="1739458663" sldId="318"/>
            <ac:picMk id="5" creationId="{3DEFCECE-3FDB-489A-AD37-CACB92FB0FDF}"/>
          </ac:picMkLst>
        </pc:picChg>
      </pc:sldChg>
      <pc:sldChg chg="modSp">
        <pc:chgData name="Beāte Balandīna" userId="724c8780-c7e3-4d85-a0a7-cddd1c3a6593" providerId="ADAL" clId="{B944BFDE-5C92-4EF6-9D55-622CB03121C6}" dt="2021-09-01T19:01:38.311" v="86" actId="1076"/>
        <pc:sldMkLst>
          <pc:docMk/>
          <pc:sldMk cId="2783147906" sldId="319"/>
        </pc:sldMkLst>
        <pc:spChg chg="mod">
          <ac:chgData name="Beāte Balandīna" userId="724c8780-c7e3-4d85-a0a7-cddd1c3a6593" providerId="ADAL" clId="{B944BFDE-5C92-4EF6-9D55-622CB03121C6}" dt="2021-09-01T19:01:38.311" v="86" actId="1076"/>
          <ac:spMkLst>
            <pc:docMk/>
            <pc:sldMk cId="2783147906" sldId="319"/>
            <ac:spMk id="8" creationId="{BB4D3D26-6992-4F21-A819-8283B7068CEF}"/>
          </ac:spMkLst>
        </pc:spChg>
      </pc:sldChg>
      <pc:sldChg chg="modSp">
        <pc:chgData name="Beāte Balandīna" userId="724c8780-c7e3-4d85-a0a7-cddd1c3a6593" providerId="ADAL" clId="{B944BFDE-5C92-4EF6-9D55-622CB03121C6}" dt="2021-09-01T19:01:47.313" v="88" actId="1076"/>
        <pc:sldMkLst>
          <pc:docMk/>
          <pc:sldMk cId="3079244589" sldId="320"/>
        </pc:sldMkLst>
        <pc:spChg chg="mod">
          <ac:chgData name="Beāte Balandīna" userId="724c8780-c7e3-4d85-a0a7-cddd1c3a6593" providerId="ADAL" clId="{B944BFDE-5C92-4EF6-9D55-622CB03121C6}" dt="2021-09-01T19:01:47.313" v="88" actId="1076"/>
          <ac:spMkLst>
            <pc:docMk/>
            <pc:sldMk cId="3079244589" sldId="320"/>
            <ac:spMk id="6" creationId="{160287DB-CBE4-49B3-BA80-C011FCAE1173}"/>
          </ac:spMkLst>
        </pc:spChg>
      </pc:sldChg>
      <pc:sldChg chg="modSp">
        <pc:chgData name="Beāte Balandīna" userId="724c8780-c7e3-4d85-a0a7-cddd1c3a6593" providerId="ADAL" clId="{B944BFDE-5C92-4EF6-9D55-622CB03121C6}" dt="2021-09-01T19:02:02.610" v="89" actId="1076"/>
        <pc:sldMkLst>
          <pc:docMk/>
          <pc:sldMk cId="3382171946" sldId="321"/>
        </pc:sldMkLst>
        <pc:picChg chg="mod">
          <ac:chgData name="Beāte Balandīna" userId="724c8780-c7e3-4d85-a0a7-cddd1c3a6593" providerId="ADAL" clId="{B944BFDE-5C92-4EF6-9D55-622CB03121C6}" dt="2021-09-01T19:02:02.610" v="89" actId="1076"/>
          <ac:picMkLst>
            <pc:docMk/>
            <pc:sldMk cId="3382171946" sldId="321"/>
            <ac:picMk id="4" creationId="{A0579C47-AFEF-4B6B-86A9-E16438DCFC22}"/>
          </ac:picMkLst>
        </pc:picChg>
      </pc:sldChg>
      <pc:sldChg chg="modSp">
        <pc:chgData name="Beāte Balandīna" userId="724c8780-c7e3-4d85-a0a7-cddd1c3a6593" providerId="ADAL" clId="{B944BFDE-5C92-4EF6-9D55-622CB03121C6}" dt="2021-09-01T19:02:11.410" v="90" actId="1076"/>
        <pc:sldMkLst>
          <pc:docMk/>
          <pc:sldMk cId="773145482" sldId="323"/>
        </pc:sldMkLst>
        <pc:spChg chg="mod">
          <ac:chgData name="Beāte Balandīna" userId="724c8780-c7e3-4d85-a0a7-cddd1c3a6593" providerId="ADAL" clId="{B944BFDE-5C92-4EF6-9D55-622CB03121C6}" dt="2021-09-01T19:02:11.410" v="90" actId="1076"/>
          <ac:spMkLst>
            <pc:docMk/>
            <pc:sldMk cId="773145482" sldId="323"/>
            <ac:spMk id="9" creationId="{022F598D-8E8F-40A1-B7D2-85CC3D9BC839}"/>
          </ac:spMkLst>
        </pc:spChg>
      </pc:sldChg>
      <pc:sldChg chg="modSp">
        <pc:chgData name="Beāte Balandīna" userId="724c8780-c7e3-4d85-a0a7-cddd1c3a6593" providerId="ADAL" clId="{B944BFDE-5C92-4EF6-9D55-622CB03121C6}" dt="2021-09-01T19:03:18.830" v="100" actId="207"/>
        <pc:sldMkLst>
          <pc:docMk/>
          <pc:sldMk cId="3784036538" sldId="328"/>
        </pc:sldMkLst>
        <pc:spChg chg="mod">
          <ac:chgData name="Beāte Balandīna" userId="724c8780-c7e3-4d85-a0a7-cddd1c3a6593" providerId="ADAL" clId="{B944BFDE-5C92-4EF6-9D55-622CB03121C6}" dt="2021-09-01T19:03:15.112" v="99" actId="207"/>
          <ac:spMkLst>
            <pc:docMk/>
            <pc:sldMk cId="3784036538" sldId="328"/>
            <ac:spMk id="3" creationId="{C441B830-021C-4A99-BCF2-E5F2AB34CAA7}"/>
          </ac:spMkLst>
        </pc:spChg>
        <pc:spChg chg="mod">
          <ac:chgData name="Beāte Balandīna" userId="724c8780-c7e3-4d85-a0a7-cddd1c3a6593" providerId="ADAL" clId="{B944BFDE-5C92-4EF6-9D55-622CB03121C6}" dt="2021-09-01T19:03:18.830" v="100" actId="207"/>
          <ac:spMkLst>
            <pc:docMk/>
            <pc:sldMk cId="3784036538" sldId="328"/>
            <ac:spMk id="4" creationId="{00000000-0000-0000-0000-000000000000}"/>
          </ac:spMkLst>
        </pc:spChg>
        <pc:spChg chg="mod">
          <ac:chgData name="Beāte Balandīna" userId="724c8780-c7e3-4d85-a0a7-cddd1c3a6593" providerId="ADAL" clId="{B944BFDE-5C92-4EF6-9D55-622CB03121C6}" dt="2021-09-01T19:03:11.234" v="98" actId="207"/>
          <ac:spMkLst>
            <pc:docMk/>
            <pc:sldMk cId="3784036538" sldId="328"/>
            <ac:spMk id="5" creationId="{561F76DB-B498-43E6-9132-EEE05773BEB8}"/>
          </ac:spMkLst>
        </pc:spChg>
      </pc:sldChg>
      <pc:sldChg chg="modSp">
        <pc:chgData name="Beāte Balandīna" userId="724c8780-c7e3-4d85-a0a7-cddd1c3a6593" providerId="ADAL" clId="{B944BFDE-5C92-4EF6-9D55-622CB03121C6}" dt="2021-09-01T19:03:03.665" v="97" actId="207"/>
        <pc:sldMkLst>
          <pc:docMk/>
          <pc:sldMk cId="361168351" sldId="329"/>
        </pc:sldMkLst>
        <pc:spChg chg="mod">
          <ac:chgData name="Beāte Balandīna" userId="724c8780-c7e3-4d85-a0a7-cddd1c3a6593" providerId="ADAL" clId="{B944BFDE-5C92-4EF6-9D55-622CB03121C6}" dt="2021-09-01T19:02:58.681" v="96" actId="207"/>
          <ac:spMkLst>
            <pc:docMk/>
            <pc:sldMk cId="361168351" sldId="329"/>
            <ac:spMk id="2" creationId="{B3367D94-C1E6-4311-AD8C-E2CE23145254}"/>
          </ac:spMkLst>
        </pc:spChg>
        <pc:spChg chg="mod">
          <ac:chgData name="Beāte Balandīna" userId="724c8780-c7e3-4d85-a0a7-cddd1c3a6593" providerId="ADAL" clId="{B944BFDE-5C92-4EF6-9D55-622CB03121C6}" dt="2021-09-01T19:03:03.665" v="97" actId="207"/>
          <ac:spMkLst>
            <pc:docMk/>
            <pc:sldMk cId="361168351" sldId="329"/>
            <ac:spMk id="6" creationId="{B3367D94-C1E6-4311-AD8C-E2CE23145254}"/>
          </ac:spMkLst>
        </pc:spChg>
        <pc:spChg chg="mod">
          <ac:chgData name="Beāte Balandīna" userId="724c8780-c7e3-4d85-a0a7-cddd1c3a6593" providerId="ADAL" clId="{B944BFDE-5C92-4EF6-9D55-622CB03121C6}" dt="2021-09-01T19:02:49.697" v="94" actId="207"/>
          <ac:spMkLst>
            <pc:docMk/>
            <pc:sldMk cId="361168351" sldId="329"/>
            <ac:spMk id="8" creationId="{00000000-0000-0000-0000-000000000000}"/>
          </ac:spMkLst>
        </pc:spChg>
        <pc:spChg chg="mod">
          <ac:chgData name="Beāte Balandīna" userId="724c8780-c7e3-4d85-a0a7-cddd1c3a6593" providerId="ADAL" clId="{B944BFDE-5C92-4EF6-9D55-622CB03121C6}" dt="2021-09-01T19:02:45.086" v="93" actId="207"/>
          <ac:spMkLst>
            <pc:docMk/>
            <pc:sldMk cId="361168351" sldId="329"/>
            <ac:spMk id="9" creationId="{988F8599-1551-4F4B-9B18-C524F6334D0F}"/>
          </ac:spMkLst>
        </pc:spChg>
        <pc:spChg chg="mod">
          <ac:chgData name="Beāte Balandīna" userId="724c8780-c7e3-4d85-a0a7-cddd1c3a6593" providerId="ADAL" clId="{B944BFDE-5C92-4EF6-9D55-622CB03121C6}" dt="2021-09-01T19:02:54.164" v="95" actId="207"/>
          <ac:spMkLst>
            <pc:docMk/>
            <pc:sldMk cId="361168351" sldId="329"/>
            <ac:spMk id="11" creationId="{988F8599-1551-4F4B-9B18-C524F6334D0F}"/>
          </ac:spMkLst>
        </pc:spChg>
      </pc:sldChg>
      <pc:sldMasterChg chg="addSp delSp modSp modSldLayout">
        <pc:chgData name="Beāte Balandīna" userId="724c8780-c7e3-4d85-a0a7-cddd1c3a6593" providerId="ADAL" clId="{B944BFDE-5C92-4EF6-9D55-622CB03121C6}" dt="2021-09-01T19:05:36.694" v="118" actId="478"/>
        <pc:sldMasterMkLst>
          <pc:docMk/>
          <pc:sldMasterMk cId="2866832251" sldId="2147483648"/>
        </pc:sldMasterMkLst>
        <pc:picChg chg="del">
          <ac:chgData name="Beāte Balandīna" userId="724c8780-c7e3-4d85-a0a7-cddd1c3a6593" providerId="ADAL" clId="{B944BFDE-5C92-4EF6-9D55-622CB03121C6}" dt="2021-09-01T18:59:42.913" v="66" actId="478"/>
          <ac:picMkLst>
            <pc:docMk/>
            <pc:sldMasterMk cId="2866832251" sldId="2147483648"/>
            <ac:picMk id="7" creationId="{00000000-0000-0000-0000-000000000000}"/>
          </ac:picMkLst>
        </pc:picChg>
        <pc:picChg chg="del">
          <ac:chgData name="Beāte Balandīna" userId="724c8780-c7e3-4d85-a0a7-cddd1c3a6593" providerId="ADAL" clId="{B944BFDE-5C92-4EF6-9D55-622CB03121C6}" dt="2021-09-01T18:59:45.681" v="67" actId="478"/>
          <ac:picMkLst>
            <pc:docMk/>
            <pc:sldMasterMk cId="2866832251" sldId="2147483648"/>
            <ac:picMk id="8" creationId="{00000000-0000-0000-0000-000000000000}"/>
          </ac:picMkLst>
        </pc:picChg>
        <pc:picChg chg="add mod">
          <ac:chgData name="Beāte Balandīna" userId="724c8780-c7e3-4d85-a0a7-cddd1c3a6593" providerId="ADAL" clId="{B944BFDE-5C92-4EF6-9D55-622CB03121C6}" dt="2021-09-01T19:00:24.583" v="72" actId="1076"/>
          <ac:picMkLst>
            <pc:docMk/>
            <pc:sldMasterMk cId="2866832251" sldId="2147483648"/>
            <ac:picMk id="9" creationId="{A21B57A1-F166-4153-AA34-532E431FD099}"/>
          </ac:picMkLst>
        </pc:picChg>
        <pc:picChg chg="add mod">
          <ac:chgData name="Beāte Balandīna" userId="724c8780-c7e3-4d85-a0a7-cddd1c3a6593" providerId="ADAL" clId="{B944BFDE-5C92-4EF6-9D55-622CB03121C6}" dt="2021-09-01T19:00:28.704" v="73" actId="1076"/>
          <ac:picMkLst>
            <pc:docMk/>
            <pc:sldMasterMk cId="2866832251" sldId="2147483648"/>
            <ac:picMk id="10" creationId="{F788AF28-200B-42DE-82A9-2D3C566A7CCF}"/>
          </ac:picMkLst>
        </pc:picChg>
        <pc:picChg chg="add mod">
          <ac:chgData name="Beāte Balandīna" userId="724c8780-c7e3-4d85-a0a7-cddd1c3a6593" providerId="ADAL" clId="{B944BFDE-5C92-4EF6-9D55-622CB03121C6}" dt="2021-09-01T19:00:35.777" v="74" actId="1076"/>
          <ac:picMkLst>
            <pc:docMk/>
            <pc:sldMasterMk cId="2866832251" sldId="2147483648"/>
            <ac:picMk id="11" creationId="{7CAE7E41-F54F-466F-8E9E-BC7D32624DA0}"/>
          </ac:picMkLst>
        </pc:picChg>
        <pc:sldLayoutChg chg="addSp delSp modSp">
          <pc:chgData name="Beāte Balandīna" userId="724c8780-c7e3-4d85-a0a7-cddd1c3a6593" providerId="ADAL" clId="{B944BFDE-5C92-4EF6-9D55-622CB03121C6}" dt="2021-09-01T19:05:36.694" v="118" actId="478"/>
          <pc:sldLayoutMkLst>
            <pc:docMk/>
            <pc:sldMasterMk cId="2866832251" sldId="2147483648"/>
            <pc:sldLayoutMk cId="0" sldId="2147483660"/>
          </pc:sldLayoutMkLst>
          <pc:spChg chg="add del">
            <ac:chgData name="Beāte Balandīna" userId="724c8780-c7e3-4d85-a0a7-cddd1c3a6593" providerId="ADAL" clId="{B944BFDE-5C92-4EF6-9D55-622CB03121C6}" dt="2021-09-01T19:05:33.864" v="117" actId="478"/>
            <ac:spMkLst>
              <pc:docMk/>
              <pc:sldMasterMk cId="2866832251" sldId="2147483648"/>
              <pc:sldLayoutMk cId="0" sldId="2147483660"/>
              <ac:spMk id="7" creationId="{C534368C-08A9-488D-8692-C85789E8C413}"/>
            </ac:spMkLst>
          </pc:spChg>
          <pc:spChg chg="add del mod">
            <ac:chgData name="Beāte Balandīna" userId="724c8780-c7e3-4d85-a0a7-cddd1c3a6593" providerId="ADAL" clId="{B944BFDE-5C92-4EF6-9D55-622CB03121C6}" dt="2021-09-01T19:05:36.694" v="118" actId="478"/>
            <ac:spMkLst>
              <pc:docMk/>
              <pc:sldMasterMk cId="2866832251" sldId="2147483648"/>
              <pc:sldLayoutMk cId="0" sldId="2147483660"/>
              <ac:spMk id="8" creationId="{C971F818-0233-4527-818E-75CE693DEF19}"/>
            </ac:spMkLst>
          </pc:spChg>
          <pc:spChg chg="del mod">
            <ac:chgData name="Beāte Balandīna" userId="724c8780-c7e3-4d85-a0a7-cddd1c3a6593" providerId="ADAL" clId="{B944BFDE-5C92-4EF6-9D55-622CB03121C6}" dt="2021-09-01T19:04:53.448" v="113" actId="478"/>
            <ac:spMkLst>
              <pc:docMk/>
              <pc:sldMasterMk cId="2866832251" sldId="2147483648"/>
              <pc:sldLayoutMk cId="0" sldId="2147483660"/>
              <ac:spMk id="15" creationId="{00000000-0000-0000-0000-000000000000}"/>
            </ac:spMkLst>
          </pc:spChg>
          <pc:spChg chg="del">
            <ac:chgData name="Beāte Balandīna" userId="724c8780-c7e3-4d85-a0a7-cddd1c3a6593" providerId="ADAL" clId="{B944BFDE-5C92-4EF6-9D55-622CB03121C6}" dt="2021-09-01T19:04:56.985" v="114" actId="478"/>
            <ac:spMkLst>
              <pc:docMk/>
              <pc:sldMasterMk cId="2866832251" sldId="2147483648"/>
              <pc:sldLayoutMk cId="0" sldId="2147483660"/>
              <ac:spMk id="16" creationId="{00000000-0000-0000-0000-000000000000}"/>
            </ac:spMkLst>
          </pc:spChg>
          <pc:picChg chg="del">
            <ac:chgData name="Beāte Balandīna" userId="724c8780-c7e3-4d85-a0a7-cddd1c3a6593" providerId="ADAL" clId="{B944BFDE-5C92-4EF6-9D55-622CB03121C6}" dt="2021-09-01T19:04:47.879" v="111" actId="478"/>
            <ac:picMkLst>
              <pc:docMk/>
              <pc:sldMasterMk cId="2866832251" sldId="2147483648"/>
              <pc:sldLayoutMk cId="0" sldId="2147483660"/>
              <ac:picMk id="10" creationId="{00000000-0000-0000-0000-000000000000}"/>
            </ac:picMkLst>
          </pc:picChg>
          <pc:picChg chg="del">
            <ac:chgData name="Beāte Balandīna" userId="724c8780-c7e3-4d85-a0a7-cddd1c3a6593" providerId="ADAL" clId="{B944BFDE-5C92-4EF6-9D55-622CB03121C6}" dt="2021-09-01T19:04:45.014" v="110" actId="478"/>
            <ac:picMkLst>
              <pc:docMk/>
              <pc:sldMasterMk cId="2866832251" sldId="2147483648"/>
              <pc:sldLayoutMk cId="0" sldId="2147483660"/>
              <ac:picMk id="11" creationId="{00000000-0000-0000-0000-000000000000}"/>
            </ac:picMkLst>
          </pc:picChg>
        </pc:sldLayoutChg>
      </pc:sldMasterChg>
    </pc:docChg>
  </pc:docChgLst>
  <pc:docChgLst>
    <pc:chgData name="Andrejs Mūrnieks" userId="S::murnieks@edu.lu.lv::3e8de971-bca6-4a40-98d7-345a6aeb0e19" providerId="AD" clId="Web-{85085316-AFAF-4516-BC8C-7C15BC8A5A44}"/>
    <pc:docChg chg="modSld">
      <pc:chgData name="Andrejs Mūrnieks" userId="S::murnieks@edu.lu.lv::3e8de971-bca6-4a40-98d7-345a6aeb0e19" providerId="AD" clId="Web-{85085316-AFAF-4516-BC8C-7C15BC8A5A44}" dt="2021-08-26T22:00:38.415" v="2" actId="20577"/>
      <pc:docMkLst>
        <pc:docMk/>
      </pc:docMkLst>
      <pc:sldChg chg="modSp">
        <pc:chgData name="Andrejs Mūrnieks" userId="S::murnieks@edu.lu.lv::3e8de971-bca6-4a40-98d7-345a6aeb0e19" providerId="AD" clId="Web-{85085316-AFAF-4516-BC8C-7C15BC8A5A44}" dt="2021-08-26T22:00:38.415" v="2" actId="20577"/>
        <pc:sldMkLst>
          <pc:docMk/>
          <pc:sldMk cId="3784036538" sldId="328"/>
        </pc:sldMkLst>
        <pc:spChg chg="mod">
          <ac:chgData name="Andrejs Mūrnieks" userId="S::murnieks@edu.lu.lv::3e8de971-bca6-4a40-98d7-345a6aeb0e19" providerId="AD" clId="Web-{85085316-AFAF-4516-BC8C-7C15BC8A5A44}" dt="2021-08-26T22:00:38.415" v="2" actId="20577"/>
          <ac:spMkLst>
            <pc:docMk/>
            <pc:sldMk cId="3784036538" sldId="328"/>
            <ac:spMk id="3" creationId="{C441B830-021C-4A99-BCF2-E5F2AB34CA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extLst>
      <p:ext uri="{BB962C8B-B14F-4D97-AF65-F5344CB8AC3E}">
        <p14:creationId xmlns="" xmlns:p14="http://schemas.microsoft.com/office/powerpoint/2010/main" val="16496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8915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78086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12175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6200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50216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01994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5853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41269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89233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12335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01713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40878-DE8D-49C9-801F-20C13B45B7B0}" type="datetimeFigureOut">
              <a:rPr lang="en-GB" smtClean="0"/>
              <a:pPr/>
              <a:t>15/10/2021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94A46-A8DB-42AA-82F0-67269212E8B1}" type="slidenum">
              <a:rPr lang="en-GB" smtClean="0"/>
              <a:pPr/>
              <a:t>‹#›</a:t>
            </a:fld>
            <a:endParaRPr lang="en-GB"/>
          </a:p>
        </p:txBody>
      </p:sp>
      <p:pic>
        <p:nvPicPr>
          <p:cNvPr id="12" name="Attēls 8">
            <a:extLst>
              <a:ext uri="{FF2B5EF4-FFF2-40B4-BE49-F238E27FC236}">
                <a16:creationId xmlns:lc="http://schemas.openxmlformats.org/drawingml/2006/lockedCanvas" xmlns:a16="http://schemas.microsoft.com/office/drawing/2014/main" xmlns="" id="{B13E43D7-9C42-45AE-BF03-91C4B7A7877F}"/>
              </a:ext>
            </a:extLst>
          </p:cNvPr>
          <p:cNvPicPr>
            <a:picLocks noChangeAspect="1"/>
          </p:cNvPicPr>
          <p:nvPr userDrawn="1"/>
        </p:nvPicPr>
        <p:blipFill>
          <a:blip r:embed="rId14" cstate="print"/>
          <a:stretch>
            <a:fillRect/>
          </a:stretch>
        </p:blipFill>
        <p:spPr>
          <a:xfrm>
            <a:off x="152405" y="5924237"/>
            <a:ext cx="2105522" cy="743831"/>
          </a:xfrm>
          <a:prstGeom prst="rect">
            <a:avLst/>
          </a:prstGeom>
        </p:spPr>
      </p:pic>
      <p:pic>
        <p:nvPicPr>
          <p:cNvPr id="13"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userDrawn="1"/>
        </p:nvPicPr>
        <p:blipFill>
          <a:blip r:embed="rId15"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4" name="Picture 13"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286683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jw.org/lv/b%C4%ABbeles-m%C4%81c%C4%ABbas/jaunie%C5%A1iem/anim%C4%81cija-video/nepadodies-vienaud%C5%BEu-spiediena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6B7E0835-17FC-9149-A9CD-367C6EEF6138}"/>
              </a:ext>
            </a:extLst>
          </p:cNvPr>
          <p:cNvSpPr/>
          <p:nvPr/>
        </p:nvSpPr>
        <p:spPr>
          <a:xfrm>
            <a:off x="3762407" y="889000"/>
            <a:ext cx="4854222" cy="286232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v-LV" sz="3600" b="1" dirty="0">
                <a:solidFill>
                  <a:srgbClr val="000000"/>
                </a:solidFill>
                <a:latin typeface="Calibri Light"/>
                <a:cs typeface="Calibri Light"/>
              </a:rPr>
              <a:t>9. klase ​</a:t>
            </a:r>
            <a:r>
              <a:rPr lang="lv-LV" sz="3600" b="1" dirty="0">
                <a:latin typeface="Calibri Light" panose="020F0302020204030204" pitchFamily="34" charset="0"/>
              </a:rPr>
              <a:t/>
            </a:r>
            <a:br>
              <a:rPr lang="lv-LV" sz="3600" b="1" dirty="0">
                <a:latin typeface="Calibri Light" panose="020F0302020204030204" pitchFamily="34" charset="0"/>
              </a:rPr>
            </a:br>
            <a:r>
              <a:rPr lang="lv-LV" sz="3600" b="1" dirty="0">
                <a:solidFill>
                  <a:srgbClr val="000000"/>
                </a:solidFill>
                <a:latin typeface="Calibri Light"/>
                <a:cs typeface="Calibri Light"/>
              </a:rPr>
              <a:t>Tēma: Veselīgas attiecības</a:t>
            </a:r>
            <a:r>
              <a:rPr lang="lv-LV" sz="3600" b="1" dirty="0">
                <a:latin typeface="Calibri Light" panose="020F0302020204030204" pitchFamily="34" charset="0"/>
              </a:rPr>
              <a:t/>
            </a:r>
            <a:br>
              <a:rPr lang="lv-LV" sz="3600" b="1" dirty="0">
                <a:latin typeface="Calibri Light" panose="020F0302020204030204" pitchFamily="34" charset="0"/>
              </a:rPr>
            </a:br>
            <a:r>
              <a:rPr lang="lv-LV" sz="3600" b="1" dirty="0">
                <a:solidFill>
                  <a:srgbClr val="000000"/>
                </a:solidFill>
                <a:latin typeface="Calibri Light"/>
                <a:cs typeface="Calibri Light"/>
              </a:rPr>
              <a:t>3. nodarbība: Vienaudžu izdarītais spiediens</a:t>
            </a:r>
            <a:endParaRPr lang="x-none" sz="3600" b="1" dirty="0">
              <a:latin typeface="Calibri Light"/>
              <a:cs typeface="Calibri Light"/>
            </a:endParaRPr>
          </a:p>
        </p:txBody>
      </p:sp>
      <p:sp>
        <p:nvSpPr>
          <p:cNvPr id="4" name="Rectangle 3">
            <a:extLst>
              <a:ext uri="{FF2B5EF4-FFF2-40B4-BE49-F238E27FC236}">
                <a16:creationId xmlns="" xmlns:a16="http://schemas.microsoft.com/office/drawing/2014/main" id="{03EDDCB0-8D1C-5547-A3C6-98E05383C3CE}"/>
              </a:ext>
            </a:extLst>
          </p:cNvPr>
          <p:cNvSpPr/>
          <p:nvPr/>
        </p:nvSpPr>
        <p:spPr>
          <a:xfrm>
            <a:off x="4046949" y="4060572"/>
            <a:ext cx="4476162"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dirty="0">
                <a:solidFill>
                  <a:srgbClr val="000000"/>
                </a:solidFill>
                <a:latin typeface="Calibri" panose="020F0502020204030204" pitchFamily="34" charset="0"/>
              </a:rPr>
              <a:t>Tikumiskās audzināšanas programma «</a:t>
            </a:r>
            <a:r>
              <a:rPr lang="lv-LV" dirty="0" err="1">
                <a:solidFill>
                  <a:srgbClr val="000000"/>
                </a:solidFill>
                <a:latin typeface="Calibri" panose="020F0502020204030204" pitchFamily="34" charset="0"/>
              </a:rPr>
              <a:t>e</a:t>
            </a:r>
            <a:r>
              <a:rPr lang="lv-LV" dirty="0">
                <a:solidFill>
                  <a:srgbClr val="000000"/>
                </a:solidFill>
                <a:latin typeface="Calibri" panose="020F0502020204030204" pitchFamily="34" charset="0"/>
              </a:rPr>
              <a:t>-TAP»​</a:t>
            </a:r>
            <a:endParaRPr lang="x-none" dirty="0"/>
          </a:p>
        </p:txBody>
      </p:sp>
      <p:pic>
        <p:nvPicPr>
          <p:cNvPr id="6" name="Picture 3">
            <a:extLst>
              <a:ext uri="{FF2B5EF4-FFF2-40B4-BE49-F238E27FC236}">
                <a16:creationId xmlns="" xmlns:a16="http://schemas.microsoft.com/office/drawing/2014/main" id="{1EF6E251-190C-4627-B56B-F0F02EF4DDC5}"/>
              </a:ext>
            </a:extLst>
          </p:cNvPr>
          <p:cNvPicPr>
            <a:picLocks noChangeAspect="1"/>
          </p:cNvPicPr>
          <p:nvPr/>
        </p:nvPicPr>
        <p:blipFill rotWithShape="1">
          <a:blip r:embed="rId2" cstate="print"/>
          <a:srcRect l="3625" t="28771" r="12625" b="39454"/>
          <a:stretch/>
        </p:blipFill>
        <p:spPr>
          <a:xfrm>
            <a:off x="3507206" y="4823765"/>
            <a:ext cx="5317768" cy="1421418"/>
          </a:xfrm>
          <a:prstGeom prst="rect">
            <a:avLst/>
          </a:prstGeom>
        </p:spPr>
      </p:pic>
    </p:spTree>
    <p:extLst>
      <p:ext uri="{BB962C8B-B14F-4D97-AF65-F5344CB8AC3E}">
        <p14:creationId xmlns="" xmlns:p14="http://schemas.microsoft.com/office/powerpoint/2010/main" val="2057272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67D94-C1E6-4311-AD8C-E2CE23145254}"/>
              </a:ext>
            </a:extLst>
          </p:cNvPr>
          <p:cNvSpPr>
            <a:spLocks noGrp="1"/>
          </p:cNvSpPr>
          <p:nvPr>
            <p:ph type="title"/>
          </p:nvPr>
        </p:nvSpPr>
        <p:spPr>
          <a:xfrm>
            <a:off x="3392851" y="179786"/>
            <a:ext cx="2899317" cy="808961"/>
          </a:xfrm>
        </p:spPr>
        <p:txBody>
          <a:bodyPr>
            <a:normAutofit/>
          </a:bodyPr>
          <a:lstStyle/>
          <a:p>
            <a:r>
              <a:rPr lang="lv-LV" sz="2800" b="1" dirty="0"/>
              <a:t>Kalkutas Terēze</a:t>
            </a:r>
            <a:endParaRPr lang="en-US" sz="2800" b="1"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3320" y="254009"/>
            <a:ext cx="3103883" cy="3069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a:extLst>
              <a:ext uri="{FF2B5EF4-FFF2-40B4-BE49-F238E27FC236}">
                <a16:creationId xmlns="" xmlns:a16="http://schemas.microsoft.com/office/drawing/2014/main" id="{B3367D94-C1E6-4311-AD8C-E2CE23145254}"/>
              </a:ext>
            </a:extLst>
          </p:cNvPr>
          <p:cNvSpPr txBox="1">
            <a:spLocks/>
          </p:cNvSpPr>
          <p:nvPr/>
        </p:nvSpPr>
        <p:spPr>
          <a:xfrm>
            <a:off x="6114586" y="184845"/>
            <a:ext cx="3046608" cy="7041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800" b="1" dirty="0"/>
              <a:t>Diāna Spensere</a:t>
            </a:r>
            <a:endParaRPr lang="en-US" sz="2800" b="1" dirty="0"/>
          </a:p>
        </p:txBody>
      </p:sp>
      <p:sp>
        <p:nvSpPr>
          <p:cNvPr id="9" name="Content Placeholder 2">
            <a:extLst>
              <a:ext uri="{FF2B5EF4-FFF2-40B4-BE49-F238E27FC236}">
                <a16:creationId xmlns="" xmlns:a16="http://schemas.microsoft.com/office/drawing/2014/main" id="{988F8599-1551-4F4B-9B18-C524F6334D0F}"/>
              </a:ext>
            </a:extLst>
          </p:cNvPr>
          <p:cNvSpPr txBox="1">
            <a:spLocks/>
          </p:cNvSpPr>
          <p:nvPr/>
        </p:nvSpPr>
        <p:spPr>
          <a:xfrm>
            <a:off x="6523463" y="1088521"/>
            <a:ext cx="3452554" cy="56468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400" dirty="0"/>
              <a:t>Ievērību Diāna Spensere guva 1981. gadā, saderinoties ar karalienes Elizabetes II vecāko dēlu princi Čārlzu. Laulībā ar Čārlzu no 1981. līdz 1996. gadam viņa bija Velsas princese. Piedzima divi dēli Viljams un Harijs. 1997. gada 31. augustā Diāna gāja bojā autokatastrofā. Viņas bēres 1997. gada septembrī televīzijā visā pasaulē vēroja 2,5 miljardu cilvēku.</a:t>
            </a:r>
            <a:endParaRPr lang="en-US" sz="2400" dirty="0"/>
          </a:p>
        </p:txBody>
      </p:sp>
      <p:pic>
        <p:nvPicPr>
          <p:cNvPr id="7" name="Picture 6"/>
          <p:cNvPicPr>
            <a:picLocks noChangeAspect="1"/>
          </p:cNvPicPr>
          <p:nvPr/>
        </p:nvPicPr>
        <p:blipFill>
          <a:blip r:embed="rId3" cstate="print"/>
          <a:stretch>
            <a:fillRect/>
          </a:stretch>
        </p:blipFill>
        <p:spPr>
          <a:xfrm>
            <a:off x="9976017" y="1293560"/>
            <a:ext cx="2024993" cy="4059026"/>
          </a:xfrm>
          <a:prstGeom prst="rect">
            <a:avLst/>
          </a:prstGeom>
        </p:spPr>
      </p:pic>
      <p:sp>
        <p:nvSpPr>
          <p:cNvPr id="11" name="Content Placeholder 2">
            <a:extLst>
              <a:ext uri="{FF2B5EF4-FFF2-40B4-BE49-F238E27FC236}">
                <a16:creationId xmlns="" xmlns:a16="http://schemas.microsoft.com/office/drawing/2014/main" id="{988F8599-1551-4F4B-9B18-C524F6334D0F}"/>
              </a:ext>
            </a:extLst>
          </p:cNvPr>
          <p:cNvSpPr txBox="1">
            <a:spLocks/>
          </p:cNvSpPr>
          <p:nvPr/>
        </p:nvSpPr>
        <p:spPr>
          <a:xfrm>
            <a:off x="144965" y="3496619"/>
            <a:ext cx="6147203" cy="323871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400" dirty="0"/>
              <a:t>1979. gadā Māte Terēze saņēma Nobela miera prēmiju, kuru ziedoja savas kustības patversmēm. Viņas dzīves laikā ar Terēzes dibinātā mūku ordeņa māsu pūlēm no bada nāves un slimībām tika izglābti 40 000 cilvēku. Māte Terēze nomira 1997. gada 5. septembrī. Viņas bērēm Indijā bija piešķirts valsts ceremonijas statuss. Tajās piedalījās ap 20 000 cilvēku, taču abpus 10 kilometrus garajam ceļam, pa kuru veda Terēzes mirstīgās atliekas, stāvēja apmēram miljons cilvēku.</a:t>
            </a:r>
            <a:endParaRPr lang="en-US" sz="2400" dirty="0"/>
          </a:p>
        </p:txBody>
      </p:sp>
      <p:sp>
        <p:nvSpPr>
          <p:cNvPr id="8" name="TextBox 7"/>
          <p:cNvSpPr txBox="1"/>
          <p:nvPr/>
        </p:nvSpPr>
        <p:spPr>
          <a:xfrm>
            <a:off x="3349209" y="1088521"/>
            <a:ext cx="2942959" cy="2308324"/>
          </a:xfrm>
          <a:prstGeom prst="rect">
            <a:avLst/>
          </a:prstGeom>
          <a:noFill/>
        </p:spPr>
        <p:txBody>
          <a:bodyPr wrap="square" rtlCol="0">
            <a:spAutoFit/>
          </a:bodyPr>
          <a:lstStyle/>
          <a:p>
            <a:r>
              <a:rPr lang="lv-LV" sz="2400" dirty="0"/>
              <a:t>Kalkutas </a:t>
            </a:r>
            <a:r>
              <a:rPr lang="en-US" sz="2400" dirty="0" err="1"/>
              <a:t>Terēze</a:t>
            </a:r>
            <a:r>
              <a:rPr lang="lv-LV" sz="2400" dirty="0"/>
              <a:t> </a:t>
            </a:r>
            <a:r>
              <a:rPr lang="en-US" sz="2400" dirty="0"/>
              <a:t>1950. </a:t>
            </a:r>
            <a:r>
              <a:rPr lang="en-US" sz="2400" dirty="0" err="1"/>
              <a:t>gadā</a:t>
            </a:r>
            <a:r>
              <a:rPr lang="en-US" sz="2400" dirty="0"/>
              <a:t> </a:t>
            </a:r>
            <a:r>
              <a:rPr lang="en-US" sz="2400" dirty="0" err="1"/>
              <a:t>dibinā</a:t>
            </a:r>
            <a:r>
              <a:rPr lang="lv-LV" sz="2400" dirty="0"/>
              <a:t>ja</a:t>
            </a:r>
            <a:r>
              <a:rPr lang="en-US" sz="2400" dirty="0"/>
              <a:t> </a:t>
            </a:r>
            <a:r>
              <a:rPr lang="en-US" sz="2400" dirty="0" err="1"/>
              <a:t>Žēlsirdības</a:t>
            </a:r>
            <a:r>
              <a:rPr lang="en-US" sz="2400" dirty="0"/>
              <a:t> </a:t>
            </a:r>
            <a:r>
              <a:rPr lang="en-US" sz="2400" dirty="0" err="1"/>
              <a:t>ordeni</a:t>
            </a:r>
            <a:r>
              <a:rPr lang="en-US" sz="2400" dirty="0"/>
              <a:t>, kas </a:t>
            </a:r>
            <a:r>
              <a:rPr lang="en-US" sz="2400" dirty="0" err="1"/>
              <a:t>rūpējās</a:t>
            </a:r>
            <a:r>
              <a:rPr lang="en-US" sz="2400" dirty="0"/>
              <a:t> par </a:t>
            </a:r>
            <a:r>
              <a:rPr lang="en-US" sz="2400" dirty="0" err="1"/>
              <a:t>slimu</a:t>
            </a:r>
            <a:r>
              <a:rPr lang="lv-LV" sz="2400" dirty="0"/>
              <a:t> un trūcīgu</a:t>
            </a:r>
            <a:r>
              <a:rPr lang="en-US" sz="2400" dirty="0"/>
              <a:t> </a:t>
            </a:r>
            <a:r>
              <a:rPr lang="en-US" sz="2400" dirty="0" err="1"/>
              <a:t>cilvēku</a:t>
            </a:r>
            <a:r>
              <a:rPr lang="en-US" sz="2400" dirty="0"/>
              <a:t> </a:t>
            </a:r>
            <a:r>
              <a:rPr lang="en-US" sz="2400" dirty="0" err="1"/>
              <a:t>veselību</a:t>
            </a:r>
            <a:r>
              <a:rPr lang="en-US" sz="2400" dirty="0"/>
              <a:t> un </a:t>
            </a:r>
            <a:r>
              <a:rPr lang="en-US" sz="2400" dirty="0" err="1"/>
              <a:t>aprūpi</a:t>
            </a:r>
            <a:r>
              <a:rPr lang="en-US" sz="2400" dirty="0"/>
              <a:t>.</a:t>
            </a:r>
            <a:endParaRPr lang="lv-LV" sz="2400" dirty="0"/>
          </a:p>
        </p:txBody>
      </p:sp>
    </p:spTree>
    <p:extLst>
      <p:ext uri="{BB962C8B-B14F-4D97-AF65-F5344CB8AC3E}">
        <p14:creationId xmlns="" xmlns:p14="http://schemas.microsoft.com/office/powerpoint/2010/main" val="361168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E14F3D3-6AAD-478D-9E19-F99BBFC030C4}"/>
              </a:ext>
            </a:extLst>
          </p:cNvPr>
          <p:cNvSpPr txBox="1"/>
          <p:nvPr/>
        </p:nvSpPr>
        <p:spPr>
          <a:xfrm>
            <a:off x="267700" y="235738"/>
            <a:ext cx="9101586"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4. aktivitāte. Kādi ir tavi ieteikumi?</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9FB63FEF-6254-4AF1-B66C-775E33C00102}"/>
              </a:ext>
            </a:extLst>
          </p:cNvPr>
          <p:cNvSpPr txBox="1"/>
          <p:nvPr/>
        </p:nvSpPr>
        <p:spPr>
          <a:xfrm>
            <a:off x="-1" y="1559940"/>
            <a:ext cx="6308035" cy="3539430"/>
          </a:xfrm>
          <a:prstGeom prst="rect">
            <a:avLst/>
          </a:prstGeom>
          <a:noFill/>
        </p:spPr>
        <p:txBody>
          <a:bodyPr wrap="square">
            <a:spAutoFit/>
          </a:bodyPr>
          <a:lstStyle/>
          <a:p>
            <a:pPr marL="285750" indent="-285750" algn="just">
              <a:buFont typeface="Arial" panose="020B0604020202020204" pitchFamily="34" charset="0"/>
              <a:buChar char="•"/>
            </a:pPr>
            <a:r>
              <a:rPr lang="lv-LV" sz="2800" dirty="0">
                <a:latin typeface="Calibri" panose="020F0502020204030204" pitchFamily="34" charset="0"/>
                <a:ea typeface="Times New Roman" panose="02020603050405020304" pitchFamily="18" charset="0"/>
                <a:cs typeface="Times New Roman" panose="02020603050405020304" pitchFamily="18" charset="0"/>
              </a:rPr>
              <a:t>K</a:t>
            </a:r>
            <a:r>
              <a:rPr lang="lv-LV" sz="2800" dirty="0">
                <a:effectLst/>
                <a:latin typeface="Calibri" panose="020F0502020204030204" pitchFamily="34" charset="0"/>
                <a:ea typeface="Times New Roman" panose="02020603050405020304" pitchFamily="18" charset="0"/>
                <a:cs typeface="Times New Roman" panose="02020603050405020304" pitchFamily="18" charset="0"/>
              </a:rPr>
              <a:t>ā varētu iedrošināt jaunāku skolēnu, kurš tikko uzsācis mācības jūsu skolā, nepakļauties vienaudžu izdarītajam spiedienam?</a:t>
            </a:r>
          </a:p>
          <a:p>
            <a:pPr marL="285750" indent="-285750" algn="just">
              <a:buFont typeface="Arial" panose="020B0604020202020204" pitchFamily="34" charset="0"/>
              <a:buChar char="•"/>
            </a:pPr>
            <a:endParaRPr lang="lv-LV"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lv-LV" sz="2800" dirty="0">
                <a:effectLst/>
                <a:latin typeface="Calibri" panose="020F0502020204030204" pitchFamily="34" charset="0"/>
                <a:ea typeface="Times New Roman" panose="02020603050405020304" pitchFamily="18" charset="0"/>
                <a:cs typeface="Times New Roman" panose="02020603050405020304" pitchFamily="18" charset="0"/>
              </a:rPr>
              <a:t> Kā varētu attīstīt savu raksturu un veicināt veselīgu attiecību veidošanos ar saviem draugiem?</a:t>
            </a:r>
            <a:endParaRPr lang="en-GB" sz="2800" dirty="0"/>
          </a:p>
        </p:txBody>
      </p:sp>
      <p:pic>
        <p:nvPicPr>
          <p:cNvPr id="7" name="Picture 6">
            <a:extLst>
              <a:ext uri="{FF2B5EF4-FFF2-40B4-BE49-F238E27FC236}">
                <a16:creationId xmlns="" xmlns:a16="http://schemas.microsoft.com/office/drawing/2014/main" id="{915F5F9F-E98D-488B-93B9-0731A7457F5E}"/>
              </a:ext>
            </a:extLst>
          </p:cNvPr>
          <p:cNvPicPr>
            <a:picLocks noChangeAspect="1"/>
          </p:cNvPicPr>
          <p:nvPr/>
        </p:nvPicPr>
        <p:blipFill>
          <a:blip r:embed="rId2" cstate="print"/>
          <a:stretch>
            <a:fillRect/>
          </a:stretch>
        </p:blipFill>
        <p:spPr>
          <a:xfrm>
            <a:off x="7246220" y="1728209"/>
            <a:ext cx="4246132" cy="2625169"/>
          </a:xfrm>
          <a:prstGeom prst="rect">
            <a:avLst/>
          </a:prstGeom>
        </p:spPr>
      </p:pic>
    </p:spTree>
    <p:extLst>
      <p:ext uri="{BB962C8B-B14F-4D97-AF65-F5344CB8AC3E}">
        <p14:creationId xmlns="" xmlns:p14="http://schemas.microsoft.com/office/powerpoint/2010/main" val="3775240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E14F3D3-6AAD-478D-9E19-F99BBFC030C4}"/>
              </a:ext>
            </a:extLst>
          </p:cNvPr>
          <p:cNvSpPr txBox="1"/>
          <p:nvPr/>
        </p:nvSpPr>
        <p:spPr>
          <a:xfrm>
            <a:off x="267700" y="235738"/>
            <a:ext cx="9101586"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4. aktivitāte. Kādi ir tavi ieteikumi?</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90B5743F-D685-48E2-A9F4-84C4443CCB35}"/>
              </a:ext>
            </a:extLst>
          </p:cNvPr>
          <p:cNvSpPr txBox="1"/>
          <p:nvPr/>
        </p:nvSpPr>
        <p:spPr>
          <a:xfrm>
            <a:off x="4147931" y="799899"/>
            <a:ext cx="6096000" cy="5819735"/>
          </a:xfrm>
          <a:prstGeom prst="rect">
            <a:avLst/>
          </a:prstGeom>
          <a:noFill/>
        </p:spPr>
        <p:txBody>
          <a:bodyPr wrap="square" lIns="91440" tIns="45720" rIns="91440" bIns="45720" anchor="t">
            <a:spAutoFit/>
          </a:bodyPr>
          <a:lstStyle/>
          <a:p>
            <a:pPr marL="342900" lvl="0" indent="-342900" algn="just">
              <a:lnSpc>
                <a:spcPct val="115000"/>
              </a:lnSpc>
              <a:spcAft>
                <a:spcPts val="1000"/>
              </a:spcAft>
              <a:buFont typeface="Calibri" panose="020F0502020204030204" pitchFamily="34" charset="0"/>
              <a:buChar char="-"/>
            </a:pPr>
            <a:r>
              <a:rPr lang="lv-LV" sz="2400" dirty="0">
                <a:effectLst/>
                <a:latin typeface="Calibri"/>
                <a:ea typeface="Calibri" panose="020F0502020204030204" pitchFamily="34" charset="0"/>
                <a:cs typeface="Times New Roman"/>
              </a:rPr>
              <a:t>Izveidojiet domu karti, norādot dažādas stratēģijas, ko var izmantot, lai nepakļautos vienaudžu izdarītajam spiedienam (tas var ietvert nepakļaušanos vienaudžu izdarītajam spiedienam tiešsaistē</a:t>
            </a:r>
            <a:r>
              <a:rPr lang="lv-LV" sz="2400" dirty="0">
                <a:latin typeface="Calibri"/>
                <a:ea typeface="Calibri" panose="020F0502020204030204" pitchFamily="34" charset="0"/>
                <a:cs typeface="Times New Roman"/>
              </a:rPr>
              <a:t>)!</a:t>
            </a:r>
            <a:endParaRPr lang="en-GB" sz="2400" dirty="0">
              <a:effectLst/>
              <a:latin typeface="Calibri"/>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a:ea typeface="Calibri" panose="020F0502020204030204" pitchFamily="34" charset="0"/>
                <a:cs typeface="Times New Roman"/>
              </a:rPr>
              <a:t>Izdomājiet saukli, kas mudinātu jaunākus skolēnus pielāgoties jaunajai videi</a:t>
            </a:r>
            <a:r>
              <a:rPr lang="lv-LV" sz="2400" dirty="0">
                <a:latin typeface="Calibri"/>
                <a:ea typeface="Calibri" panose="020F0502020204030204" pitchFamily="34" charset="0"/>
                <a:cs typeface="Times New Roman"/>
              </a:rPr>
              <a:t>!</a:t>
            </a:r>
            <a:endParaRPr lang="en-GB" sz="2400" dirty="0">
              <a:effectLst/>
              <a:latin typeface="Calibri"/>
              <a:ea typeface="Calibri" panose="020F0502020204030204" pitchFamily="34" charset="0"/>
              <a:cs typeface="Times New Roman"/>
            </a:endParaRPr>
          </a:p>
          <a:p>
            <a:pPr marL="342900" indent="-342900" algn="just">
              <a:lnSpc>
                <a:spcPct val="115000"/>
              </a:lnSpc>
              <a:spcAft>
                <a:spcPts val="800"/>
              </a:spcAft>
              <a:buFont typeface="Calibri" panose="020F0502020204030204" pitchFamily="34" charset="0"/>
              <a:buChar char="-"/>
            </a:pPr>
            <a:r>
              <a:rPr lang="lv-LV" sz="2400" dirty="0">
                <a:effectLst/>
                <a:latin typeface="Calibri"/>
                <a:ea typeface="Calibri" panose="020F0502020204030204" pitchFamily="34" charset="0"/>
                <a:cs typeface="Times New Roman"/>
              </a:rPr>
              <a:t>Izveidojiet </a:t>
            </a:r>
            <a:r>
              <a:rPr lang="lv-LV" sz="2400" dirty="0" err="1">
                <a:effectLst/>
                <a:latin typeface="Calibri"/>
                <a:ea typeface="Calibri" panose="020F0502020204030204" pitchFamily="34" charset="0"/>
                <a:cs typeface="Times New Roman"/>
              </a:rPr>
              <a:t>infografiku</a:t>
            </a:r>
            <a:r>
              <a:rPr lang="lv-LV" sz="2400" dirty="0">
                <a:effectLst/>
                <a:latin typeface="Calibri"/>
                <a:ea typeface="Calibri" panose="020F0502020204030204" pitchFamily="34" charset="0"/>
                <a:cs typeface="Times New Roman"/>
              </a:rPr>
              <a:t> vai bukletu ar informāciju un </a:t>
            </a:r>
            <a:r>
              <a:rPr lang="lv-LV" sz="2400" dirty="0" err="1">
                <a:effectLst/>
                <a:latin typeface="Calibri"/>
                <a:ea typeface="Calibri" panose="020F0502020204030204" pitchFamily="34" charset="0"/>
                <a:cs typeface="Times New Roman"/>
              </a:rPr>
              <a:t>problēmjautājumiem</a:t>
            </a:r>
            <a:r>
              <a:rPr lang="lv-LV" sz="2400" dirty="0">
                <a:effectLst/>
                <a:latin typeface="Calibri"/>
                <a:ea typeface="Calibri" panose="020F0502020204030204" pitchFamily="34" charset="0"/>
                <a:cs typeface="Times New Roman"/>
              </a:rPr>
              <a:t>, kas attiecas uz vienaudžu izdarīto spiedienu</a:t>
            </a:r>
            <a:r>
              <a:rPr lang="lv-LV" sz="2400" dirty="0">
                <a:latin typeface="Calibri"/>
                <a:ea typeface="Calibri" panose="020F0502020204030204" pitchFamily="34" charset="0"/>
                <a:cs typeface="Times New Roman"/>
              </a:rPr>
              <a:t>! </a:t>
            </a:r>
            <a:r>
              <a:rPr lang="lv-LV" sz="2400" dirty="0">
                <a:effectLst/>
                <a:latin typeface="Calibri"/>
                <a:ea typeface="Calibri" panose="020F0502020204030204" pitchFamily="34" charset="0"/>
                <a:cs typeface="Times New Roman"/>
              </a:rPr>
              <a:t>Apsver iespēju iedot šo materiālu kādam jaunākam skolēnam, lai palīdzētu viņam atrisināt šos jautājumus.</a:t>
            </a:r>
            <a:endParaRPr lang="en-GB" sz="2400" dirty="0">
              <a:effectLst/>
              <a:latin typeface="Calibri"/>
              <a:ea typeface="Calibri" panose="020F0502020204030204" pitchFamily="34" charset="0"/>
              <a:cs typeface="Times New Roman"/>
            </a:endParaRPr>
          </a:p>
        </p:txBody>
      </p:sp>
      <p:pic>
        <p:nvPicPr>
          <p:cNvPr id="9" name="Picture 8">
            <a:extLst>
              <a:ext uri="{FF2B5EF4-FFF2-40B4-BE49-F238E27FC236}">
                <a16:creationId xmlns="" xmlns:a16="http://schemas.microsoft.com/office/drawing/2014/main" id="{C70768EE-BF74-4205-AF43-60B022BB28B7}"/>
              </a:ext>
            </a:extLst>
          </p:cNvPr>
          <p:cNvPicPr>
            <a:picLocks noChangeAspect="1"/>
          </p:cNvPicPr>
          <p:nvPr/>
        </p:nvPicPr>
        <p:blipFill>
          <a:blip r:embed="rId2" cstate="print"/>
          <a:stretch>
            <a:fillRect/>
          </a:stretch>
        </p:blipFill>
        <p:spPr>
          <a:xfrm>
            <a:off x="708028" y="1466801"/>
            <a:ext cx="2480081" cy="3924398"/>
          </a:xfrm>
          <a:prstGeom prst="rect">
            <a:avLst/>
          </a:prstGeom>
        </p:spPr>
      </p:pic>
    </p:spTree>
    <p:extLst>
      <p:ext uri="{BB962C8B-B14F-4D97-AF65-F5344CB8AC3E}">
        <p14:creationId xmlns="" xmlns:p14="http://schemas.microsoft.com/office/powerpoint/2010/main" val="895809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E14F3D3-6AAD-478D-9E19-F99BBFC030C4}"/>
              </a:ext>
            </a:extLst>
          </p:cNvPr>
          <p:cNvSpPr txBox="1"/>
          <p:nvPr/>
        </p:nvSpPr>
        <p:spPr>
          <a:xfrm>
            <a:off x="206740" y="144298"/>
            <a:ext cx="9101586" cy="492122"/>
          </a:xfrm>
          <a:prstGeom prst="rect">
            <a:avLst/>
          </a:prstGeom>
          <a:noFill/>
        </p:spPr>
        <p:txBody>
          <a:bodyPr wrap="square">
            <a:spAutoFit/>
          </a:bodyPr>
          <a:lstStyle/>
          <a:p>
            <a:pPr algn="just">
              <a:lnSpc>
                <a:spcPct val="115000"/>
              </a:lnSpc>
              <a:spcAft>
                <a:spcPts val="1000"/>
              </a:spcAft>
            </a:pP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4. aktivitāte. Kādi ir tavi ieteikumi?</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90B5743F-D685-48E2-A9F4-84C4443CCB35}"/>
              </a:ext>
            </a:extLst>
          </p:cNvPr>
          <p:cNvSpPr txBox="1"/>
          <p:nvPr/>
        </p:nvSpPr>
        <p:spPr>
          <a:xfrm>
            <a:off x="206740" y="1689404"/>
            <a:ext cx="6096000" cy="3465244"/>
          </a:xfrm>
          <a:prstGeom prst="rect">
            <a:avLst/>
          </a:prstGeom>
          <a:noFill/>
        </p:spPr>
        <p:txBody>
          <a:bodyPr wrap="square" lIns="91440" tIns="45720" rIns="91440" bIns="45720" anchor="t">
            <a:spAutoFit/>
          </a:bodyPr>
          <a:lstStyle/>
          <a:p>
            <a:pPr marL="342900" indent="-342900" algn="just">
              <a:lnSpc>
                <a:spcPct val="115000"/>
              </a:lnSpc>
              <a:spcAft>
                <a:spcPts val="800"/>
              </a:spcAft>
              <a:buFont typeface="Calibri" panose="020F0502020204030204" pitchFamily="34" charset="0"/>
              <a:buChar char="-"/>
            </a:pPr>
            <a:r>
              <a:rPr lang="lv-LV" sz="2400" dirty="0">
                <a:effectLst/>
                <a:latin typeface="Calibri"/>
                <a:ea typeface="Calibri" panose="020F0502020204030204" pitchFamily="34" charset="0"/>
                <a:cs typeface="Times New Roman"/>
              </a:rPr>
              <a:t>Izveido</a:t>
            </a:r>
            <a:r>
              <a:rPr lang="lv-LV" sz="2400" dirty="0">
                <a:latin typeface="Calibri"/>
                <a:ea typeface="Calibri" panose="020F0502020204030204" pitchFamily="34" charset="0"/>
                <a:cs typeface="Times New Roman"/>
              </a:rPr>
              <a:t> </a:t>
            </a:r>
            <a:r>
              <a:rPr lang="lv-LV" sz="2400" dirty="0" err="1">
                <a:latin typeface="Calibri"/>
                <a:ea typeface="Calibri" panose="020F0502020204030204" pitchFamily="34" charset="0"/>
                <a:cs typeface="Times New Roman"/>
              </a:rPr>
              <a:t>raidierakstu</a:t>
            </a:r>
            <a:r>
              <a:rPr lang="lv-LV" sz="2400" dirty="0">
                <a:effectLst/>
                <a:latin typeface="Calibri"/>
                <a:ea typeface="Calibri" panose="020F0502020204030204" pitchFamily="34" charset="0"/>
                <a:cs typeface="Times New Roman"/>
              </a:rPr>
              <a:t> ar savu </a:t>
            </a:r>
            <a:r>
              <a:rPr lang="lv-LV" sz="2400" dirty="0" err="1">
                <a:effectLst/>
                <a:latin typeface="Calibri"/>
                <a:ea typeface="Calibri" panose="020F0502020204030204" pitchFamily="34" charset="0"/>
                <a:cs typeface="Times New Roman"/>
              </a:rPr>
              <a:t>klasesbiedru</a:t>
            </a:r>
            <a:r>
              <a:rPr lang="lv-LV" sz="2400" dirty="0">
                <a:effectLst/>
                <a:latin typeface="Calibri"/>
                <a:ea typeface="Calibri" panose="020F0502020204030204" pitchFamily="34" charset="0"/>
                <a:cs typeface="Times New Roman"/>
              </a:rPr>
              <a:t>, pārrunājot, kā nepakļauties vienaudžu izdarītajam spiedienam</a:t>
            </a:r>
            <a:r>
              <a:rPr lang="lv-LV" sz="2400" dirty="0">
                <a:latin typeface="Calibri"/>
                <a:ea typeface="Calibri" panose="020F0502020204030204" pitchFamily="34" charset="0"/>
                <a:cs typeface="Times New Roman"/>
              </a:rPr>
              <a:t>!</a:t>
            </a:r>
            <a:r>
              <a:rPr lang="lv-LV" sz="2400" dirty="0">
                <a:effectLst/>
                <a:latin typeface="Calibri"/>
                <a:ea typeface="Calibri" panose="020F0502020204030204" pitchFamily="34" charset="0"/>
                <a:cs typeface="Times New Roman"/>
              </a:rPr>
              <a:t> Kā tu varētu iekļaut savus pieredzes stāstus par veiksmēm un neizdošanos, strādājot pie šiem uzdevumiem? Tu vari sarunā iekļaut rakstura tikumus, par ko tika runāts nodarbības sākumā.</a:t>
            </a:r>
            <a:endParaRPr lang="en-GB" sz="2400" dirty="0">
              <a:effectLst/>
              <a:latin typeface="Calibri"/>
              <a:ea typeface="Calibri" panose="020F0502020204030204" pitchFamily="34" charset="0"/>
              <a:cs typeface="Times New Roman"/>
            </a:endParaRPr>
          </a:p>
        </p:txBody>
      </p:sp>
      <p:pic>
        <p:nvPicPr>
          <p:cNvPr id="5" name="Picture 4">
            <a:extLst>
              <a:ext uri="{FF2B5EF4-FFF2-40B4-BE49-F238E27FC236}">
                <a16:creationId xmlns="" xmlns:a16="http://schemas.microsoft.com/office/drawing/2014/main" id="{9F385B27-FC98-4028-AF0D-289E24D52D56}"/>
              </a:ext>
            </a:extLst>
          </p:cNvPr>
          <p:cNvPicPr>
            <a:picLocks noChangeAspect="1"/>
          </p:cNvPicPr>
          <p:nvPr/>
        </p:nvPicPr>
        <p:blipFill>
          <a:blip r:embed="rId2" cstate="print"/>
          <a:stretch>
            <a:fillRect/>
          </a:stretch>
        </p:blipFill>
        <p:spPr>
          <a:xfrm>
            <a:off x="7293871" y="1844040"/>
            <a:ext cx="3406339" cy="3733535"/>
          </a:xfrm>
          <a:prstGeom prst="rect">
            <a:avLst/>
          </a:prstGeom>
        </p:spPr>
      </p:pic>
    </p:spTree>
    <p:extLst>
      <p:ext uri="{BB962C8B-B14F-4D97-AF65-F5344CB8AC3E}">
        <p14:creationId xmlns="" xmlns:p14="http://schemas.microsoft.com/office/powerpoint/2010/main" val="344547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 xmlns:a16="http://schemas.microsoft.com/office/drawing/2014/main"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 xmlns:a16="http://schemas.microsoft.com/office/drawing/2014/main"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9005" y="1513882"/>
            <a:ext cx="6096000" cy="3170996"/>
          </a:xfrm>
          <a:prstGeom prst="rect">
            <a:avLst/>
          </a:prstGeom>
        </p:spPr>
        <p:txBody>
          <a:bodyPr lIns="91440" tIns="45720" rIns="91440" bIns="45720" anchor="t">
            <a:spAutoFit/>
          </a:bodyPr>
          <a:lstStyle/>
          <a:p>
            <a:pPr>
              <a:lnSpc>
                <a:spcPct val="107000"/>
              </a:lnSpc>
              <a:spcAft>
                <a:spcPts val="800"/>
              </a:spcAft>
            </a:pPr>
            <a:r>
              <a:rPr lang="lv-LV" sz="3200" dirty="0">
                <a:effectLst/>
                <a:latin typeface="Calibri"/>
                <a:ea typeface="Times New Roman" panose="02020603050405020304" pitchFamily="18" charset="0"/>
                <a:cs typeface="Times New Roman"/>
              </a:rPr>
              <a:t>Kas ir vienaudžu izdarīts spiediens </a:t>
            </a:r>
            <a:r>
              <a:rPr lang="lv-LV" sz="3200" i="1" dirty="0">
                <a:effectLst/>
                <a:latin typeface="Calibri"/>
                <a:ea typeface="Times New Roman" panose="02020603050405020304" pitchFamily="18" charset="0"/>
                <a:cs typeface="Times New Roman"/>
              </a:rPr>
              <a:t>(</a:t>
            </a:r>
            <a:r>
              <a:rPr lang="lv-LV" sz="3200" i="1" dirty="0" err="1">
                <a:effectLst/>
                <a:latin typeface="Calibri"/>
                <a:ea typeface="Times New Roman" panose="02020603050405020304" pitchFamily="18" charset="0"/>
                <a:cs typeface="Times New Roman"/>
              </a:rPr>
              <a:t>peer</a:t>
            </a:r>
            <a:r>
              <a:rPr lang="lv-LV" sz="3200" i="1" dirty="0">
                <a:effectLst/>
                <a:latin typeface="Calibri"/>
                <a:ea typeface="Times New Roman" panose="02020603050405020304" pitchFamily="18" charset="0"/>
                <a:cs typeface="Times New Roman"/>
              </a:rPr>
              <a:t> </a:t>
            </a:r>
            <a:r>
              <a:rPr lang="lv-LV" sz="3200" i="1" dirty="0" err="1">
                <a:effectLst/>
                <a:latin typeface="Calibri"/>
                <a:ea typeface="Times New Roman" panose="02020603050405020304" pitchFamily="18" charset="0"/>
                <a:cs typeface="Times New Roman"/>
              </a:rPr>
              <a:t>pressure</a:t>
            </a:r>
            <a:r>
              <a:rPr lang="lv-LV" sz="3200" i="1" dirty="0">
                <a:effectLst/>
                <a:latin typeface="Calibri"/>
                <a:ea typeface="Times New Roman" panose="02020603050405020304" pitchFamily="18" charset="0"/>
                <a:cs typeface="Times New Roman"/>
              </a:rPr>
              <a:t>)</a:t>
            </a:r>
            <a:r>
              <a:rPr lang="lv-LV" sz="3200" dirty="0">
                <a:effectLst/>
                <a:latin typeface="Calibri"/>
                <a:ea typeface="Times New Roman" panose="02020603050405020304" pitchFamily="18" charset="0"/>
                <a:cs typeface="Times New Roman"/>
              </a:rPr>
              <a:t>?</a:t>
            </a:r>
            <a:r>
              <a:rPr lang="lv-LV" sz="3200" dirty="0">
                <a:latin typeface="Calibri"/>
                <a:ea typeface="Times New Roman" panose="02020603050405020304" pitchFamily="18" charset="0"/>
                <a:cs typeface="Times New Roman"/>
              </a:rPr>
              <a:t>   </a:t>
            </a:r>
            <a:endParaRPr lang="lv-LV"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lv-LV" sz="32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lv-LV" sz="3200" dirty="0">
                <a:effectLst/>
                <a:latin typeface="Calibri"/>
                <a:ea typeface="Times New Roman" panose="02020603050405020304" pitchFamily="18" charset="0"/>
                <a:cs typeface="Times New Roman"/>
              </a:rPr>
              <a:t>Izdomā </a:t>
            </a:r>
            <a:r>
              <a:rPr lang="lv-LV" sz="3200" dirty="0">
                <a:latin typeface="Calibri"/>
                <a:ea typeface="Times New Roman" panose="02020603050405020304" pitchFamily="18" charset="0"/>
                <a:cs typeface="Times New Roman"/>
              </a:rPr>
              <a:t>pārī definīciju</a:t>
            </a:r>
            <a:r>
              <a:rPr lang="lv-LV" sz="3200" dirty="0">
                <a:effectLst/>
                <a:latin typeface="Calibri"/>
                <a:ea typeface="Times New Roman" panose="02020603050405020304" pitchFamily="18" charset="0"/>
                <a:cs typeface="Times New Roman"/>
              </a:rPr>
              <a:t>!</a:t>
            </a:r>
          </a:p>
          <a:p>
            <a:pPr algn="just">
              <a:lnSpc>
                <a:spcPct val="115000"/>
              </a:lnSpc>
              <a:spcAft>
                <a:spcPts val="1000"/>
              </a:spcAft>
            </a:pPr>
            <a:endParaRPr lang="lv-LV" sz="32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7F0AC98B-A652-49AD-9E83-768B8BDB3464}"/>
              </a:ext>
            </a:extLst>
          </p:cNvPr>
          <p:cNvPicPr>
            <a:picLocks noChangeAspect="1"/>
          </p:cNvPicPr>
          <p:nvPr/>
        </p:nvPicPr>
        <p:blipFill>
          <a:blip r:embed="rId2" cstate="print"/>
          <a:stretch>
            <a:fillRect/>
          </a:stretch>
        </p:blipFill>
        <p:spPr>
          <a:xfrm>
            <a:off x="7222007" y="2152009"/>
            <a:ext cx="4640737" cy="2263176"/>
          </a:xfrm>
          <a:prstGeom prst="rect">
            <a:avLst/>
          </a:prstGeom>
        </p:spPr>
      </p:pic>
    </p:spTree>
    <p:extLst>
      <p:ext uri="{BB962C8B-B14F-4D97-AF65-F5344CB8AC3E}">
        <p14:creationId xmlns="" xmlns:p14="http://schemas.microsoft.com/office/powerpoint/2010/main" val="44528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457" y="627897"/>
            <a:ext cx="7087256" cy="5380640"/>
          </a:xfrm>
          <a:prstGeom prst="rect">
            <a:avLst/>
          </a:prstGeom>
        </p:spPr>
        <p:txBody>
          <a:bodyPr wrap="square" lIns="91440" tIns="45720" rIns="91440" bIns="45720" anchor="t">
            <a:spAutoFit/>
          </a:bodyPr>
          <a:lstStyle/>
          <a:p>
            <a:pPr algn="just">
              <a:lnSpc>
                <a:spcPct val="115000"/>
              </a:lnSpc>
              <a:spcAft>
                <a:spcPts val="1000"/>
              </a:spcAft>
            </a:pP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Vārdnīcā “</a:t>
            </a:r>
            <a:r>
              <a:rPr lang="lv-LV" sz="2400" b="1" dirty="0">
                <a:effectLst/>
                <a:latin typeface="Calibri" panose="020F0502020204030204" pitchFamily="34" charset="0"/>
                <a:ea typeface="Times New Roman" panose="02020603050405020304" pitchFamily="18" charset="0"/>
                <a:cs typeface="Times New Roman" panose="02020603050405020304" pitchFamily="18" charset="0"/>
              </a:rPr>
              <a:t>vienaudžu izdarīts spiediens</a:t>
            </a: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 tiek skaidrots šādi:</a:t>
            </a:r>
          </a:p>
          <a:p>
            <a:pPr algn="just">
              <a:lnSpc>
                <a:spcPct val="115000"/>
              </a:lnSpc>
              <a:spcAft>
                <a:spcPts val="1000"/>
              </a:spcAft>
            </a:pP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a:t>
            </a:r>
            <a:r>
              <a:rPr lang="lv-LV" sz="2400" i="1" dirty="0">
                <a:effectLst/>
                <a:latin typeface="Calibri" panose="020F0502020204030204" pitchFamily="34" charset="0"/>
                <a:ea typeface="Times New Roman" panose="02020603050405020304" pitchFamily="18" charset="0"/>
                <a:cs typeface="Times New Roman" panose="02020603050405020304" pitchFamily="18" charset="0"/>
              </a:rPr>
              <a:t>Spēcīga grupas ietekme, īpaši bērnu vidū, nosakot, ka ikvienam grupas loceklim ir jāuzvedas tieši tāpat kā visiem pārējiem</a:t>
            </a: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endParaRPr lang="lv-LV"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15000"/>
              </a:lnSpc>
              <a:spcAft>
                <a:spcPts val="1000"/>
              </a:spcAft>
              <a:buFontTx/>
              <a:buChar char="-"/>
            </a:pP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Vai vari izdomāt piemēru, kur esi sajutis vienaudžu izdarītu spiedienu? Kādēļ tas bija grūti?</a:t>
            </a:r>
            <a:endParaRPr lang="lv-LV" sz="24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15000"/>
              </a:lnSpc>
              <a:spcAft>
                <a:spcPts val="1000"/>
              </a:spcAft>
              <a:buFontTx/>
              <a:buChar char="-"/>
            </a:pPr>
            <a:r>
              <a:rPr lang="lv-LV" sz="2400" dirty="0">
                <a:effectLst/>
                <a:latin typeface="Calibri"/>
                <a:ea typeface="Times New Roman" panose="02020603050405020304" pitchFamily="18" charset="0"/>
                <a:cs typeface="Times New Roman"/>
              </a:rPr>
              <a:t>Dalies ar dažiem piemēriem klasē un pārrunā, kāpēc ir grūti pretoties vienaudžu izdarītam spiedienam</a:t>
            </a:r>
            <a:r>
              <a:rPr lang="lv-LV" sz="2400" dirty="0">
                <a:latin typeface="Calibri"/>
                <a:ea typeface="Times New Roman" panose="02020603050405020304" pitchFamily="18" charset="0"/>
                <a:cs typeface="Times New Roman"/>
              </a:rPr>
              <a:t>!</a:t>
            </a:r>
            <a:endParaRPr lang="en-GB" sz="2400" dirty="0">
              <a:effectLst/>
              <a:latin typeface="Calibri"/>
              <a:ea typeface="Times New Roman" panose="02020603050405020304" pitchFamily="18" charset="0"/>
              <a:cs typeface="Times New Roman"/>
            </a:endParaRPr>
          </a:p>
          <a:p>
            <a:pPr algn="just">
              <a:lnSpc>
                <a:spcPct val="115000"/>
              </a:lnSpc>
              <a:spcAft>
                <a:spcPts val="1000"/>
              </a:spcAft>
            </a:pPr>
            <a:endParaRPr lang="lv-LV" sz="24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3DEFCECE-3FDB-489A-AD37-CACB92FB0FDF}"/>
              </a:ext>
            </a:extLst>
          </p:cNvPr>
          <p:cNvPicPr>
            <a:picLocks noChangeAspect="1"/>
          </p:cNvPicPr>
          <p:nvPr/>
        </p:nvPicPr>
        <p:blipFill>
          <a:blip r:embed="rId2" cstate="print">
            <a:clrChange>
              <a:clrFrom>
                <a:srgbClr val="F6F6F4"/>
              </a:clrFrom>
              <a:clrTo>
                <a:srgbClr val="F6F6F4">
                  <a:alpha val="0"/>
                </a:srgbClr>
              </a:clrTo>
            </a:clrChange>
          </a:blip>
          <a:stretch>
            <a:fillRect/>
          </a:stretch>
        </p:blipFill>
        <p:spPr>
          <a:xfrm>
            <a:off x="7933475" y="1669575"/>
            <a:ext cx="3778954" cy="2587332"/>
          </a:xfrm>
          <a:prstGeom prst="rect">
            <a:avLst/>
          </a:prstGeom>
          <a:effectLst>
            <a:softEdge rad="63500"/>
          </a:effectLst>
        </p:spPr>
      </p:pic>
    </p:spTree>
    <p:extLst>
      <p:ext uri="{BB962C8B-B14F-4D97-AF65-F5344CB8AC3E}">
        <p14:creationId xmlns="" xmlns:p14="http://schemas.microsoft.com/office/powerpoint/2010/main" val="173945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E14F3D3-6AAD-478D-9E19-F99BBFC030C4}"/>
              </a:ext>
            </a:extLst>
          </p:cNvPr>
          <p:cNvSpPr txBox="1"/>
          <p:nvPr/>
        </p:nvSpPr>
        <p:spPr>
          <a:xfrm>
            <a:off x="307457" y="235738"/>
            <a:ext cx="6096000"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1. aktivitāte. Morālā dilemma «Sāra»</a:t>
            </a:r>
            <a:endParaRPr lang="en-GB" sz="2400" dirty="0">
              <a:effectLst/>
              <a:latin typeface="Calibri"/>
              <a:ea typeface="Times New Roman" panose="02020603050405020304" pitchFamily="18" charset="0"/>
              <a:cs typeface="Times New Roman"/>
            </a:endParaRPr>
          </a:p>
        </p:txBody>
      </p:sp>
      <p:sp>
        <p:nvSpPr>
          <p:cNvPr id="8" name="TextBox 7">
            <a:extLst>
              <a:ext uri="{FF2B5EF4-FFF2-40B4-BE49-F238E27FC236}">
                <a16:creationId xmlns="" xmlns:a16="http://schemas.microsoft.com/office/drawing/2014/main" id="{BB4D3D26-6992-4F21-A819-8283B7068CEF}"/>
              </a:ext>
            </a:extLst>
          </p:cNvPr>
          <p:cNvSpPr txBox="1"/>
          <p:nvPr/>
        </p:nvSpPr>
        <p:spPr>
          <a:xfrm>
            <a:off x="1687529" y="918059"/>
            <a:ext cx="8441635" cy="4401205"/>
          </a:xfrm>
          <a:custGeom>
            <a:avLst/>
            <a:gdLst>
              <a:gd name="connsiteX0" fmla="*/ 0 w 8441635"/>
              <a:gd name="connsiteY0" fmla="*/ 0 h 4401205"/>
              <a:gd name="connsiteX1" fmla="*/ 8441635 w 8441635"/>
              <a:gd name="connsiteY1" fmla="*/ 0 h 4401205"/>
              <a:gd name="connsiteX2" fmla="*/ 8441635 w 8441635"/>
              <a:gd name="connsiteY2" fmla="*/ 4401205 h 4401205"/>
              <a:gd name="connsiteX3" fmla="*/ 0 w 8441635"/>
              <a:gd name="connsiteY3" fmla="*/ 4401205 h 4401205"/>
              <a:gd name="connsiteX4" fmla="*/ 0 w 8441635"/>
              <a:gd name="connsiteY4" fmla="*/ 0 h 4401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1635" h="4401205" extrusionOk="0">
                <a:moveTo>
                  <a:pt x="0" y="0"/>
                </a:moveTo>
                <a:cubicBezTo>
                  <a:pt x="3226821" y="-48884"/>
                  <a:pt x="7635244" y="330331"/>
                  <a:pt x="8441635" y="0"/>
                </a:cubicBezTo>
                <a:cubicBezTo>
                  <a:pt x="8187363" y="1564524"/>
                  <a:pt x="8400058" y="3887348"/>
                  <a:pt x="8441635" y="4401205"/>
                </a:cubicBezTo>
                <a:cubicBezTo>
                  <a:pt x="6354954" y="4448993"/>
                  <a:pt x="1617218" y="4141725"/>
                  <a:pt x="0" y="4401205"/>
                </a:cubicBezTo>
                <a:cubicBezTo>
                  <a:pt x="209287" y="2707055"/>
                  <a:pt x="145346" y="1415262"/>
                  <a:pt x="0" y="0"/>
                </a:cubicBezTo>
                <a:close/>
              </a:path>
            </a:pathLst>
          </a:custGeom>
          <a:noFill/>
          <a:ln w="28575">
            <a:solidFill>
              <a:schemeClr val="tx2">
                <a:lumMod val="60000"/>
                <a:lumOff val="40000"/>
              </a:schemeClr>
            </a:solidFill>
            <a:extLst>
              <a:ext uri="{C807C97D-BFC1-408E-A445-0C87EB9F89A2}">
                <ask:lineSketchStyleProps xmlns="" xmlns:ask="http://schemas.microsoft.com/office/drawing/2018/sketchyshapes" sd="1399290122">
                  <a:custGeom>
                    <a:avLst/>
                    <a:gdLst>
                      <a:gd name="connsiteX0" fmla="*/ 0 w 8441635"/>
                      <a:gd name="connsiteY0" fmla="*/ 0 h 4401205"/>
                      <a:gd name="connsiteX1" fmla="*/ 8441635 w 8441635"/>
                      <a:gd name="connsiteY1" fmla="*/ 0 h 4401205"/>
                      <a:gd name="connsiteX2" fmla="*/ 8441635 w 8441635"/>
                      <a:gd name="connsiteY2" fmla="*/ 4401205 h 4401205"/>
                      <a:gd name="connsiteX3" fmla="*/ 0 w 8441635"/>
                      <a:gd name="connsiteY3" fmla="*/ 4401205 h 4401205"/>
                      <a:gd name="connsiteX4" fmla="*/ 0 w 8441635"/>
                      <a:gd name="connsiteY4" fmla="*/ 0 h 4401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1635" h="4401205" extrusionOk="0">
                        <a:moveTo>
                          <a:pt x="0" y="0"/>
                        </a:moveTo>
                        <a:cubicBezTo>
                          <a:pt x="3311999" y="-73366"/>
                          <a:pt x="7539027" y="230740"/>
                          <a:pt x="8441635" y="0"/>
                        </a:cubicBezTo>
                        <a:cubicBezTo>
                          <a:pt x="8226707" y="1597803"/>
                          <a:pt x="8328992" y="3838585"/>
                          <a:pt x="8441635" y="4401205"/>
                        </a:cubicBezTo>
                        <a:cubicBezTo>
                          <a:pt x="6333996" y="4449327"/>
                          <a:pt x="1643041" y="4396815"/>
                          <a:pt x="0" y="4401205"/>
                        </a:cubicBezTo>
                        <a:cubicBezTo>
                          <a:pt x="64132" y="2886988"/>
                          <a:pt x="-32204" y="1382942"/>
                          <a:pt x="0" y="0"/>
                        </a:cubicBezTo>
                        <a:close/>
                      </a:path>
                    </a:pathLst>
                  </a:custGeom>
                  <ask:type>
                    <ask:lineSketchCurved/>
                  </ask:type>
                </ask:lineSketchStyleProps>
              </a:ext>
            </a:extLst>
          </a:ln>
        </p:spPr>
        <p:txBody>
          <a:bodyPr wrap="square" lIns="91440" tIns="45720" rIns="91440" bIns="45720" anchor="t">
            <a:spAutoFit/>
          </a:bodyPr>
          <a:lstStyle/>
          <a:p>
            <a:pPr algn="ctr"/>
            <a:r>
              <a:rPr lang="lv-LV" sz="2800" dirty="0">
                <a:solidFill>
                  <a:srgbClr val="000000"/>
                </a:solidFill>
                <a:latin typeface="Roboto"/>
              </a:rPr>
              <a:t>9.klases</a:t>
            </a:r>
            <a:r>
              <a:rPr lang="lv-LV" sz="2800" b="0" i="0" dirty="0">
                <a:solidFill>
                  <a:srgbClr val="000000"/>
                </a:solidFill>
                <a:effectLst/>
                <a:latin typeface="Roboto"/>
              </a:rPr>
              <a:t> izlaidums </a:t>
            </a:r>
            <a:r>
              <a:rPr lang="lv-LV" sz="2800" dirty="0">
                <a:solidFill>
                  <a:srgbClr val="000000"/>
                </a:solidFill>
                <a:latin typeface="Roboto"/>
              </a:rPr>
              <a:t>beidzās</a:t>
            </a:r>
            <a:r>
              <a:rPr lang="lv-LV" sz="2800" b="0" i="0" dirty="0">
                <a:solidFill>
                  <a:srgbClr val="000000"/>
                </a:solidFill>
                <a:effectLst/>
                <a:latin typeface="Roboto"/>
              </a:rPr>
              <a:t>, un </a:t>
            </a:r>
            <a:r>
              <a:rPr lang="lv-LV" sz="2800" dirty="0">
                <a:solidFill>
                  <a:srgbClr val="000000"/>
                </a:solidFill>
                <a:latin typeface="Roboto"/>
              </a:rPr>
              <a:t>skolēni sāka</a:t>
            </a:r>
            <a:r>
              <a:rPr lang="lv-LV" sz="2800" b="0" i="0" dirty="0">
                <a:solidFill>
                  <a:srgbClr val="000000"/>
                </a:solidFill>
                <a:effectLst/>
                <a:latin typeface="Roboto"/>
              </a:rPr>
              <a:t> doties prom, lai aizbrauktu uz pilsētu. Vakars bija sācies labi, bet grupa meiteņu bija iegādājusies alkoholu, un visi Sāras draugi bija dzēruši. Meitenes bija izstrādājušas improvizētu plānu doties uz pilsētu, lai turpinātu ballīti, taču Sāru tas neinteresēja. Viņa bija paziņojusi vecākiem vakara plānu, un tas nebija saistīts ar dzeršanu vai došanos uz pilsētu. Viņas draugi tagad aicināja viņu nākt, un viens no viņiem </a:t>
            </a:r>
            <a:r>
              <a:rPr lang="lv-LV" sz="2800" dirty="0">
                <a:solidFill>
                  <a:srgbClr val="000000"/>
                </a:solidFill>
                <a:latin typeface="Roboto"/>
              </a:rPr>
              <a:t>teica</a:t>
            </a:r>
            <a:r>
              <a:rPr lang="lv-LV" sz="2800" b="0" i="0" dirty="0">
                <a:solidFill>
                  <a:srgbClr val="000000"/>
                </a:solidFill>
                <a:effectLst/>
                <a:latin typeface="Roboto"/>
              </a:rPr>
              <a:t>, ka viņa ir ļoti </a:t>
            </a:r>
            <a:r>
              <a:rPr lang="lv-LV" sz="2800" dirty="0">
                <a:solidFill>
                  <a:srgbClr val="000000"/>
                </a:solidFill>
                <a:latin typeface="Roboto"/>
              </a:rPr>
              <a:t>garlaicīga</a:t>
            </a:r>
            <a:r>
              <a:rPr lang="lv-LV" sz="2800" b="0" i="0" dirty="0">
                <a:solidFill>
                  <a:srgbClr val="000000"/>
                </a:solidFill>
                <a:effectLst/>
                <a:latin typeface="Roboto"/>
              </a:rPr>
              <a:t>.</a:t>
            </a:r>
            <a:endParaRPr lang="en-GB" sz="2800" dirty="0"/>
          </a:p>
        </p:txBody>
      </p:sp>
    </p:spTree>
    <p:extLst>
      <p:ext uri="{BB962C8B-B14F-4D97-AF65-F5344CB8AC3E}">
        <p14:creationId xmlns="" xmlns:p14="http://schemas.microsoft.com/office/powerpoint/2010/main" val="278314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935" y="177322"/>
            <a:ext cx="7087256" cy="492122"/>
          </a:xfrm>
          <a:prstGeom prst="rect">
            <a:avLst/>
          </a:prstGeom>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1. aktivitāte. Morālā dilemma</a:t>
            </a:r>
            <a:endParaRPr lang="en-GB" sz="2400" dirty="0">
              <a:effectLst/>
              <a:latin typeface="Calibri"/>
              <a:ea typeface="Times New Roman" panose="02020603050405020304" pitchFamily="18" charset="0"/>
              <a:cs typeface="Times New Roman"/>
            </a:endParaRPr>
          </a:p>
        </p:txBody>
      </p:sp>
      <p:pic>
        <p:nvPicPr>
          <p:cNvPr id="4" name="Picture 3">
            <a:extLst>
              <a:ext uri="{FF2B5EF4-FFF2-40B4-BE49-F238E27FC236}">
                <a16:creationId xmlns="" xmlns:a16="http://schemas.microsoft.com/office/drawing/2014/main" id="{B6F5A36A-344E-497F-A2B8-A56D151AF626}"/>
              </a:ext>
            </a:extLst>
          </p:cNvPr>
          <p:cNvPicPr>
            <a:picLocks noChangeAspect="1"/>
          </p:cNvPicPr>
          <p:nvPr/>
        </p:nvPicPr>
        <p:blipFill>
          <a:blip r:embed="rId2" cstate="print"/>
          <a:stretch>
            <a:fillRect/>
          </a:stretch>
        </p:blipFill>
        <p:spPr>
          <a:xfrm>
            <a:off x="174935" y="2896611"/>
            <a:ext cx="4231750" cy="2075272"/>
          </a:xfrm>
          <a:prstGeom prst="rect">
            <a:avLst/>
          </a:prstGeom>
        </p:spPr>
      </p:pic>
      <p:sp>
        <p:nvSpPr>
          <p:cNvPr id="6" name="Rectangle 5">
            <a:extLst>
              <a:ext uri="{FF2B5EF4-FFF2-40B4-BE49-F238E27FC236}">
                <a16:creationId xmlns="" xmlns:a16="http://schemas.microsoft.com/office/drawing/2014/main" id="{160287DB-CBE4-49B3-BA80-C011FCAE1173}"/>
              </a:ext>
            </a:extLst>
          </p:cNvPr>
          <p:cNvSpPr/>
          <p:nvPr/>
        </p:nvSpPr>
        <p:spPr>
          <a:xfrm>
            <a:off x="4870482" y="244763"/>
            <a:ext cx="6096000" cy="5303696"/>
          </a:xfrm>
          <a:prstGeom prst="rect">
            <a:avLst/>
          </a:prstGeom>
        </p:spPr>
        <p:txBody>
          <a:bodyPr>
            <a:spAutoFit/>
          </a:bodyPr>
          <a:lstStyle/>
          <a:p>
            <a:pPr lvl="0" algn="just">
              <a:lnSpc>
                <a:spcPct val="115000"/>
              </a:lnSpc>
              <a:spcAft>
                <a:spcPts val="1000"/>
              </a:spcAft>
            </a:pPr>
            <a:r>
              <a:rPr lang="lv-LV" sz="2400" b="1" dirty="0">
                <a:solidFill>
                  <a:srgbClr val="25AAE1"/>
                </a:solidFill>
                <a:effectLst/>
                <a:latin typeface="Calibri" panose="020F0502020204030204" pitchFamily="34" charset="0"/>
                <a:ea typeface="Calibri" panose="020F0502020204030204" pitchFamily="34" charset="0"/>
                <a:cs typeface="Times New Roman" panose="02020603050405020304" pitchFamily="18" charset="0"/>
              </a:rPr>
              <a:t>Diskusija!</a:t>
            </a:r>
          </a:p>
          <a:p>
            <a:pPr marL="342900" lvl="0" indent="-342900" algn="just">
              <a:lnSpc>
                <a:spcPct val="115000"/>
              </a:lnSpc>
              <a:spcAft>
                <a:spcPts val="10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Kādas ir sekas Sāras lēmumam nepievienoties saviem draugiem?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Kādas emocijas viņa varētu just, sajūtot šāda veida draugu spiedienu?</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Kādi tikumi šajā situācijā </a:t>
            </a:r>
            <a:r>
              <a:rPr lang="lv-LV" sz="2400" dirty="0" err="1">
                <a:effectLst/>
                <a:latin typeface="Calibri" panose="020F0502020204030204" pitchFamily="34" charset="0"/>
                <a:ea typeface="Calibri" panose="020F0502020204030204" pitchFamily="34" charset="0"/>
                <a:cs typeface="Times New Roman" panose="02020603050405020304" pitchFamily="18" charset="0"/>
              </a:rPr>
              <a:t>pretdarbojas</a:t>
            </a:r>
            <a:r>
              <a:rPr lang="lv-LV" sz="2400" dirty="0">
                <a:effectLst/>
                <a:latin typeface="Calibri" panose="020F0502020204030204" pitchFamily="34" charset="0"/>
                <a:ea typeface="Calibri" panose="020F0502020204030204" pitchFamily="34" charset="0"/>
                <a:cs typeface="Times New Roman" panose="02020603050405020304" pitchFamily="18" charset="0"/>
              </a:rPr>
              <a:t>? Vai ietverti vairāk nekā divi?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Kādos veidos viņa varētu atrisināt šo situāciju?</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Calibri" panose="020F0502020204030204" pitchFamily="34" charset="0"/>
              <a:buChar char="-"/>
            </a:pPr>
            <a:r>
              <a:rPr lang="lv-LV" sz="2400" dirty="0">
                <a:effectLst/>
                <a:latin typeface="Calibri" panose="020F0502020204030204" pitchFamily="34" charset="0"/>
                <a:ea typeface="Calibri" panose="020F0502020204030204" pitchFamily="34" charset="0"/>
                <a:cs typeface="Times New Roman" panose="02020603050405020304" pitchFamily="18" charset="0"/>
              </a:rPr>
              <a:t>Ko viņas rīcība varētu nozīmēt draugiem, kas nonākuši līdzīgā situācijā?</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07924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E14F3D3-6AAD-478D-9E19-F99BBFC030C4}"/>
              </a:ext>
            </a:extLst>
          </p:cNvPr>
          <p:cNvSpPr txBox="1"/>
          <p:nvPr/>
        </p:nvSpPr>
        <p:spPr>
          <a:xfrm>
            <a:off x="267700" y="235738"/>
            <a:ext cx="9101586"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2. aktivitāte. Nepakļaušanās vienaudžu izdarītajam spiedienam</a:t>
            </a:r>
            <a:endParaRPr lang="en-GB" sz="2400" dirty="0">
              <a:effectLst/>
              <a:latin typeface="Calibri"/>
              <a:ea typeface="Times New Roman" panose="02020603050405020304" pitchFamily="18" charset="0"/>
              <a:cs typeface="Times New Roman"/>
            </a:endParaRPr>
          </a:p>
        </p:txBody>
      </p:sp>
      <p:sp>
        <p:nvSpPr>
          <p:cNvPr id="5" name="TextBox 4">
            <a:extLst>
              <a:ext uri="{FF2B5EF4-FFF2-40B4-BE49-F238E27FC236}">
                <a16:creationId xmlns="" xmlns:a16="http://schemas.microsoft.com/office/drawing/2014/main" id="{AD7FAECA-08BA-47A5-84B0-E2167E38B712}"/>
              </a:ext>
            </a:extLst>
          </p:cNvPr>
          <p:cNvSpPr txBox="1"/>
          <p:nvPr/>
        </p:nvSpPr>
        <p:spPr>
          <a:xfrm>
            <a:off x="267700" y="1180162"/>
            <a:ext cx="11924300" cy="4057521"/>
          </a:xfrm>
          <a:prstGeom prst="rect">
            <a:avLst/>
          </a:prstGeom>
          <a:noFill/>
        </p:spPr>
        <p:txBody>
          <a:bodyPr wrap="square" lIns="91440" tIns="45720" rIns="91440" bIns="45720" anchor="t">
            <a:spAutoFit/>
          </a:bodyPr>
          <a:lstStyle/>
          <a:p>
            <a:pPr marL="285750" indent="-285750" algn="just">
              <a:spcAft>
                <a:spcPts val="1000"/>
              </a:spcAft>
              <a:buFont typeface="Arial" panose="020B0604020202020204" pitchFamily="34" charset="0"/>
              <a:buChar char="•"/>
            </a:pP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Ko tu vari darīt, kad jūti vienaudžu izdarīto spiedienu?</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Aft>
                <a:spcPts val="1000"/>
              </a:spcAft>
              <a:buFont typeface="Arial" panose="020B0604020202020204" pitchFamily="34" charset="0"/>
              <a:buChar char="•"/>
            </a:pPr>
            <a:r>
              <a:rPr lang="lv-LV" sz="2400" dirty="0">
                <a:latin typeface="Calibri" panose="020F0502020204030204" pitchFamily="34" charset="0"/>
                <a:ea typeface="Times New Roman" panose="02020603050405020304" pitchFamily="18" charset="0"/>
                <a:cs typeface="Times New Roman" panose="02020603050405020304" pitchFamily="18" charset="0"/>
              </a:rPr>
              <a:t>Video «Nepadodies vienaudžu spiedienam!»: </a:t>
            </a:r>
            <a:r>
              <a:rPr lang="lv-LV" sz="2400" dirty="0">
                <a:effectLst/>
                <a:latin typeface="Calibri" panose="020F0502020204030204" pitchFamily="34" charset="0"/>
                <a:ea typeface="Times New Roman" panose="02020603050405020304" pitchFamily="18" charset="0"/>
                <a:cs typeface="Times New Roman" panose="02020603050405020304" pitchFamily="18" charset="0"/>
                <a:hlinkClick r:id="rId2"/>
              </a:rPr>
              <a:t>https://www.jw.org/lv/b%C4%ABbeles-m%C4%81c%C4%ABbas/jaunie%C5%A1iem/anim%C4%81cija-video/nepadodies-vienaud%C5%BEu-spiedienam/</a:t>
            </a: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Aft>
                <a:spcPts val="1000"/>
              </a:spcAft>
              <a:buFont typeface="Arial" panose="020B0604020202020204" pitchFamily="34" charset="0"/>
              <a:buChar char="•"/>
            </a:pPr>
            <a:r>
              <a:rPr lang="lv-LV" sz="2400" dirty="0">
                <a:effectLst/>
                <a:latin typeface="Calibri"/>
                <a:ea typeface="Times New Roman" panose="02020603050405020304" pitchFamily="18" charset="0"/>
                <a:cs typeface="Times New Roman"/>
              </a:rPr>
              <a:t>Pārrunā materiālu klasē un izveido stratēģiju sarakstu</a:t>
            </a:r>
            <a:r>
              <a:rPr lang="lv-LV" sz="2400" dirty="0">
                <a:latin typeface="Calibri"/>
                <a:ea typeface="Times New Roman" panose="02020603050405020304" pitchFamily="18" charset="0"/>
                <a:cs typeface="Times New Roman"/>
              </a:rPr>
              <a:t>!</a:t>
            </a:r>
            <a:endParaRPr lang="lv-LV" sz="240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Aft>
                <a:spcPts val="1000"/>
              </a:spcAft>
              <a:buFont typeface="Arial" panose="020B0604020202020204" pitchFamily="34" charset="0"/>
              <a:buChar char="•"/>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Aft>
                <a:spcPts val="1000"/>
              </a:spcAft>
              <a:buFont typeface="Arial" panose="020B0604020202020204" pitchFamily="34" charset="0"/>
              <a:buChar char="•"/>
            </a:pPr>
            <a:r>
              <a:rPr lang="lv-LV" sz="2400" dirty="0">
                <a:effectLst/>
                <a:latin typeface="Calibri" panose="020F0502020204030204" pitchFamily="34" charset="0"/>
                <a:ea typeface="Times New Roman" panose="02020603050405020304" pitchFamily="18" charset="0"/>
                <a:cs typeface="Times New Roman" panose="02020603050405020304" pitchFamily="18" charset="0"/>
              </a:rPr>
              <a:t>Kādi tikumi, tavuprāt, vajadzīgi, lai efektīvi tiktu galā ar vienaudžu izdarīto spiedienu?</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lv-LV" sz="2400" dirty="0">
                <a:effectLst/>
                <a:latin typeface="Calibri"/>
                <a:ea typeface="Times New Roman" panose="02020603050405020304" pitchFamily="18" charset="0"/>
                <a:cs typeface="Times New Roman"/>
              </a:rPr>
              <a:t>Tu vari iztēloties, ka tikumi ir kā muskuļi</a:t>
            </a:r>
            <a:r>
              <a:rPr lang="lv-LV" sz="2400" dirty="0">
                <a:latin typeface="Calibri"/>
                <a:ea typeface="Times New Roman" panose="02020603050405020304" pitchFamily="18" charset="0"/>
                <a:cs typeface="Times New Roman"/>
              </a:rPr>
              <a:t> –</a:t>
            </a:r>
            <a:r>
              <a:rPr lang="lv-LV" sz="2400" dirty="0">
                <a:effectLst/>
                <a:latin typeface="Calibri"/>
                <a:ea typeface="Times New Roman" panose="02020603050405020304" pitchFamily="18" charset="0"/>
                <a:cs typeface="Times New Roman"/>
              </a:rPr>
              <a:t> jo vairāk tos trenē, jo labāk vari tikumus </a:t>
            </a:r>
            <a:r>
              <a:rPr lang="lv-LV" sz="2400" dirty="0">
                <a:latin typeface="Calibri"/>
                <a:ea typeface="Times New Roman" panose="02020603050405020304" pitchFamily="18" charset="0"/>
                <a:cs typeface="Times New Roman"/>
              </a:rPr>
              <a:t>izmantot</a:t>
            </a:r>
            <a:r>
              <a:rPr lang="lv-LV" sz="2400" dirty="0">
                <a:effectLst/>
                <a:latin typeface="Calibri"/>
                <a:ea typeface="Times New Roman" panose="02020603050405020304" pitchFamily="18" charset="0"/>
                <a:cs typeface="Times New Roman"/>
              </a:rPr>
              <a:t>, kad tas vajadzīgs.</a:t>
            </a:r>
            <a:r>
              <a:rPr lang="lv-LV" sz="2400" dirty="0">
                <a:latin typeface="Calibri"/>
                <a:ea typeface="Times New Roman" panose="02020603050405020304" pitchFamily="18" charset="0"/>
                <a:cs typeface="Times New Roman"/>
              </a:rPr>
              <a:t> </a:t>
            </a:r>
            <a:endParaRPr lang="en-GB" sz="2400" dirty="0"/>
          </a:p>
        </p:txBody>
      </p:sp>
      <p:pic>
        <p:nvPicPr>
          <p:cNvPr id="4" name="Picture 3">
            <a:extLst>
              <a:ext uri="{FF2B5EF4-FFF2-40B4-BE49-F238E27FC236}">
                <a16:creationId xmlns="" xmlns:a16="http://schemas.microsoft.com/office/drawing/2014/main" id="{A0579C47-AFEF-4B6B-86A9-E16438DCFC22}"/>
              </a:ext>
            </a:extLst>
          </p:cNvPr>
          <p:cNvPicPr>
            <a:picLocks noChangeAspect="1"/>
          </p:cNvPicPr>
          <p:nvPr/>
        </p:nvPicPr>
        <p:blipFill rotWithShape="1">
          <a:blip r:embed="rId3" cstate="print"/>
          <a:srcRect l="3625" t="28771" r="12625" b="39454"/>
          <a:stretch/>
        </p:blipFill>
        <p:spPr>
          <a:xfrm>
            <a:off x="979246" y="5356683"/>
            <a:ext cx="5317768" cy="1421418"/>
          </a:xfrm>
          <a:prstGeom prst="rect">
            <a:avLst/>
          </a:prstGeom>
        </p:spPr>
      </p:pic>
    </p:spTree>
    <p:extLst>
      <p:ext uri="{BB962C8B-B14F-4D97-AF65-F5344CB8AC3E}">
        <p14:creationId xmlns="" xmlns:p14="http://schemas.microsoft.com/office/powerpoint/2010/main" val="3382171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E14F3D3-6AAD-478D-9E19-F99BBFC030C4}"/>
              </a:ext>
            </a:extLst>
          </p:cNvPr>
          <p:cNvSpPr txBox="1"/>
          <p:nvPr/>
        </p:nvSpPr>
        <p:spPr>
          <a:xfrm>
            <a:off x="267700" y="235738"/>
            <a:ext cx="9101586"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3. aktivitāte. Vienaudžu izdarītais spiediens un bara instinkts</a:t>
            </a:r>
            <a:endParaRPr lang="en-GB" sz="2400" dirty="0">
              <a:effectLst/>
              <a:latin typeface="Calibri"/>
              <a:ea typeface="Times New Roman" panose="02020603050405020304" pitchFamily="18" charset="0"/>
              <a:cs typeface="Times New Roman"/>
            </a:endParaRPr>
          </a:p>
        </p:txBody>
      </p:sp>
      <p:sp>
        <p:nvSpPr>
          <p:cNvPr id="7" name="TextBox 6">
            <a:extLst>
              <a:ext uri="{FF2B5EF4-FFF2-40B4-BE49-F238E27FC236}">
                <a16:creationId xmlns="" xmlns:a16="http://schemas.microsoft.com/office/drawing/2014/main" id="{18326858-A71D-4525-AA2C-9E8712F89CAD}"/>
              </a:ext>
            </a:extLst>
          </p:cNvPr>
          <p:cNvSpPr txBox="1"/>
          <p:nvPr/>
        </p:nvSpPr>
        <p:spPr>
          <a:xfrm>
            <a:off x="675861" y="1726588"/>
            <a:ext cx="6838122" cy="3430683"/>
          </a:xfrm>
          <a:prstGeom prst="rect">
            <a:avLst/>
          </a:prstGeom>
          <a:noFill/>
        </p:spPr>
        <p:txBody>
          <a:bodyPr wrap="square" lIns="91440" tIns="45720" rIns="91440" bIns="45720" anchor="t">
            <a:spAutoFit/>
          </a:bodyPr>
          <a:lstStyle/>
          <a:p>
            <a:pPr marL="457200" indent="-457200" algn="just">
              <a:lnSpc>
                <a:spcPct val="115000"/>
              </a:lnSpc>
              <a:spcAft>
                <a:spcPts val="1000"/>
              </a:spcAft>
              <a:buFont typeface="Arial" panose="020B0604020202020204" pitchFamily="34" charset="0"/>
              <a:buChar char="•"/>
            </a:pPr>
            <a:r>
              <a:rPr lang="lv-LV" sz="2800" dirty="0">
                <a:effectLst/>
                <a:latin typeface="Calibri"/>
                <a:ea typeface="Times New Roman" panose="02020603050405020304" pitchFamily="18" charset="0"/>
                <a:cs typeface="Times New Roman"/>
              </a:rPr>
              <a:t>Izlasi prezentācijā (nākamajā slaidā) sniegto informāciju par vienaudžu izdarīto spiedienu un bara instinktu</a:t>
            </a:r>
            <a:r>
              <a:rPr lang="lv-LV" sz="2800" dirty="0">
                <a:latin typeface="Calibri"/>
                <a:ea typeface="Times New Roman" panose="02020603050405020304" pitchFamily="18" charset="0"/>
                <a:cs typeface="Times New Roman"/>
              </a:rPr>
              <a:t>!</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lv-LV" sz="2800" dirty="0">
                <a:effectLst/>
                <a:latin typeface="Calibri"/>
                <a:ea typeface="Times New Roman" panose="02020603050405020304" pitchFamily="18" charset="0"/>
                <a:cs typeface="Times New Roman"/>
              </a:rPr>
              <a:t>Paskaidro</a:t>
            </a:r>
            <a:r>
              <a:rPr lang="lv-LV" sz="2800" dirty="0">
                <a:latin typeface="Calibri"/>
                <a:ea typeface="Times New Roman" panose="02020603050405020304" pitchFamily="18" charset="0"/>
                <a:cs typeface="Times New Roman"/>
              </a:rPr>
              <a:t> </a:t>
            </a:r>
            <a:r>
              <a:rPr lang="lv-LV" sz="2800" dirty="0">
                <a:effectLst/>
                <a:latin typeface="Calibri"/>
                <a:ea typeface="Times New Roman" panose="02020603050405020304" pitchFamily="18" charset="0"/>
                <a:cs typeface="Times New Roman"/>
              </a:rPr>
              <a:t> atšķirību starp </a:t>
            </a:r>
            <a:r>
              <a:rPr lang="lv-LV" sz="2800" b="1" dirty="0">
                <a:effectLst/>
                <a:latin typeface="Calibri"/>
                <a:ea typeface="Times New Roman" panose="02020603050405020304" pitchFamily="18" charset="0"/>
                <a:cs typeface="Times New Roman"/>
              </a:rPr>
              <a:t>bara </a:t>
            </a:r>
            <a:r>
              <a:rPr lang="lv-LV" sz="2800" b="1" dirty="0">
                <a:latin typeface="Calibri"/>
                <a:ea typeface="Times New Roman" panose="02020603050405020304" pitchFamily="18" charset="0"/>
                <a:cs typeface="Times New Roman"/>
              </a:rPr>
              <a:t>instinktu </a:t>
            </a:r>
            <a:r>
              <a:rPr lang="lv-LV" sz="2800" dirty="0">
                <a:effectLst/>
                <a:latin typeface="Calibri"/>
                <a:ea typeface="Times New Roman" panose="02020603050405020304" pitchFamily="18" charset="0"/>
                <a:cs typeface="Times New Roman"/>
              </a:rPr>
              <a:t>un </a:t>
            </a:r>
            <a:r>
              <a:rPr lang="lv-LV" sz="2800" b="1" dirty="0">
                <a:effectLst/>
                <a:latin typeface="Calibri"/>
                <a:ea typeface="Times New Roman" panose="02020603050405020304" pitchFamily="18" charset="0"/>
                <a:cs typeface="Times New Roman"/>
              </a:rPr>
              <a:t>vienaudžu </a:t>
            </a:r>
            <a:r>
              <a:rPr lang="lv-LV" sz="2800" dirty="0">
                <a:effectLst/>
                <a:latin typeface="Calibri"/>
                <a:ea typeface="Times New Roman" panose="02020603050405020304" pitchFamily="18" charset="0"/>
                <a:cs typeface="Times New Roman"/>
              </a:rPr>
              <a:t>izdarītu </a:t>
            </a:r>
            <a:r>
              <a:rPr lang="lv-LV" sz="2800" b="1" dirty="0">
                <a:latin typeface="Calibri"/>
                <a:ea typeface="Times New Roman" panose="02020603050405020304" pitchFamily="18" charset="0"/>
                <a:cs typeface="Times New Roman"/>
              </a:rPr>
              <a:t>spiedienu!</a:t>
            </a:r>
            <a:r>
              <a:rPr lang="lv-LV" sz="2800" dirty="0">
                <a:latin typeface="Calibri"/>
                <a:ea typeface="Times New Roman" panose="02020603050405020304" pitchFamily="18" charset="0"/>
                <a:cs typeface="Times New Roman"/>
              </a:rPr>
              <a:t> </a:t>
            </a:r>
            <a:endParaRPr lang="lv-LV"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lv-LV" sz="2800" dirty="0">
                <a:effectLst/>
                <a:latin typeface="Calibri"/>
                <a:ea typeface="Times New Roman" panose="02020603050405020304" pitchFamily="18" charset="0"/>
                <a:cs typeface="Times New Roman"/>
              </a:rPr>
              <a:t>Vai esi redzējis piemērus bara instinktam? Pārrunā dažus piemērus ar </a:t>
            </a:r>
            <a:r>
              <a:rPr lang="lv-LV" sz="2800" dirty="0" err="1">
                <a:latin typeface="Calibri"/>
                <a:ea typeface="Times New Roman" panose="02020603050405020304" pitchFamily="18" charset="0"/>
                <a:cs typeface="Times New Roman"/>
              </a:rPr>
              <a:t>klasesbiedru</a:t>
            </a:r>
            <a:r>
              <a:rPr lang="lv-LV" sz="2800" dirty="0">
                <a:latin typeface="Calibri"/>
                <a:ea typeface="Times New Roman" panose="02020603050405020304" pitchFamily="18" charset="0"/>
                <a:cs typeface="Times New Roman"/>
              </a:rPr>
              <a:t>!</a:t>
            </a:r>
            <a:endParaRPr lang="en-GB" sz="2800" dirty="0">
              <a:latin typeface="Calibri"/>
              <a:cs typeface="Times New Roman"/>
            </a:endParaRPr>
          </a:p>
        </p:txBody>
      </p:sp>
      <p:pic>
        <p:nvPicPr>
          <p:cNvPr id="1026" name="Picture 2" descr="Sheep, Animals, Livestock, Group, Flock, Ruminant">
            <a:extLst>
              <a:ext uri="{FF2B5EF4-FFF2-40B4-BE49-F238E27FC236}">
                <a16:creationId xmlns="" xmlns:a16="http://schemas.microsoft.com/office/drawing/2014/main" id="{6BB3B177-04CC-491C-AFCD-392AFDEE7592}"/>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85912" y="2255520"/>
            <a:ext cx="3361208" cy="20307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888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E14F3D3-6AAD-478D-9E19-F99BBFC030C4}"/>
              </a:ext>
            </a:extLst>
          </p:cNvPr>
          <p:cNvSpPr txBox="1"/>
          <p:nvPr/>
        </p:nvSpPr>
        <p:spPr>
          <a:xfrm>
            <a:off x="267700" y="235738"/>
            <a:ext cx="9101586" cy="492122"/>
          </a:xfrm>
          <a:prstGeom prst="rect">
            <a:avLst/>
          </a:prstGeom>
          <a:noFill/>
        </p:spPr>
        <p:txBody>
          <a:bodyPr wrap="square" lIns="91440" tIns="45720" rIns="91440" bIns="45720" anchor="t">
            <a:spAutoFit/>
          </a:bodyPr>
          <a:lstStyle/>
          <a:p>
            <a:pPr algn="just">
              <a:lnSpc>
                <a:spcPct val="115000"/>
              </a:lnSpc>
              <a:spcAft>
                <a:spcPts val="1000"/>
              </a:spcAft>
            </a:pPr>
            <a:r>
              <a:rPr lang="lv-LV" sz="2400" b="1" dirty="0">
                <a:effectLst/>
                <a:latin typeface="Calibri"/>
                <a:ea typeface="Times New Roman" panose="02020603050405020304" pitchFamily="18" charset="0"/>
                <a:cs typeface="Times New Roman"/>
              </a:rPr>
              <a:t>3. aktivitāte. Vienaudžu izdarītais spiediens un bara instinkts</a:t>
            </a:r>
            <a:endParaRPr lang="en-GB" sz="2400" dirty="0">
              <a:effectLst/>
              <a:latin typeface="Calibri"/>
              <a:ea typeface="Times New Roman" panose="02020603050405020304" pitchFamily="18" charset="0"/>
              <a:cs typeface="Times New Roman"/>
            </a:endParaRPr>
          </a:p>
        </p:txBody>
      </p:sp>
      <p:sp>
        <p:nvSpPr>
          <p:cNvPr id="9" name="TextBox 8">
            <a:extLst>
              <a:ext uri="{FF2B5EF4-FFF2-40B4-BE49-F238E27FC236}">
                <a16:creationId xmlns="" xmlns:a16="http://schemas.microsoft.com/office/drawing/2014/main" id="{022F598D-8E8F-40A1-B7D2-85CC3D9BC839}"/>
              </a:ext>
            </a:extLst>
          </p:cNvPr>
          <p:cNvSpPr txBox="1"/>
          <p:nvPr/>
        </p:nvSpPr>
        <p:spPr>
          <a:xfrm>
            <a:off x="830384" y="894349"/>
            <a:ext cx="9780104" cy="4524315"/>
          </a:xfrm>
          <a:custGeom>
            <a:avLst/>
            <a:gdLst>
              <a:gd name="connsiteX0" fmla="*/ 0 w 9780104"/>
              <a:gd name="connsiteY0" fmla="*/ 0 h 4524315"/>
              <a:gd name="connsiteX1" fmla="*/ 600778 w 9780104"/>
              <a:gd name="connsiteY1" fmla="*/ 0 h 4524315"/>
              <a:gd name="connsiteX2" fmla="*/ 1299357 w 9780104"/>
              <a:gd name="connsiteY2" fmla="*/ 0 h 4524315"/>
              <a:gd name="connsiteX3" fmla="*/ 1802333 w 9780104"/>
              <a:gd name="connsiteY3" fmla="*/ 0 h 4524315"/>
              <a:gd name="connsiteX4" fmla="*/ 2598713 w 9780104"/>
              <a:gd name="connsiteY4" fmla="*/ 0 h 4524315"/>
              <a:gd name="connsiteX5" fmla="*/ 3003889 w 9780104"/>
              <a:gd name="connsiteY5" fmla="*/ 0 h 4524315"/>
              <a:gd name="connsiteX6" fmla="*/ 3800269 w 9780104"/>
              <a:gd name="connsiteY6" fmla="*/ 0 h 4524315"/>
              <a:gd name="connsiteX7" fmla="*/ 4596649 w 9780104"/>
              <a:gd name="connsiteY7" fmla="*/ 0 h 4524315"/>
              <a:gd name="connsiteX8" fmla="*/ 5393029 w 9780104"/>
              <a:gd name="connsiteY8" fmla="*/ 0 h 4524315"/>
              <a:gd name="connsiteX9" fmla="*/ 5993807 w 9780104"/>
              <a:gd name="connsiteY9" fmla="*/ 0 h 4524315"/>
              <a:gd name="connsiteX10" fmla="*/ 6398982 w 9780104"/>
              <a:gd name="connsiteY10" fmla="*/ 0 h 4524315"/>
              <a:gd name="connsiteX11" fmla="*/ 6804158 w 9780104"/>
              <a:gd name="connsiteY11" fmla="*/ 0 h 4524315"/>
              <a:gd name="connsiteX12" fmla="*/ 7404936 w 9780104"/>
              <a:gd name="connsiteY12" fmla="*/ 0 h 4524315"/>
              <a:gd name="connsiteX13" fmla="*/ 7810112 w 9780104"/>
              <a:gd name="connsiteY13" fmla="*/ 0 h 4524315"/>
              <a:gd name="connsiteX14" fmla="*/ 8410889 w 9780104"/>
              <a:gd name="connsiteY14" fmla="*/ 0 h 4524315"/>
              <a:gd name="connsiteX15" fmla="*/ 9011667 w 9780104"/>
              <a:gd name="connsiteY15" fmla="*/ 0 h 4524315"/>
              <a:gd name="connsiteX16" fmla="*/ 9780104 w 9780104"/>
              <a:gd name="connsiteY16" fmla="*/ 0 h 4524315"/>
              <a:gd name="connsiteX17" fmla="*/ 9780104 w 9780104"/>
              <a:gd name="connsiteY17" fmla="*/ 601087 h 4524315"/>
              <a:gd name="connsiteX18" fmla="*/ 9780104 w 9780104"/>
              <a:gd name="connsiteY18" fmla="*/ 1337904 h 4524315"/>
              <a:gd name="connsiteX19" fmla="*/ 9780104 w 9780104"/>
              <a:gd name="connsiteY19" fmla="*/ 2074721 h 4524315"/>
              <a:gd name="connsiteX20" fmla="*/ 9780104 w 9780104"/>
              <a:gd name="connsiteY20" fmla="*/ 2630565 h 4524315"/>
              <a:gd name="connsiteX21" fmla="*/ 9780104 w 9780104"/>
              <a:gd name="connsiteY21" fmla="*/ 3186410 h 4524315"/>
              <a:gd name="connsiteX22" fmla="*/ 9780104 w 9780104"/>
              <a:gd name="connsiteY22" fmla="*/ 3923227 h 4524315"/>
              <a:gd name="connsiteX23" fmla="*/ 9780104 w 9780104"/>
              <a:gd name="connsiteY23" fmla="*/ 4524315 h 4524315"/>
              <a:gd name="connsiteX24" fmla="*/ 9277127 w 9780104"/>
              <a:gd name="connsiteY24" fmla="*/ 4524315 h 4524315"/>
              <a:gd name="connsiteX25" fmla="*/ 8480747 w 9780104"/>
              <a:gd name="connsiteY25" fmla="*/ 4524315 h 4524315"/>
              <a:gd name="connsiteX26" fmla="*/ 7879970 w 9780104"/>
              <a:gd name="connsiteY26" fmla="*/ 4524315 h 4524315"/>
              <a:gd name="connsiteX27" fmla="*/ 7376993 w 9780104"/>
              <a:gd name="connsiteY27" fmla="*/ 4524315 h 4524315"/>
              <a:gd name="connsiteX28" fmla="*/ 6971817 w 9780104"/>
              <a:gd name="connsiteY28" fmla="*/ 4524315 h 4524315"/>
              <a:gd name="connsiteX29" fmla="*/ 6175437 w 9780104"/>
              <a:gd name="connsiteY29" fmla="*/ 4524315 h 4524315"/>
              <a:gd name="connsiteX30" fmla="*/ 5476858 w 9780104"/>
              <a:gd name="connsiteY30" fmla="*/ 4524315 h 4524315"/>
              <a:gd name="connsiteX31" fmla="*/ 4680478 w 9780104"/>
              <a:gd name="connsiteY31" fmla="*/ 4524315 h 4524315"/>
              <a:gd name="connsiteX32" fmla="*/ 4079701 w 9780104"/>
              <a:gd name="connsiteY32" fmla="*/ 4524315 h 4524315"/>
              <a:gd name="connsiteX33" fmla="*/ 3478923 w 9780104"/>
              <a:gd name="connsiteY33" fmla="*/ 4524315 h 4524315"/>
              <a:gd name="connsiteX34" fmla="*/ 2878145 w 9780104"/>
              <a:gd name="connsiteY34" fmla="*/ 4524315 h 4524315"/>
              <a:gd name="connsiteX35" fmla="*/ 1983964 w 9780104"/>
              <a:gd name="connsiteY35" fmla="*/ 4524315 h 4524315"/>
              <a:gd name="connsiteX36" fmla="*/ 1578788 w 9780104"/>
              <a:gd name="connsiteY36" fmla="*/ 4524315 h 4524315"/>
              <a:gd name="connsiteX37" fmla="*/ 1173612 w 9780104"/>
              <a:gd name="connsiteY37" fmla="*/ 4524315 h 4524315"/>
              <a:gd name="connsiteX38" fmla="*/ 0 w 9780104"/>
              <a:gd name="connsiteY38" fmla="*/ 4524315 h 4524315"/>
              <a:gd name="connsiteX39" fmla="*/ 0 w 9780104"/>
              <a:gd name="connsiteY39" fmla="*/ 3923227 h 4524315"/>
              <a:gd name="connsiteX40" fmla="*/ 0 w 9780104"/>
              <a:gd name="connsiteY40" fmla="*/ 3231653 h 4524315"/>
              <a:gd name="connsiteX41" fmla="*/ 0 w 9780104"/>
              <a:gd name="connsiteY41" fmla="*/ 2494836 h 4524315"/>
              <a:gd name="connsiteX42" fmla="*/ 0 w 9780104"/>
              <a:gd name="connsiteY42" fmla="*/ 1803262 h 4524315"/>
              <a:gd name="connsiteX43" fmla="*/ 0 w 9780104"/>
              <a:gd name="connsiteY43" fmla="*/ 1247417 h 4524315"/>
              <a:gd name="connsiteX44" fmla="*/ 0 w 9780104"/>
              <a:gd name="connsiteY44" fmla="*/ 736816 h 4524315"/>
              <a:gd name="connsiteX45" fmla="*/ 0 w 9780104"/>
              <a:gd name="connsiteY45" fmla="*/ 0 h 452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780104" h="4524315" extrusionOk="0">
                <a:moveTo>
                  <a:pt x="0" y="0"/>
                </a:moveTo>
                <a:cubicBezTo>
                  <a:pt x="254945" y="61225"/>
                  <a:pt x="516915" y="-34402"/>
                  <a:pt x="600778" y="0"/>
                </a:cubicBezTo>
                <a:cubicBezTo>
                  <a:pt x="779873" y="36765"/>
                  <a:pt x="964894" y="49875"/>
                  <a:pt x="1299357" y="0"/>
                </a:cubicBezTo>
                <a:cubicBezTo>
                  <a:pt x="1639420" y="36736"/>
                  <a:pt x="1686168" y="-4796"/>
                  <a:pt x="1802333" y="0"/>
                </a:cubicBezTo>
                <a:cubicBezTo>
                  <a:pt x="1894777" y="-50793"/>
                  <a:pt x="2375675" y="-29889"/>
                  <a:pt x="2598713" y="0"/>
                </a:cubicBezTo>
                <a:cubicBezTo>
                  <a:pt x="2806539" y="24740"/>
                  <a:pt x="2857647" y="-28682"/>
                  <a:pt x="3003889" y="0"/>
                </a:cubicBezTo>
                <a:cubicBezTo>
                  <a:pt x="3144436" y="31030"/>
                  <a:pt x="3447887" y="-27076"/>
                  <a:pt x="3800269" y="0"/>
                </a:cubicBezTo>
                <a:cubicBezTo>
                  <a:pt x="4016873" y="73376"/>
                  <a:pt x="4328431" y="-36631"/>
                  <a:pt x="4596649" y="0"/>
                </a:cubicBezTo>
                <a:cubicBezTo>
                  <a:pt x="4778318" y="6019"/>
                  <a:pt x="5180275" y="46268"/>
                  <a:pt x="5393029" y="0"/>
                </a:cubicBezTo>
                <a:cubicBezTo>
                  <a:pt x="5609894" y="-34048"/>
                  <a:pt x="5878373" y="-28311"/>
                  <a:pt x="5993807" y="0"/>
                </a:cubicBezTo>
                <a:cubicBezTo>
                  <a:pt x="6177679" y="34861"/>
                  <a:pt x="6280778" y="25774"/>
                  <a:pt x="6398982" y="0"/>
                </a:cubicBezTo>
                <a:cubicBezTo>
                  <a:pt x="6491669" y="46225"/>
                  <a:pt x="6675240" y="12691"/>
                  <a:pt x="6804158" y="0"/>
                </a:cubicBezTo>
                <a:cubicBezTo>
                  <a:pt x="6929437" y="-34313"/>
                  <a:pt x="7092402" y="-12553"/>
                  <a:pt x="7404936" y="0"/>
                </a:cubicBezTo>
                <a:cubicBezTo>
                  <a:pt x="7663978" y="364"/>
                  <a:pt x="7660537" y="-10120"/>
                  <a:pt x="7810112" y="0"/>
                </a:cubicBezTo>
                <a:cubicBezTo>
                  <a:pt x="8003665" y="-68840"/>
                  <a:pt x="8202842" y="-30073"/>
                  <a:pt x="8410889" y="0"/>
                </a:cubicBezTo>
                <a:cubicBezTo>
                  <a:pt x="8654232" y="45676"/>
                  <a:pt x="8839763" y="-18114"/>
                  <a:pt x="9011667" y="0"/>
                </a:cubicBezTo>
                <a:cubicBezTo>
                  <a:pt x="9115641" y="25205"/>
                  <a:pt x="9406721" y="-48393"/>
                  <a:pt x="9780104" y="0"/>
                </a:cubicBezTo>
                <a:cubicBezTo>
                  <a:pt x="9763048" y="241966"/>
                  <a:pt x="9769677" y="326170"/>
                  <a:pt x="9780104" y="601087"/>
                </a:cubicBezTo>
                <a:cubicBezTo>
                  <a:pt x="9711683" y="860903"/>
                  <a:pt x="9731387" y="1037588"/>
                  <a:pt x="9780104" y="1337904"/>
                </a:cubicBezTo>
                <a:cubicBezTo>
                  <a:pt x="9876639" y="1647432"/>
                  <a:pt x="9723633" y="1830678"/>
                  <a:pt x="9780104" y="2074721"/>
                </a:cubicBezTo>
                <a:cubicBezTo>
                  <a:pt x="9821830" y="2298599"/>
                  <a:pt x="9779224" y="2353074"/>
                  <a:pt x="9780104" y="2630565"/>
                </a:cubicBezTo>
                <a:cubicBezTo>
                  <a:pt x="9779910" y="2842880"/>
                  <a:pt x="9704929" y="3002063"/>
                  <a:pt x="9780104" y="3186410"/>
                </a:cubicBezTo>
                <a:cubicBezTo>
                  <a:pt x="9800879" y="3301365"/>
                  <a:pt x="9830808" y="3693646"/>
                  <a:pt x="9780104" y="3923227"/>
                </a:cubicBezTo>
                <a:cubicBezTo>
                  <a:pt x="9806879" y="4229195"/>
                  <a:pt x="9783520" y="4358313"/>
                  <a:pt x="9780104" y="4524315"/>
                </a:cubicBezTo>
                <a:cubicBezTo>
                  <a:pt x="9719098" y="4560325"/>
                  <a:pt x="9420893" y="4497274"/>
                  <a:pt x="9277127" y="4524315"/>
                </a:cubicBezTo>
                <a:cubicBezTo>
                  <a:pt x="9170020" y="4522152"/>
                  <a:pt x="8626337" y="4517378"/>
                  <a:pt x="8480747" y="4524315"/>
                </a:cubicBezTo>
                <a:cubicBezTo>
                  <a:pt x="8369109" y="4577401"/>
                  <a:pt x="7993992" y="4520773"/>
                  <a:pt x="7879970" y="4524315"/>
                </a:cubicBezTo>
                <a:cubicBezTo>
                  <a:pt x="7699552" y="4546282"/>
                  <a:pt x="7495999" y="4508012"/>
                  <a:pt x="7376993" y="4524315"/>
                </a:cubicBezTo>
                <a:cubicBezTo>
                  <a:pt x="7200571" y="4557280"/>
                  <a:pt x="7076954" y="4516979"/>
                  <a:pt x="6971817" y="4524315"/>
                </a:cubicBezTo>
                <a:cubicBezTo>
                  <a:pt x="6813675" y="4469645"/>
                  <a:pt x="6535415" y="4534212"/>
                  <a:pt x="6175437" y="4524315"/>
                </a:cubicBezTo>
                <a:cubicBezTo>
                  <a:pt x="5886817" y="4537009"/>
                  <a:pt x="5654573" y="4475035"/>
                  <a:pt x="5476858" y="4524315"/>
                </a:cubicBezTo>
                <a:cubicBezTo>
                  <a:pt x="5393872" y="4543406"/>
                  <a:pt x="4933230" y="4432777"/>
                  <a:pt x="4680478" y="4524315"/>
                </a:cubicBezTo>
                <a:cubicBezTo>
                  <a:pt x="4468911" y="4536438"/>
                  <a:pt x="4295771" y="4560400"/>
                  <a:pt x="4079701" y="4524315"/>
                </a:cubicBezTo>
                <a:cubicBezTo>
                  <a:pt x="3839916" y="4528602"/>
                  <a:pt x="3722115" y="4546533"/>
                  <a:pt x="3478923" y="4524315"/>
                </a:cubicBezTo>
                <a:cubicBezTo>
                  <a:pt x="3258690" y="4517889"/>
                  <a:pt x="3112988" y="4551297"/>
                  <a:pt x="2878145" y="4524315"/>
                </a:cubicBezTo>
                <a:cubicBezTo>
                  <a:pt x="2784105" y="4561273"/>
                  <a:pt x="2418411" y="4510728"/>
                  <a:pt x="1983964" y="4524315"/>
                </a:cubicBezTo>
                <a:cubicBezTo>
                  <a:pt x="1606612" y="4547296"/>
                  <a:pt x="1823045" y="4501971"/>
                  <a:pt x="1578788" y="4524315"/>
                </a:cubicBezTo>
                <a:cubicBezTo>
                  <a:pt x="1398883" y="4531580"/>
                  <a:pt x="1357827" y="4521351"/>
                  <a:pt x="1173612" y="4524315"/>
                </a:cubicBezTo>
                <a:cubicBezTo>
                  <a:pt x="933407" y="4583671"/>
                  <a:pt x="249664" y="4662193"/>
                  <a:pt x="0" y="4524315"/>
                </a:cubicBezTo>
                <a:cubicBezTo>
                  <a:pt x="-7258" y="4347684"/>
                  <a:pt x="34706" y="4145165"/>
                  <a:pt x="0" y="3923227"/>
                </a:cubicBezTo>
                <a:cubicBezTo>
                  <a:pt x="-83217" y="3643712"/>
                  <a:pt x="-3572" y="3412030"/>
                  <a:pt x="0" y="3231653"/>
                </a:cubicBezTo>
                <a:cubicBezTo>
                  <a:pt x="28202" y="2999852"/>
                  <a:pt x="56877" y="2817303"/>
                  <a:pt x="0" y="2494836"/>
                </a:cubicBezTo>
                <a:cubicBezTo>
                  <a:pt x="-24746" y="2185305"/>
                  <a:pt x="-43303" y="1970524"/>
                  <a:pt x="0" y="1803262"/>
                </a:cubicBezTo>
                <a:cubicBezTo>
                  <a:pt x="44541" y="1632713"/>
                  <a:pt x="-40388" y="1470509"/>
                  <a:pt x="0" y="1247417"/>
                </a:cubicBezTo>
                <a:cubicBezTo>
                  <a:pt x="-1180" y="974623"/>
                  <a:pt x="-19330" y="965553"/>
                  <a:pt x="0" y="736816"/>
                </a:cubicBezTo>
                <a:cubicBezTo>
                  <a:pt x="-15046" y="468958"/>
                  <a:pt x="-12980" y="201018"/>
                  <a:pt x="0" y="0"/>
                </a:cubicBezTo>
                <a:close/>
              </a:path>
            </a:pathLst>
          </a:custGeom>
          <a:noFill/>
          <a:ln w="19050">
            <a:solidFill>
              <a:schemeClr val="tx1"/>
            </a:solidFill>
            <a:extLst>
              <a:ext uri="{C807C97D-BFC1-408E-A445-0C87EB9F89A2}">
                <ask:lineSketchStyleProps xmlns="" xmlns:ask="http://schemas.microsoft.com/office/drawing/2018/sketchyshapes" sd="1354008599">
                  <a:custGeom>
                    <a:avLst/>
                    <a:gdLst>
                      <a:gd name="connsiteX0" fmla="*/ 0 w 9780104"/>
                      <a:gd name="connsiteY0" fmla="*/ 0 h 4524315"/>
                      <a:gd name="connsiteX1" fmla="*/ 600778 w 9780104"/>
                      <a:gd name="connsiteY1" fmla="*/ 0 h 4524315"/>
                      <a:gd name="connsiteX2" fmla="*/ 1299357 w 9780104"/>
                      <a:gd name="connsiteY2" fmla="*/ 0 h 4524315"/>
                      <a:gd name="connsiteX3" fmla="*/ 1802333 w 9780104"/>
                      <a:gd name="connsiteY3" fmla="*/ 0 h 4524315"/>
                      <a:gd name="connsiteX4" fmla="*/ 2598713 w 9780104"/>
                      <a:gd name="connsiteY4" fmla="*/ 0 h 4524315"/>
                      <a:gd name="connsiteX5" fmla="*/ 3003889 w 9780104"/>
                      <a:gd name="connsiteY5" fmla="*/ 0 h 4524315"/>
                      <a:gd name="connsiteX6" fmla="*/ 3800269 w 9780104"/>
                      <a:gd name="connsiteY6" fmla="*/ 0 h 4524315"/>
                      <a:gd name="connsiteX7" fmla="*/ 4596649 w 9780104"/>
                      <a:gd name="connsiteY7" fmla="*/ 0 h 4524315"/>
                      <a:gd name="connsiteX8" fmla="*/ 5393029 w 9780104"/>
                      <a:gd name="connsiteY8" fmla="*/ 0 h 4524315"/>
                      <a:gd name="connsiteX9" fmla="*/ 5993807 w 9780104"/>
                      <a:gd name="connsiteY9" fmla="*/ 0 h 4524315"/>
                      <a:gd name="connsiteX10" fmla="*/ 6398982 w 9780104"/>
                      <a:gd name="connsiteY10" fmla="*/ 0 h 4524315"/>
                      <a:gd name="connsiteX11" fmla="*/ 6804158 w 9780104"/>
                      <a:gd name="connsiteY11" fmla="*/ 0 h 4524315"/>
                      <a:gd name="connsiteX12" fmla="*/ 7404936 w 9780104"/>
                      <a:gd name="connsiteY12" fmla="*/ 0 h 4524315"/>
                      <a:gd name="connsiteX13" fmla="*/ 7810112 w 9780104"/>
                      <a:gd name="connsiteY13" fmla="*/ 0 h 4524315"/>
                      <a:gd name="connsiteX14" fmla="*/ 8410889 w 9780104"/>
                      <a:gd name="connsiteY14" fmla="*/ 0 h 4524315"/>
                      <a:gd name="connsiteX15" fmla="*/ 9011667 w 9780104"/>
                      <a:gd name="connsiteY15" fmla="*/ 0 h 4524315"/>
                      <a:gd name="connsiteX16" fmla="*/ 9780104 w 9780104"/>
                      <a:gd name="connsiteY16" fmla="*/ 0 h 4524315"/>
                      <a:gd name="connsiteX17" fmla="*/ 9780104 w 9780104"/>
                      <a:gd name="connsiteY17" fmla="*/ 601087 h 4524315"/>
                      <a:gd name="connsiteX18" fmla="*/ 9780104 w 9780104"/>
                      <a:gd name="connsiteY18" fmla="*/ 1337904 h 4524315"/>
                      <a:gd name="connsiteX19" fmla="*/ 9780104 w 9780104"/>
                      <a:gd name="connsiteY19" fmla="*/ 2074721 h 4524315"/>
                      <a:gd name="connsiteX20" fmla="*/ 9780104 w 9780104"/>
                      <a:gd name="connsiteY20" fmla="*/ 2630565 h 4524315"/>
                      <a:gd name="connsiteX21" fmla="*/ 9780104 w 9780104"/>
                      <a:gd name="connsiteY21" fmla="*/ 3186410 h 4524315"/>
                      <a:gd name="connsiteX22" fmla="*/ 9780104 w 9780104"/>
                      <a:gd name="connsiteY22" fmla="*/ 3923227 h 4524315"/>
                      <a:gd name="connsiteX23" fmla="*/ 9780104 w 9780104"/>
                      <a:gd name="connsiteY23" fmla="*/ 4524315 h 4524315"/>
                      <a:gd name="connsiteX24" fmla="*/ 9277127 w 9780104"/>
                      <a:gd name="connsiteY24" fmla="*/ 4524315 h 4524315"/>
                      <a:gd name="connsiteX25" fmla="*/ 8480747 w 9780104"/>
                      <a:gd name="connsiteY25" fmla="*/ 4524315 h 4524315"/>
                      <a:gd name="connsiteX26" fmla="*/ 7879970 w 9780104"/>
                      <a:gd name="connsiteY26" fmla="*/ 4524315 h 4524315"/>
                      <a:gd name="connsiteX27" fmla="*/ 7376993 w 9780104"/>
                      <a:gd name="connsiteY27" fmla="*/ 4524315 h 4524315"/>
                      <a:gd name="connsiteX28" fmla="*/ 6971817 w 9780104"/>
                      <a:gd name="connsiteY28" fmla="*/ 4524315 h 4524315"/>
                      <a:gd name="connsiteX29" fmla="*/ 6175437 w 9780104"/>
                      <a:gd name="connsiteY29" fmla="*/ 4524315 h 4524315"/>
                      <a:gd name="connsiteX30" fmla="*/ 5476858 w 9780104"/>
                      <a:gd name="connsiteY30" fmla="*/ 4524315 h 4524315"/>
                      <a:gd name="connsiteX31" fmla="*/ 4680478 w 9780104"/>
                      <a:gd name="connsiteY31" fmla="*/ 4524315 h 4524315"/>
                      <a:gd name="connsiteX32" fmla="*/ 4079701 w 9780104"/>
                      <a:gd name="connsiteY32" fmla="*/ 4524315 h 4524315"/>
                      <a:gd name="connsiteX33" fmla="*/ 3478923 w 9780104"/>
                      <a:gd name="connsiteY33" fmla="*/ 4524315 h 4524315"/>
                      <a:gd name="connsiteX34" fmla="*/ 2878145 w 9780104"/>
                      <a:gd name="connsiteY34" fmla="*/ 4524315 h 4524315"/>
                      <a:gd name="connsiteX35" fmla="*/ 1983964 w 9780104"/>
                      <a:gd name="connsiteY35" fmla="*/ 4524315 h 4524315"/>
                      <a:gd name="connsiteX36" fmla="*/ 1578788 w 9780104"/>
                      <a:gd name="connsiteY36" fmla="*/ 4524315 h 4524315"/>
                      <a:gd name="connsiteX37" fmla="*/ 1173612 w 9780104"/>
                      <a:gd name="connsiteY37" fmla="*/ 4524315 h 4524315"/>
                      <a:gd name="connsiteX38" fmla="*/ 0 w 9780104"/>
                      <a:gd name="connsiteY38" fmla="*/ 4524315 h 4524315"/>
                      <a:gd name="connsiteX39" fmla="*/ 0 w 9780104"/>
                      <a:gd name="connsiteY39" fmla="*/ 3923227 h 4524315"/>
                      <a:gd name="connsiteX40" fmla="*/ 0 w 9780104"/>
                      <a:gd name="connsiteY40" fmla="*/ 3231653 h 4524315"/>
                      <a:gd name="connsiteX41" fmla="*/ 0 w 9780104"/>
                      <a:gd name="connsiteY41" fmla="*/ 2494836 h 4524315"/>
                      <a:gd name="connsiteX42" fmla="*/ 0 w 9780104"/>
                      <a:gd name="connsiteY42" fmla="*/ 1803262 h 4524315"/>
                      <a:gd name="connsiteX43" fmla="*/ 0 w 9780104"/>
                      <a:gd name="connsiteY43" fmla="*/ 1247417 h 4524315"/>
                      <a:gd name="connsiteX44" fmla="*/ 0 w 9780104"/>
                      <a:gd name="connsiteY44" fmla="*/ 736816 h 4524315"/>
                      <a:gd name="connsiteX45" fmla="*/ 0 w 9780104"/>
                      <a:gd name="connsiteY45" fmla="*/ 0 h 452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780104" h="4524315" extrusionOk="0">
                        <a:moveTo>
                          <a:pt x="0" y="0"/>
                        </a:moveTo>
                        <a:cubicBezTo>
                          <a:pt x="255994" y="46986"/>
                          <a:pt x="501253" y="-24435"/>
                          <a:pt x="600778" y="0"/>
                        </a:cubicBezTo>
                        <a:cubicBezTo>
                          <a:pt x="729451" y="12772"/>
                          <a:pt x="962864" y="26646"/>
                          <a:pt x="1299357" y="0"/>
                        </a:cubicBezTo>
                        <a:cubicBezTo>
                          <a:pt x="1640088" y="31534"/>
                          <a:pt x="1680780" y="-214"/>
                          <a:pt x="1802333" y="0"/>
                        </a:cubicBezTo>
                        <a:cubicBezTo>
                          <a:pt x="1921186" y="-14537"/>
                          <a:pt x="2391639" y="-19909"/>
                          <a:pt x="2598713" y="0"/>
                        </a:cubicBezTo>
                        <a:cubicBezTo>
                          <a:pt x="2800688" y="18584"/>
                          <a:pt x="2875861" y="-19677"/>
                          <a:pt x="3003889" y="0"/>
                        </a:cubicBezTo>
                        <a:cubicBezTo>
                          <a:pt x="3128298" y="20106"/>
                          <a:pt x="3475951" y="-24706"/>
                          <a:pt x="3800269" y="0"/>
                        </a:cubicBezTo>
                        <a:cubicBezTo>
                          <a:pt x="4055987" y="51646"/>
                          <a:pt x="4338681" y="436"/>
                          <a:pt x="4596649" y="0"/>
                        </a:cubicBezTo>
                        <a:cubicBezTo>
                          <a:pt x="4826414" y="-5756"/>
                          <a:pt x="5188323" y="41234"/>
                          <a:pt x="5393029" y="0"/>
                        </a:cubicBezTo>
                        <a:cubicBezTo>
                          <a:pt x="5598581" y="-31111"/>
                          <a:pt x="5873993" y="-28176"/>
                          <a:pt x="5993807" y="0"/>
                        </a:cubicBezTo>
                        <a:cubicBezTo>
                          <a:pt x="6158458" y="31609"/>
                          <a:pt x="6278925" y="6432"/>
                          <a:pt x="6398982" y="0"/>
                        </a:cubicBezTo>
                        <a:cubicBezTo>
                          <a:pt x="6507402" y="20443"/>
                          <a:pt x="6665682" y="11573"/>
                          <a:pt x="6804158" y="0"/>
                        </a:cubicBezTo>
                        <a:cubicBezTo>
                          <a:pt x="6938476" y="-24152"/>
                          <a:pt x="7098794" y="-10968"/>
                          <a:pt x="7404936" y="0"/>
                        </a:cubicBezTo>
                        <a:cubicBezTo>
                          <a:pt x="7664801" y="-274"/>
                          <a:pt x="7659792" y="-9837"/>
                          <a:pt x="7810112" y="0"/>
                        </a:cubicBezTo>
                        <a:cubicBezTo>
                          <a:pt x="7986848" y="-36936"/>
                          <a:pt x="8188915" y="18520"/>
                          <a:pt x="8410889" y="0"/>
                        </a:cubicBezTo>
                        <a:cubicBezTo>
                          <a:pt x="8645404" y="13946"/>
                          <a:pt x="8834677" y="-17452"/>
                          <a:pt x="9011667" y="0"/>
                        </a:cubicBezTo>
                        <a:cubicBezTo>
                          <a:pt x="9163118" y="19997"/>
                          <a:pt x="9433225" y="-37981"/>
                          <a:pt x="9780104" y="0"/>
                        </a:cubicBezTo>
                        <a:cubicBezTo>
                          <a:pt x="9755087" y="253774"/>
                          <a:pt x="9771167" y="328396"/>
                          <a:pt x="9780104" y="601087"/>
                        </a:cubicBezTo>
                        <a:cubicBezTo>
                          <a:pt x="9740957" y="860950"/>
                          <a:pt x="9751378" y="1057426"/>
                          <a:pt x="9780104" y="1337904"/>
                        </a:cubicBezTo>
                        <a:cubicBezTo>
                          <a:pt x="9843886" y="1631741"/>
                          <a:pt x="9744326" y="1851345"/>
                          <a:pt x="9780104" y="2074721"/>
                        </a:cubicBezTo>
                        <a:cubicBezTo>
                          <a:pt x="9807065" y="2287759"/>
                          <a:pt x="9767450" y="2367234"/>
                          <a:pt x="9780104" y="2630565"/>
                        </a:cubicBezTo>
                        <a:cubicBezTo>
                          <a:pt x="9786365" y="2851095"/>
                          <a:pt x="9744019" y="3004302"/>
                          <a:pt x="9780104" y="3186410"/>
                        </a:cubicBezTo>
                        <a:cubicBezTo>
                          <a:pt x="9789337" y="3355076"/>
                          <a:pt x="9779029" y="3671455"/>
                          <a:pt x="9780104" y="3923227"/>
                        </a:cubicBezTo>
                        <a:cubicBezTo>
                          <a:pt x="9804050" y="4212282"/>
                          <a:pt x="9778914" y="4362264"/>
                          <a:pt x="9780104" y="4524315"/>
                        </a:cubicBezTo>
                        <a:cubicBezTo>
                          <a:pt x="9703415" y="4555336"/>
                          <a:pt x="9426026" y="4502870"/>
                          <a:pt x="9277127" y="4524315"/>
                        </a:cubicBezTo>
                        <a:cubicBezTo>
                          <a:pt x="9142454" y="4535009"/>
                          <a:pt x="8629757" y="4512539"/>
                          <a:pt x="8480747" y="4524315"/>
                        </a:cubicBezTo>
                        <a:cubicBezTo>
                          <a:pt x="8344486" y="4565792"/>
                          <a:pt x="8010365" y="4534349"/>
                          <a:pt x="7879970" y="4524315"/>
                        </a:cubicBezTo>
                        <a:cubicBezTo>
                          <a:pt x="7713940" y="4530525"/>
                          <a:pt x="7506238" y="4511625"/>
                          <a:pt x="7376993" y="4524315"/>
                        </a:cubicBezTo>
                        <a:cubicBezTo>
                          <a:pt x="7207654" y="4549292"/>
                          <a:pt x="7082174" y="4516628"/>
                          <a:pt x="6971817" y="4524315"/>
                        </a:cubicBezTo>
                        <a:cubicBezTo>
                          <a:pt x="6825743" y="4504382"/>
                          <a:pt x="6514808" y="4539248"/>
                          <a:pt x="6175437" y="4524315"/>
                        </a:cubicBezTo>
                        <a:cubicBezTo>
                          <a:pt x="5888269" y="4529648"/>
                          <a:pt x="5651242" y="4510874"/>
                          <a:pt x="5476858" y="4524315"/>
                        </a:cubicBezTo>
                        <a:cubicBezTo>
                          <a:pt x="5340782" y="4529163"/>
                          <a:pt x="4895312" y="4466907"/>
                          <a:pt x="4680478" y="4524315"/>
                        </a:cubicBezTo>
                        <a:cubicBezTo>
                          <a:pt x="4485237" y="4545756"/>
                          <a:pt x="4320911" y="4550688"/>
                          <a:pt x="4079701" y="4524315"/>
                        </a:cubicBezTo>
                        <a:cubicBezTo>
                          <a:pt x="3830265" y="4520511"/>
                          <a:pt x="3711801" y="4522545"/>
                          <a:pt x="3478923" y="4524315"/>
                        </a:cubicBezTo>
                        <a:cubicBezTo>
                          <a:pt x="3254943" y="4538066"/>
                          <a:pt x="3090268" y="4517454"/>
                          <a:pt x="2878145" y="4524315"/>
                        </a:cubicBezTo>
                        <a:cubicBezTo>
                          <a:pt x="2740874" y="4551557"/>
                          <a:pt x="2379065" y="4492420"/>
                          <a:pt x="1983964" y="4524315"/>
                        </a:cubicBezTo>
                        <a:cubicBezTo>
                          <a:pt x="1599985" y="4554245"/>
                          <a:pt x="1784287" y="4507879"/>
                          <a:pt x="1578788" y="4524315"/>
                        </a:cubicBezTo>
                        <a:cubicBezTo>
                          <a:pt x="1403389" y="4535039"/>
                          <a:pt x="1354237" y="4521186"/>
                          <a:pt x="1173612" y="4524315"/>
                        </a:cubicBezTo>
                        <a:cubicBezTo>
                          <a:pt x="974685" y="4548718"/>
                          <a:pt x="294492" y="4615980"/>
                          <a:pt x="0" y="4524315"/>
                        </a:cubicBezTo>
                        <a:cubicBezTo>
                          <a:pt x="-16621" y="4320541"/>
                          <a:pt x="32257" y="4179327"/>
                          <a:pt x="0" y="3923227"/>
                        </a:cubicBezTo>
                        <a:cubicBezTo>
                          <a:pt x="-72236" y="3646963"/>
                          <a:pt x="-21831" y="3430971"/>
                          <a:pt x="0" y="3231653"/>
                        </a:cubicBezTo>
                        <a:cubicBezTo>
                          <a:pt x="30765" y="3006781"/>
                          <a:pt x="42015" y="2820079"/>
                          <a:pt x="0" y="2494836"/>
                        </a:cubicBezTo>
                        <a:cubicBezTo>
                          <a:pt x="-20447" y="2178137"/>
                          <a:pt x="-38082" y="1961606"/>
                          <a:pt x="0" y="1803262"/>
                        </a:cubicBezTo>
                        <a:cubicBezTo>
                          <a:pt x="42425" y="1636526"/>
                          <a:pt x="-19364" y="1498255"/>
                          <a:pt x="0" y="1247417"/>
                        </a:cubicBezTo>
                        <a:cubicBezTo>
                          <a:pt x="-482" y="974344"/>
                          <a:pt x="-19670" y="968224"/>
                          <a:pt x="0" y="736816"/>
                        </a:cubicBezTo>
                        <a:cubicBezTo>
                          <a:pt x="542" y="482628"/>
                          <a:pt x="-14626" y="187321"/>
                          <a:pt x="0" y="0"/>
                        </a:cubicBezTo>
                        <a:close/>
                      </a:path>
                    </a:pathLst>
                  </a:custGeom>
                  <ask:type>
                    <ask:lineSketchFreehand/>
                  </ask:type>
                </ask:lineSketchStyleProps>
              </a:ext>
            </a:extLst>
          </a:ln>
        </p:spPr>
        <p:txBody>
          <a:bodyPr wrap="square" lIns="91440" tIns="45720" rIns="91440" bIns="45720" anchor="t">
            <a:spAutoFit/>
          </a:bodyPr>
          <a:lstStyle/>
          <a:p>
            <a:pPr algn="ctr"/>
            <a:r>
              <a:rPr lang="lv-LV" sz="2400" b="0" i="0" dirty="0">
                <a:solidFill>
                  <a:srgbClr val="000000"/>
                </a:solidFill>
                <a:effectLst/>
                <a:latin typeface="+mj-lt"/>
              </a:rPr>
              <a:t>Eksperti saka, ka "</a:t>
            </a:r>
            <a:r>
              <a:rPr lang="lv-LV" sz="2400" b="1" dirty="0">
                <a:effectLst/>
                <a:latin typeface="+mj-lt"/>
                <a:ea typeface="Times New Roman" panose="02020603050405020304" pitchFamily="18" charset="0"/>
                <a:cs typeface="Times New Roman"/>
              </a:rPr>
              <a:t>bara </a:t>
            </a:r>
            <a:r>
              <a:rPr lang="lv-LV" sz="2400" b="1" dirty="0">
                <a:latin typeface="+mj-lt"/>
                <a:ea typeface="Times New Roman" panose="02020603050405020304" pitchFamily="18" charset="0"/>
                <a:cs typeface="Times New Roman"/>
              </a:rPr>
              <a:t>instinkts</a:t>
            </a:r>
            <a:r>
              <a:rPr lang="lv-LV" sz="2400" b="0" i="0" dirty="0">
                <a:solidFill>
                  <a:srgbClr val="000000"/>
                </a:solidFill>
                <a:effectLst/>
                <a:latin typeface="+mj-lt"/>
              </a:rPr>
              <a:t>" bieži ir kaut kas tāds, ko var ietekmēt tādas lietas kā vienaudžu spiediens,</a:t>
            </a:r>
            <a:r>
              <a:rPr lang="lv-LV" sz="2400" dirty="0">
                <a:solidFill>
                  <a:srgbClr val="000000"/>
                </a:solidFill>
                <a:latin typeface="+mj-lt"/>
              </a:rPr>
              <a:t> </a:t>
            </a:r>
            <a:r>
              <a:rPr lang="lv-LV" sz="2400" b="0" i="0" dirty="0">
                <a:solidFill>
                  <a:srgbClr val="000000"/>
                </a:solidFill>
                <a:effectLst/>
                <a:latin typeface="+mj-lt"/>
              </a:rPr>
              <a:t> nepieciešamība pieņemt un vēlme piederēt grupām</a:t>
            </a:r>
            <a:r>
              <a:rPr lang="lv-LV" sz="2400" dirty="0">
                <a:solidFill>
                  <a:srgbClr val="000000"/>
                </a:solidFill>
                <a:latin typeface="+mj-lt"/>
              </a:rPr>
              <a:t> un atbilst tām.</a:t>
            </a:r>
            <a:r>
              <a:rPr lang="lv-LV" sz="2400" b="0" i="0" dirty="0">
                <a:solidFill>
                  <a:srgbClr val="000000"/>
                </a:solidFill>
                <a:effectLst/>
                <a:latin typeface="+mj-lt"/>
              </a:rPr>
              <a:t> Šīs lietas bieži liek cilvēkiem, kuri ir grupās, uzvesties </a:t>
            </a:r>
            <a:r>
              <a:rPr lang="lv-LV" sz="2400" b="0" i="0">
                <a:solidFill>
                  <a:srgbClr val="000000"/>
                </a:solidFill>
                <a:effectLst/>
                <a:latin typeface="+mj-lt"/>
              </a:rPr>
              <a:t>līdzīgi</a:t>
            </a:r>
            <a:r>
              <a:rPr lang="lv-LV" sz="2400">
                <a:solidFill>
                  <a:srgbClr val="000000"/>
                </a:solidFill>
                <a:latin typeface="+mj-lt"/>
              </a:rPr>
              <a:t> </a:t>
            </a:r>
            <a:r>
              <a:rPr lang="lv-LV" sz="2400" b="0" i="0">
                <a:solidFill>
                  <a:srgbClr val="000000"/>
                </a:solidFill>
                <a:effectLst/>
                <a:latin typeface="+mj-lt"/>
              </a:rPr>
              <a:t> </a:t>
            </a:r>
            <a:r>
              <a:rPr lang="lv-LV" sz="2400">
                <a:solidFill>
                  <a:srgbClr val="000000"/>
                </a:solidFill>
                <a:latin typeface="+mj-lt"/>
              </a:rPr>
              <a:t>citiem </a:t>
            </a:r>
            <a:r>
              <a:rPr lang="lv-LV" sz="2400" b="0" i="0">
                <a:solidFill>
                  <a:srgbClr val="000000"/>
                </a:solidFill>
                <a:effectLst/>
                <a:latin typeface="+mj-lt"/>
              </a:rPr>
              <a:t>grupā</a:t>
            </a:r>
            <a:r>
              <a:rPr lang="lv-LV" sz="2400">
                <a:solidFill>
                  <a:srgbClr val="000000"/>
                </a:solidFill>
                <a:latin typeface="+mj-lt"/>
              </a:rPr>
              <a:t>.</a:t>
            </a:r>
            <a:r>
              <a:rPr lang="lv-LV" sz="2400" b="0" i="0">
                <a:solidFill>
                  <a:srgbClr val="000000"/>
                </a:solidFill>
                <a:effectLst/>
                <a:latin typeface="+mj-lt"/>
              </a:rPr>
              <a:t> Piemēram, persona var izvēlēties dzert kopā ar </a:t>
            </a:r>
            <a:r>
              <a:rPr lang="lv-LV" sz="2400">
                <a:solidFill>
                  <a:srgbClr val="000000"/>
                </a:solidFill>
                <a:latin typeface="+mj-lt"/>
              </a:rPr>
              <a:t>draugiem, </a:t>
            </a:r>
            <a:endParaRPr lang="en-GB" sz="2400" dirty="0">
              <a:solidFill>
                <a:srgbClr val="000000"/>
              </a:solidFill>
              <a:latin typeface="+mj-lt"/>
            </a:endParaRPr>
          </a:p>
          <a:p>
            <a:pPr algn="ctr"/>
            <a:r>
              <a:rPr lang="lv-LV" sz="2400" dirty="0">
                <a:solidFill>
                  <a:srgbClr val="000000"/>
                </a:solidFill>
                <a:latin typeface="+mj-lt"/>
              </a:rPr>
              <a:t> </a:t>
            </a:r>
            <a:r>
              <a:rPr lang="lv-LV" sz="2400" b="0" i="0" dirty="0">
                <a:solidFill>
                  <a:srgbClr val="000000"/>
                </a:solidFill>
                <a:effectLst/>
                <a:latin typeface="+mj-lt"/>
              </a:rPr>
              <a:t>pat ja </a:t>
            </a:r>
            <a:r>
              <a:rPr lang="lv-LV" sz="2400" dirty="0">
                <a:solidFill>
                  <a:srgbClr val="000000"/>
                </a:solidFill>
                <a:latin typeface="+mj-lt"/>
              </a:rPr>
              <a:t>viņa</a:t>
            </a:r>
            <a:r>
              <a:rPr lang="lv-LV" sz="2400" b="0" i="0" dirty="0">
                <a:solidFill>
                  <a:srgbClr val="000000"/>
                </a:solidFill>
                <a:effectLst/>
                <a:latin typeface="+mj-lt"/>
              </a:rPr>
              <a:t> patiesībā </a:t>
            </a:r>
            <a:r>
              <a:rPr lang="lv-LV" sz="2400" dirty="0">
                <a:solidFill>
                  <a:srgbClr val="000000"/>
                </a:solidFill>
                <a:latin typeface="+mj-lt"/>
              </a:rPr>
              <a:t>to negrib</a:t>
            </a:r>
            <a:r>
              <a:rPr lang="lv-LV" sz="2400" b="0" i="0" dirty="0">
                <a:solidFill>
                  <a:srgbClr val="000000"/>
                </a:solidFill>
                <a:effectLst/>
                <a:latin typeface="+mj-lt"/>
              </a:rPr>
              <a:t>. </a:t>
            </a:r>
            <a:r>
              <a:rPr lang="lv-LV" sz="2400" dirty="0">
                <a:solidFill>
                  <a:srgbClr val="000000"/>
                </a:solidFill>
                <a:latin typeface="+mj-lt"/>
              </a:rPr>
              <a:t>Viņš</a:t>
            </a:r>
            <a:r>
              <a:rPr lang="lv-LV" sz="2400" b="0" i="0" dirty="0">
                <a:solidFill>
                  <a:srgbClr val="000000"/>
                </a:solidFill>
                <a:effectLst/>
                <a:latin typeface="+mj-lt"/>
              </a:rPr>
              <a:t>, iespējams, klausās kāda veida mūziku un saka, ka </a:t>
            </a:r>
            <a:r>
              <a:rPr lang="lv-LV" sz="2400" dirty="0">
                <a:solidFill>
                  <a:srgbClr val="000000"/>
                </a:solidFill>
                <a:latin typeface="+mj-lt"/>
              </a:rPr>
              <a:t>viņam</a:t>
            </a:r>
            <a:r>
              <a:rPr lang="lv-LV" sz="2400" b="0" i="0" dirty="0">
                <a:solidFill>
                  <a:srgbClr val="000000"/>
                </a:solidFill>
                <a:effectLst/>
                <a:latin typeface="+mj-lt"/>
              </a:rPr>
              <a:t> tas patīk, </a:t>
            </a:r>
            <a:r>
              <a:rPr lang="lv-LV" sz="2400" dirty="0">
                <a:solidFill>
                  <a:srgbClr val="000000"/>
                </a:solidFill>
                <a:latin typeface="+mj-lt"/>
              </a:rPr>
              <a:t>bet</a:t>
            </a:r>
            <a:r>
              <a:rPr lang="lv-LV" sz="2400" b="0" i="0" dirty="0">
                <a:solidFill>
                  <a:srgbClr val="000000"/>
                </a:solidFill>
                <a:effectLst/>
                <a:latin typeface="+mj-lt"/>
              </a:rPr>
              <a:t> patiesībā </a:t>
            </a:r>
            <a:r>
              <a:rPr lang="lv-LV" sz="2400" dirty="0">
                <a:solidFill>
                  <a:srgbClr val="000000"/>
                </a:solidFill>
                <a:latin typeface="+mj-lt"/>
              </a:rPr>
              <a:t>viņam</a:t>
            </a:r>
            <a:r>
              <a:rPr lang="lv-LV" sz="2400" b="0" i="0" dirty="0">
                <a:solidFill>
                  <a:srgbClr val="000000"/>
                </a:solidFill>
                <a:effectLst/>
                <a:latin typeface="+mj-lt"/>
              </a:rPr>
              <a:t> tas nepatīk. Kad “</a:t>
            </a:r>
            <a:r>
              <a:rPr lang="lv-LV" sz="2400" b="1" dirty="0">
                <a:effectLst/>
                <a:latin typeface="+mj-lt"/>
                <a:ea typeface="Times New Roman" panose="02020603050405020304" pitchFamily="18" charset="0"/>
                <a:cs typeface="Times New Roman"/>
              </a:rPr>
              <a:t>bara instinkts</a:t>
            </a:r>
            <a:r>
              <a:rPr lang="lv-LV" sz="2400" b="0" i="0" dirty="0">
                <a:solidFill>
                  <a:srgbClr val="000000"/>
                </a:solidFill>
                <a:effectLst/>
                <a:latin typeface="+mj-lt"/>
              </a:rPr>
              <a:t>” pārvēršas par “pūļa mentalitāti”, cilvēks var nonākt daudz nopietnākā situācijā. Futbola </a:t>
            </a:r>
            <a:r>
              <a:rPr lang="lv-LV" sz="2400" dirty="0">
                <a:solidFill>
                  <a:srgbClr val="000000"/>
                </a:solidFill>
                <a:latin typeface="+mj-lt"/>
              </a:rPr>
              <a:t>mačā</a:t>
            </a:r>
            <a:r>
              <a:rPr lang="lv-LV" sz="2400" b="0" i="0" dirty="0">
                <a:solidFill>
                  <a:srgbClr val="000000"/>
                </a:solidFill>
                <a:effectLst/>
                <a:latin typeface="+mj-lt"/>
              </a:rPr>
              <a:t>, kurā visi apkārtējie skandē aizskarošus </a:t>
            </a:r>
            <a:r>
              <a:rPr lang="lv-LV" sz="2400" dirty="0">
                <a:solidFill>
                  <a:srgbClr val="000000"/>
                </a:solidFill>
                <a:latin typeface="+mj-lt"/>
              </a:rPr>
              <a:t>saukļus</a:t>
            </a:r>
            <a:r>
              <a:rPr lang="lv-LV" sz="2400" b="0" i="0" dirty="0">
                <a:solidFill>
                  <a:srgbClr val="000000"/>
                </a:solidFill>
                <a:effectLst/>
                <a:latin typeface="+mj-lt"/>
              </a:rPr>
              <a:t>,</a:t>
            </a:r>
            <a:r>
              <a:rPr lang="lv-LV" sz="2400" dirty="0">
                <a:solidFill>
                  <a:srgbClr val="000000"/>
                </a:solidFill>
                <a:latin typeface="+mj-lt"/>
              </a:rPr>
              <a:t> cilvēks pievienojas, kaut gan </a:t>
            </a:r>
            <a:r>
              <a:rPr lang="lv-LV" sz="2400" b="0" i="0" dirty="0">
                <a:solidFill>
                  <a:srgbClr val="000000"/>
                </a:solidFill>
                <a:effectLst/>
                <a:latin typeface="+mj-lt"/>
              </a:rPr>
              <a:t>parasti </a:t>
            </a:r>
            <a:r>
              <a:rPr lang="lv-LV" sz="2400" dirty="0">
                <a:solidFill>
                  <a:srgbClr val="000000"/>
                </a:solidFill>
                <a:latin typeface="+mj-lt"/>
              </a:rPr>
              <a:t>to </a:t>
            </a:r>
            <a:r>
              <a:rPr lang="lv-LV" sz="2400" b="0" i="0" dirty="0">
                <a:solidFill>
                  <a:srgbClr val="000000"/>
                </a:solidFill>
                <a:effectLst/>
                <a:latin typeface="+mj-lt"/>
              </a:rPr>
              <a:t>nedarītu. Cilvēkam var sākt likties, ka ir mazāk iespēju tikt pieķertam, nekā tad, ja viņš rīkotos viens pats. </a:t>
            </a:r>
            <a:r>
              <a:rPr lang="lv-LV" sz="2400" dirty="0">
                <a:solidFill>
                  <a:srgbClr val="000000"/>
                </a:solidFill>
                <a:latin typeface="+mj-lt"/>
              </a:rPr>
              <a:t>Viņš</a:t>
            </a:r>
            <a:r>
              <a:rPr lang="lv-LV" sz="2400" b="0" i="0" dirty="0">
                <a:solidFill>
                  <a:srgbClr val="000000"/>
                </a:solidFill>
                <a:effectLst/>
                <a:latin typeface="+mj-lt"/>
              </a:rPr>
              <a:t> varētu </a:t>
            </a:r>
            <a:r>
              <a:rPr lang="lv-LV" sz="2400" b="0" i="0">
                <a:solidFill>
                  <a:srgbClr val="000000"/>
                </a:solidFill>
                <a:effectLst/>
                <a:latin typeface="+mj-lt"/>
              </a:rPr>
              <a:t>arī justies mazāk </a:t>
            </a:r>
            <a:r>
              <a:rPr lang="lv-LV" sz="2400">
                <a:solidFill>
                  <a:srgbClr val="000000"/>
                </a:solidFill>
                <a:latin typeface="+mj-lt"/>
              </a:rPr>
              <a:t>vainīgs</a:t>
            </a:r>
            <a:r>
              <a:rPr lang="lv-LV" sz="2400" b="0" i="0">
                <a:solidFill>
                  <a:srgbClr val="000000"/>
                </a:solidFill>
                <a:effectLst/>
                <a:latin typeface="+mj-lt"/>
              </a:rPr>
              <a:t>, jo kaitējumu nodarīja arī citi cilvēki. </a:t>
            </a:r>
            <a:r>
              <a:rPr lang="lv-LV" sz="2400">
                <a:solidFill>
                  <a:srgbClr val="000000"/>
                </a:solidFill>
                <a:latin typeface="+mj-lt"/>
              </a:rPr>
              <a:t>Viņa prātā</a:t>
            </a:r>
            <a:r>
              <a:rPr lang="lv-LV" sz="2400" b="0" i="0">
                <a:solidFill>
                  <a:srgbClr val="000000"/>
                </a:solidFill>
                <a:effectLst/>
                <a:latin typeface="+mj-lt"/>
              </a:rPr>
              <a:t> </a:t>
            </a:r>
            <a:r>
              <a:rPr lang="lv-LV" sz="2400">
                <a:solidFill>
                  <a:srgbClr val="000000"/>
                </a:solidFill>
                <a:latin typeface="+mj-lt"/>
              </a:rPr>
              <a:t>vaina</a:t>
            </a:r>
            <a:r>
              <a:rPr lang="lv-LV" sz="2400" b="0" i="0">
                <a:solidFill>
                  <a:srgbClr val="000000"/>
                </a:solidFill>
                <a:effectLst/>
                <a:latin typeface="+mj-lt"/>
              </a:rPr>
              <a:t> </a:t>
            </a:r>
            <a:r>
              <a:rPr lang="lv-LV" sz="2400" b="0" i="0" dirty="0">
                <a:solidFill>
                  <a:srgbClr val="000000"/>
                </a:solidFill>
                <a:effectLst/>
                <a:latin typeface="+mj-lt"/>
              </a:rPr>
              <a:t>tiek </a:t>
            </a:r>
            <a:r>
              <a:rPr lang="lv-LV" sz="2400" dirty="0">
                <a:solidFill>
                  <a:srgbClr val="000000"/>
                </a:solidFill>
                <a:latin typeface="+mj-lt"/>
              </a:rPr>
              <a:t>“atšķaidīta”.</a:t>
            </a:r>
            <a:endParaRPr lang="en-GB" sz="2400">
              <a:latin typeface="+mj-lt"/>
              <a:cs typeface="Calibri Light"/>
            </a:endParaRPr>
          </a:p>
        </p:txBody>
      </p:sp>
    </p:spTree>
    <p:extLst>
      <p:ext uri="{BB962C8B-B14F-4D97-AF65-F5344CB8AC3E}">
        <p14:creationId xmlns="" xmlns:p14="http://schemas.microsoft.com/office/powerpoint/2010/main" val="77314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441B830-021C-4A99-BCF2-E5F2AB34CAA7}"/>
              </a:ext>
            </a:extLst>
          </p:cNvPr>
          <p:cNvSpPr>
            <a:spLocks noGrp="1"/>
          </p:cNvSpPr>
          <p:nvPr>
            <p:ph idx="1"/>
          </p:nvPr>
        </p:nvSpPr>
        <p:spPr>
          <a:xfrm>
            <a:off x="4047893" y="942331"/>
            <a:ext cx="6668430" cy="1899576"/>
          </a:xfrm>
        </p:spPr>
        <p:txBody>
          <a:bodyPr vert="horz" lIns="91440" tIns="45720" rIns="91440" bIns="45720" rtlCol="0" anchor="t">
            <a:noAutofit/>
          </a:bodyPr>
          <a:lstStyle/>
          <a:p>
            <a:pPr marL="0" indent="0">
              <a:buNone/>
            </a:pPr>
            <a:r>
              <a:rPr lang="lv-LV" dirty="0"/>
              <a:t>Apskatiet fotogrāfijā redzamās sievietes! </a:t>
            </a:r>
          </a:p>
          <a:p>
            <a:pPr marL="0" indent="0">
              <a:buNone/>
            </a:pPr>
            <a:r>
              <a:rPr lang="lv-LV" dirty="0"/>
              <a:t>Ko par viņām stāsta viņu apģērbs?</a:t>
            </a:r>
          </a:p>
          <a:p>
            <a:pPr marL="0" indent="0">
              <a:buNone/>
            </a:pPr>
            <a:r>
              <a:rPr lang="lv-LV" dirty="0"/>
              <a:t>Iepazīstieties ar abu izcilo sieviešu dzīves stāstiem un darbību!</a:t>
            </a:r>
          </a:p>
        </p:txBody>
      </p:sp>
      <p:sp>
        <p:nvSpPr>
          <p:cNvPr id="5" name="TextBox 4">
            <a:extLst>
              <a:ext uri="{FF2B5EF4-FFF2-40B4-BE49-F238E27FC236}">
                <a16:creationId xmlns="" xmlns:a16="http://schemas.microsoft.com/office/drawing/2014/main" id="{561F76DB-B498-43E6-9132-EEE05773BEB8}"/>
              </a:ext>
            </a:extLst>
          </p:cNvPr>
          <p:cNvSpPr txBox="1"/>
          <p:nvPr/>
        </p:nvSpPr>
        <p:spPr>
          <a:xfrm>
            <a:off x="252048" y="70046"/>
            <a:ext cx="9706481" cy="558743"/>
          </a:xfrm>
          <a:prstGeom prst="rect">
            <a:avLst/>
          </a:prstGeom>
          <a:noFill/>
        </p:spPr>
        <p:txBody>
          <a:bodyPr wrap="square" lIns="91440" tIns="45720" rIns="91440" bIns="45720" anchor="t">
            <a:spAutoFit/>
          </a:bodyPr>
          <a:lstStyle/>
          <a:p>
            <a:pPr algn="just">
              <a:lnSpc>
                <a:spcPct val="115000"/>
              </a:lnSpc>
              <a:spcAft>
                <a:spcPts val="1000"/>
              </a:spcAft>
            </a:pPr>
            <a:r>
              <a:rPr lang="lv-LV" sz="2800" b="1" dirty="0">
                <a:latin typeface="Calibri"/>
                <a:ea typeface="Times New Roman" panose="02020603050405020304" pitchFamily="18" charset="0"/>
                <a:cs typeface="Times New Roman"/>
              </a:rPr>
              <a:t>4</a:t>
            </a:r>
            <a:r>
              <a:rPr lang="lv-LV" sz="2800" b="1" dirty="0">
                <a:effectLst/>
                <a:latin typeface="Calibri"/>
                <a:ea typeface="Times New Roman" panose="02020603050405020304" pitchFamily="18" charset="0"/>
                <a:cs typeface="Times New Roman"/>
              </a:rPr>
              <a:t>. aktivitāte. </a:t>
            </a:r>
            <a:r>
              <a:rPr lang="lv-LV" sz="2800" b="1" dirty="0">
                <a:latin typeface="Calibri"/>
                <a:ea typeface="Times New Roman" panose="02020603050405020304" pitchFamily="18" charset="0"/>
                <a:cs typeface="Times New Roman"/>
              </a:rPr>
              <a:t>Kā ļaudis «</a:t>
            </a:r>
            <a:r>
              <a:rPr lang="lv-LV" sz="2800" b="1" dirty="0" err="1">
                <a:latin typeface="Calibri"/>
                <a:ea typeface="Times New Roman" panose="02020603050405020304" pitchFamily="18" charset="0"/>
                <a:cs typeface="Times New Roman"/>
              </a:rPr>
              <a:t>fano</a:t>
            </a:r>
            <a:r>
              <a:rPr lang="lv-LV" sz="2800" b="1" dirty="0">
                <a:latin typeface="Calibri"/>
                <a:ea typeface="Times New Roman" panose="02020603050405020304" pitchFamily="18" charset="0"/>
                <a:cs typeface="Times New Roman"/>
              </a:rPr>
              <a:t>» par spilgtām personībām ?</a:t>
            </a:r>
            <a:r>
              <a:rPr lang="en-US" sz="2800" b="1" dirty="0">
                <a:cs typeface="Calibri Light"/>
              </a:rPr>
              <a:t> </a:t>
            </a:r>
            <a:endParaRPr lang="lv-LV" sz="2800" b="1" dirty="0">
              <a:cs typeface="Calibri Light"/>
            </a:endParaRPr>
          </a:p>
        </p:txBody>
      </p:sp>
      <p:pic>
        <p:nvPicPr>
          <p:cNvPr id="2050" name="Picture 1" descr="http://communio.stblogs.org/MT%20%26%20P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2048" y="1153420"/>
            <a:ext cx="3299886" cy="5191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4047893" y="2807126"/>
            <a:ext cx="7281746" cy="3108543"/>
          </a:xfrm>
          <a:prstGeom prst="rect">
            <a:avLst/>
          </a:prstGeom>
        </p:spPr>
        <p:txBody>
          <a:bodyPr wrap="square">
            <a:spAutoFit/>
          </a:bodyPr>
          <a:lstStyle/>
          <a:p>
            <a:r>
              <a:rPr lang="en-US" sz="2800" dirty="0"/>
              <a:t>Kāpēc </a:t>
            </a:r>
            <a:r>
              <a:rPr lang="en-US" sz="2800" dirty="0" err="1"/>
              <a:t>Diānai</a:t>
            </a:r>
            <a:r>
              <a:rPr lang="en-US" sz="2800" dirty="0"/>
              <a:t> </a:t>
            </a:r>
            <a:r>
              <a:rPr lang="en-US" sz="2800" dirty="0" err="1"/>
              <a:t>bija</a:t>
            </a:r>
            <a:r>
              <a:rPr lang="en-US" sz="2800" dirty="0"/>
              <a:t> </a:t>
            </a:r>
            <a:r>
              <a:rPr lang="en-US" sz="2800" dirty="0" err="1"/>
              <a:t>pievērsta</a:t>
            </a:r>
            <a:r>
              <a:rPr lang="en-US" sz="2800" dirty="0"/>
              <a:t> tik </a:t>
            </a:r>
            <a:r>
              <a:rPr lang="en-US" sz="2800" dirty="0" err="1"/>
              <a:t>liela</a:t>
            </a:r>
            <a:r>
              <a:rPr lang="en-US" sz="2800" dirty="0"/>
              <a:t> </a:t>
            </a:r>
            <a:r>
              <a:rPr lang="en-US" sz="2800" dirty="0" err="1"/>
              <a:t>masu</a:t>
            </a:r>
            <a:r>
              <a:rPr lang="en-US" sz="2800" dirty="0"/>
              <a:t> </a:t>
            </a:r>
            <a:r>
              <a:rPr lang="en-US" sz="2800" dirty="0" err="1"/>
              <a:t>mediju</a:t>
            </a:r>
            <a:r>
              <a:rPr lang="en-US" sz="2800" dirty="0"/>
              <a:t> </a:t>
            </a:r>
            <a:r>
              <a:rPr lang="en-US" sz="2800" dirty="0" err="1"/>
              <a:t>uzmanība</a:t>
            </a:r>
            <a:r>
              <a:rPr lang="en-US" sz="2800" dirty="0"/>
              <a:t>, bet </a:t>
            </a:r>
            <a:r>
              <a:rPr lang="en-US" sz="2800" dirty="0" err="1"/>
              <a:t>Mātes</a:t>
            </a:r>
            <a:r>
              <a:rPr lang="en-US" sz="2800" dirty="0"/>
              <a:t> </a:t>
            </a:r>
            <a:r>
              <a:rPr lang="en-US" sz="2800" dirty="0" err="1"/>
              <a:t>Terēze</a:t>
            </a:r>
            <a:r>
              <a:rPr lang="lv-LV" sz="2800" dirty="0"/>
              <a:t>s</a:t>
            </a:r>
            <a:r>
              <a:rPr lang="en-US" sz="2800" dirty="0"/>
              <a:t> </a:t>
            </a:r>
            <a:r>
              <a:rPr lang="en-US" sz="2800" dirty="0" err="1"/>
              <a:t>dzīve</a:t>
            </a:r>
            <a:r>
              <a:rPr lang="lv-LV" sz="2800" dirty="0"/>
              <a:t> </a:t>
            </a:r>
            <a:r>
              <a:rPr lang="en-US" sz="2800" dirty="0" err="1"/>
              <a:t>neizsauca</a:t>
            </a:r>
            <a:r>
              <a:rPr lang="en-US" sz="2800" dirty="0"/>
              <a:t> </a:t>
            </a:r>
            <a:r>
              <a:rPr lang="en-US" sz="2800" dirty="0" err="1"/>
              <a:t>tādu</a:t>
            </a:r>
            <a:r>
              <a:rPr lang="en-US" sz="2800" dirty="0"/>
              <a:t> </a:t>
            </a:r>
            <a:r>
              <a:rPr lang="en-US" sz="2800" dirty="0" err="1"/>
              <a:t>interesi</a:t>
            </a:r>
            <a:r>
              <a:rPr lang="en-US" sz="2800" dirty="0"/>
              <a:t>? </a:t>
            </a:r>
            <a:r>
              <a:rPr lang="en-US" sz="2800" dirty="0" err="1"/>
              <a:t>Ko</a:t>
            </a:r>
            <a:r>
              <a:rPr lang="en-US" sz="2800" dirty="0"/>
              <a:t> </a:t>
            </a:r>
            <a:r>
              <a:rPr lang="en-US" sz="2800" dirty="0" err="1"/>
              <a:t>tas</a:t>
            </a:r>
            <a:r>
              <a:rPr lang="en-US" sz="2800" dirty="0"/>
              <a:t> </a:t>
            </a:r>
            <a:r>
              <a:rPr lang="en-US" sz="2800" dirty="0" err="1"/>
              <a:t>liecina</a:t>
            </a:r>
            <a:r>
              <a:rPr lang="en-US" sz="2800" dirty="0"/>
              <a:t> par </a:t>
            </a:r>
            <a:r>
              <a:rPr lang="lv-LV" sz="2800" dirty="0"/>
              <a:t>mediju</a:t>
            </a:r>
            <a:r>
              <a:rPr lang="en-US" sz="2800" dirty="0"/>
              <a:t> </a:t>
            </a:r>
            <a:r>
              <a:rPr lang="en-US" sz="2800" dirty="0" err="1"/>
              <a:t>vairākuma</a:t>
            </a:r>
            <a:r>
              <a:rPr lang="en-US" sz="2800" dirty="0"/>
              <a:t> vērtīborientāciju?</a:t>
            </a:r>
            <a:r>
              <a:rPr lang="lv-LV" sz="2800" dirty="0"/>
              <a:t> Kā atšķiras «</a:t>
            </a:r>
            <a:r>
              <a:rPr lang="lv-LV" sz="2800" dirty="0" err="1"/>
              <a:t>fanošana</a:t>
            </a:r>
            <a:r>
              <a:rPr lang="lv-LV" sz="2800" dirty="0"/>
              <a:t>» no sekošanas tikumiskam paraugam? Kādu ietekmi sabiedrībā atstājusi viena un otra sieviete?</a:t>
            </a:r>
            <a:endParaRPr lang="en-US" sz="2800" dirty="0"/>
          </a:p>
        </p:txBody>
      </p:sp>
    </p:spTree>
    <p:extLst>
      <p:ext uri="{BB962C8B-B14F-4D97-AF65-F5344CB8AC3E}">
        <p14:creationId xmlns="" xmlns:p14="http://schemas.microsoft.com/office/powerpoint/2010/main" val="3784036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C871F8-039B-429C-86BC-70D6AB2AEFD1}">
  <ds:schemaRefs>
    <ds:schemaRef ds:uri="http://schemas.microsoft.com/sharepoint/v3/contenttype/forms"/>
  </ds:schemaRefs>
</ds:datastoreItem>
</file>

<file path=customXml/itemProps2.xml><?xml version="1.0" encoding="utf-8"?>
<ds:datastoreItem xmlns:ds="http://schemas.openxmlformats.org/officeDocument/2006/customXml" ds:itemID="{551BF7AB-49ED-4377-95B5-917CC0E02D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981ED3-9F9B-4D7E-8D15-F41E08E42A32}">
  <ds:schemaRefs>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bcd8bb90-b1cb-4fe5-8892-66ea2dba031d"/>
  </ds:schemaRefs>
</ds:datastoreItem>
</file>

<file path=docProps/app.xml><?xml version="1.0" encoding="utf-8"?>
<Properties xmlns="http://schemas.openxmlformats.org/officeDocument/2006/extended-properties" xmlns:vt="http://schemas.openxmlformats.org/officeDocument/2006/docPropsVTypes">
  <TotalTime>1422</TotalTime>
  <Words>812</Words>
  <Application>Microsoft Office PowerPoint</Application>
  <PresentationFormat>Custom</PresentationFormat>
  <Paragraphs>60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Kalkutas Terēze</vt:lpstr>
      <vt:lpstr>Slide 11</vt:lpstr>
      <vt:lpstr>Slide 12</vt:lpstr>
      <vt:lpstr>Slide 13</vt:lpstr>
      <vt:lpstr>Slide 14</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245</cp:revision>
  <dcterms:created xsi:type="dcterms:W3CDTF">2019-06-13T10:46:31Z</dcterms:created>
  <dcterms:modified xsi:type="dcterms:W3CDTF">2021-10-15T09:38:38Z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