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729A4-F27F-4520-91C6-F48ABFF5C345}" v="5" dt="2021-08-10T09:13:00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90e28fec-564e-43b0-9c13-1b12e1cad7dc" providerId="ADAL" clId="{B4B729A4-F27F-4520-91C6-F48ABFF5C345}"/>
    <pc:docChg chg="addSld delSld modSld sldOrd delMainMaster">
      <pc:chgData name="Manuel Joaquin Fernandez Gonzalez" userId="90e28fec-564e-43b0-9c13-1b12e1cad7dc" providerId="ADAL" clId="{B4B729A4-F27F-4520-91C6-F48ABFF5C345}" dt="2021-08-10T09:13:09.898" v="9" actId="47"/>
      <pc:docMkLst>
        <pc:docMk/>
      </pc:docMkLst>
      <pc:sldChg chg="add">
        <pc:chgData name="Manuel Joaquin Fernandez Gonzalez" userId="90e28fec-564e-43b0-9c13-1b12e1cad7dc" providerId="ADAL" clId="{B4B729A4-F27F-4520-91C6-F48ABFF5C345}" dt="2021-08-10T09:13:00.540" v="6"/>
        <pc:sldMkLst>
          <pc:docMk/>
          <pc:sldMk cId="2944955002" sldId="256"/>
        </pc:sldMkLst>
      </pc:sldChg>
      <pc:sldChg chg="del">
        <pc:chgData name="Manuel Joaquin Fernandez Gonzalez" userId="90e28fec-564e-43b0-9c13-1b12e1cad7dc" providerId="ADAL" clId="{B4B729A4-F27F-4520-91C6-F48ABFF5C345}" dt="2021-08-10T09:12:58.149" v="5" actId="2696"/>
        <pc:sldMkLst>
          <pc:docMk/>
          <pc:sldMk cId="3417306728" sldId="256"/>
        </pc:sldMkLst>
      </pc:sldChg>
      <pc:sldChg chg="add del ord">
        <pc:chgData name="Manuel Joaquin Fernandez Gonzalez" userId="90e28fec-564e-43b0-9c13-1b12e1cad7dc" providerId="ADAL" clId="{B4B729A4-F27F-4520-91C6-F48ABFF5C345}" dt="2021-08-10T09:13:06.903" v="8"/>
        <pc:sldMkLst>
          <pc:docMk/>
          <pc:sldMk cId="591148582" sldId="258"/>
        </pc:sldMkLst>
      </pc:sldChg>
      <pc:sldChg chg="add del">
        <pc:chgData name="Manuel Joaquin Fernandez Gonzalez" userId="90e28fec-564e-43b0-9c13-1b12e1cad7dc" providerId="ADAL" clId="{B4B729A4-F27F-4520-91C6-F48ABFF5C345}" dt="2021-08-10T09:13:09.898" v="9" actId="47"/>
        <pc:sldMkLst>
          <pc:docMk/>
          <pc:sldMk cId="1698965856" sldId="259"/>
        </pc:sldMkLst>
      </pc:sldChg>
      <pc:sldChg chg="del">
        <pc:chgData name="Manuel Joaquin Fernandez Gonzalez" userId="90e28fec-564e-43b0-9c13-1b12e1cad7dc" providerId="ADAL" clId="{B4B729A4-F27F-4520-91C6-F48ABFF5C345}" dt="2021-08-10T09:12:13.337" v="3" actId="47"/>
        <pc:sldMkLst>
          <pc:docMk/>
          <pc:sldMk cId="0" sldId="262"/>
        </pc:sldMkLst>
      </pc:sldChg>
      <pc:sldMasterChg chg="del delSldLayout">
        <pc:chgData name="Manuel Joaquin Fernandez Gonzalez" userId="90e28fec-564e-43b0-9c13-1b12e1cad7dc" providerId="ADAL" clId="{B4B729A4-F27F-4520-91C6-F48ABFF5C345}" dt="2021-08-10T09:12:58.149" v="5" actId="2696"/>
        <pc:sldMasterMkLst>
          <pc:docMk/>
          <pc:sldMasterMk cId="2866832251" sldId="2147483648"/>
        </pc:sldMasterMkLst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Manuel Joaquin Fernandez Gonzalez" userId="90e28fec-564e-43b0-9c13-1b12e1cad7dc" providerId="ADAL" clId="{B4B729A4-F27F-4520-91C6-F48ABFF5C345}" dt="2021-08-10T09:12:58.149" v="5" actId="2696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xmlns="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0079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7280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xmlns="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xmlns="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27657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027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6487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606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3735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xmlns="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xmlns="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xmlns="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xmlns="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xmlns="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xmlns="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xmlns="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xmlns="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492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xmlns="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xmlns="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xmlns="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454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xmlns="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:p14="http://schemas.microsoft.com/office/powerpoint/2010/main" xmlns="" val="23471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xmlns="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xmlns="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xmlns="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xmlns="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xmlns="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xmlns="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845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xmlns="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xmlns="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xmlns="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xmlns="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xmlns="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=""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36228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0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721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ee In Autumn Free Stock Photo - Public Domain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79" y="756898"/>
            <a:ext cx="3349060" cy="50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0854" y="5742708"/>
            <a:ext cx="290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Foto</a:t>
            </a:r>
            <a:r>
              <a:rPr lang="en-GB" sz="1200" dirty="0"/>
              <a:t>: publicdomainpictures.net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8014" y="2972811"/>
            <a:ext cx="10490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</a:t>
            </a:r>
            <a:r>
              <a:rPr lang="lv-LV" sz="1200" dirty="0">
                <a:solidFill>
                  <a:prstClr val="black"/>
                </a:solidFill>
              </a:rPr>
              <a:t>nsta.org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0478" y="2556265"/>
            <a:ext cx="3441261" cy="2567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30390" y="5123975"/>
            <a:ext cx="12807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pxhere.com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0932" y="3474055"/>
            <a:ext cx="4505251" cy="25342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90932" y="6167464"/>
            <a:ext cx="1369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v-LV" sz="1200" dirty="0">
                <a:solidFill>
                  <a:prstClr val="black"/>
                </a:solidFill>
              </a:rPr>
              <a:t>Foto</a:t>
            </a:r>
            <a:r>
              <a:rPr lang="en-GB" sz="1200" dirty="0">
                <a:solidFill>
                  <a:prstClr val="black"/>
                </a:solidFill>
              </a:rPr>
              <a:t>: youtube.com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1690" y="5980504"/>
            <a:ext cx="37044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1200" b="1" dirty="0">
                <a:solidFill>
                  <a:prstClr val="black"/>
                </a:solidFill>
              </a:rPr>
              <a:t>8 nedēļas	                                         8 mēneši</a:t>
            </a:r>
            <a:endParaRPr lang="en-GB" sz="12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Why does ice melt without getting hotter? | NSTA">
            <a:extLst>
              <a:ext uri="{FF2B5EF4-FFF2-40B4-BE49-F238E27FC236}">
                <a16:creationId xmlns:a16="http://schemas.microsoft.com/office/drawing/2014/main" xmlns="" id="{ACB697BC-F30E-4C0B-AD6C-72C52D84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872" y="341292"/>
            <a:ext cx="4678256" cy="26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95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437"/>
            <a:ext cx="10515600" cy="1767029"/>
          </a:xfrm>
        </p:spPr>
        <p:txBody>
          <a:bodyPr/>
          <a:lstStyle/>
          <a:p>
            <a:r>
              <a:rPr lang="lv-LV" sz="4400" dirty="0"/>
              <a:t>Tikumiskās audzināšanas programma «e-</a:t>
            </a:r>
            <a:r>
              <a:rPr lang="lv-LV" sz="4400" dirty="0" err="1"/>
              <a:t>TAP</a:t>
            </a:r>
            <a:r>
              <a:rPr lang="lv-LV" sz="4400" dirty="0"/>
              <a:t>»</a:t>
            </a:r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2637223"/>
            <a:ext cx="10515600" cy="252562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dirty="0"/>
              <a:t>Resursi</a:t>
            </a:r>
            <a:r>
              <a:rPr lang="lv-LV" baseline="0" dirty="0"/>
              <a:t> pieejami: </a:t>
            </a:r>
            <a:r>
              <a:rPr lang="lv-LV" baseline="0" dirty="0">
                <a:hlinkClick r:id="rId2"/>
              </a:rPr>
              <a:t>www.arete.lu.lv</a:t>
            </a:r>
            <a:endParaRPr lang="lv-LV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</a:t>
            </a:r>
            <a:r>
              <a:rPr lang="lv-LV" sz="1600" baseline="0"/>
              <a:t>371 26253625</a:t>
            </a:r>
            <a:endParaRPr lang="lv-LV" sz="1600" baseline="0" dirty="0"/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lv-LV" sz="1600" baseline="0" dirty="0"/>
              <a:t>Imantas 7. līnija 1, 223. telpa, Rīga, LV-1083, Latvija</a:t>
            </a:r>
          </a:p>
          <a:p>
            <a:r>
              <a:rPr lang="lv-LV" sz="1200" i="1" dirty="0"/>
              <a:t>"Digitālas mācību programmas piemērotības un īstenojamības izpēte jauniešu tikumiskajai audzināšanai Latvijas izglītības iestādēs (no 5 līdz 15 gadu vecumā)" (01.12.2020-31.12.2021). </a:t>
            </a:r>
            <a:r>
              <a:rPr lang="lv-LV" sz="1200" dirty="0"/>
              <a:t>Projekta Nr. </a:t>
            </a:r>
            <a:r>
              <a:rPr lang="lv-LV" sz="1200" dirty="0" err="1"/>
              <a:t>lzp</a:t>
            </a:r>
            <a:r>
              <a:rPr lang="lv-LV" sz="1200" dirty="0"/>
              <a:t>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</a:t>
            </a:r>
            <a:r>
              <a:rPr lang="lv-LV" sz="1200" dirty="0" err="1"/>
              <a:t>LZP2020</a:t>
            </a:r>
            <a:r>
              <a:rPr lang="lv-LV" sz="1200" dirty="0"/>
              <a:t>/95</a:t>
            </a: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xmlns="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579589-6B7F-4A58-BA00-22C8A4B932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EE8BC-3842-4222-98FC-1BA2DA4D39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9049D-44BC-4097-BAFA-1A80CBC32620}">
  <ds:schemaRefs>
    <ds:schemaRef ds:uri="http://purl.org/dc/terms/"/>
    <ds:schemaRef ds:uri="bcd8bb90-b1cb-4fe5-8892-66ea2dba031d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100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dizains</vt:lpstr>
      <vt:lpstr>Slide 1</vt:lpstr>
      <vt:lpstr>Tikumiskās audzināšanas programma «e-TAP»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14</cp:revision>
  <dcterms:created xsi:type="dcterms:W3CDTF">2019-06-13T10:46:31Z</dcterms:created>
  <dcterms:modified xsi:type="dcterms:W3CDTF">2021-10-14T13:27:29Z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