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464E6-5CF7-4583-BE51-8C2DA89601DD}" v="5" dt="2021-08-23T11:47:23.683"/>
    <p1510:client id="{66F63FF5-35FB-4137-AA83-36C03A71BC9B}" v="8" dt="2021-08-23T14:06:08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āte Balandīna" userId="724c8780-c7e3-4d85-a0a7-cddd1c3a6593" providerId="ADAL" clId="{0A3464E6-5CF7-4583-BE51-8C2DA89601DD}"/>
    <pc:docChg chg="undo custSel addSld delSld modSld sldOrd modMainMaster">
      <pc:chgData name="Beāte Balandīna" userId="724c8780-c7e3-4d85-a0a7-cddd1c3a6593" providerId="ADAL" clId="{0A3464E6-5CF7-4583-BE51-8C2DA89601DD}" dt="2021-08-23T11:48:44.426" v="162" actId="1076"/>
      <pc:docMkLst>
        <pc:docMk/>
      </pc:docMkLst>
      <pc:sldChg chg="addSp delSp modSp new add">
        <pc:chgData name="Beāte Balandīna" userId="724c8780-c7e3-4d85-a0a7-cddd1c3a6593" providerId="ADAL" clId="{0A3464E6-5CF7-4583-BE51-8C2DA89601DD}" dt="2021-08-23T11:46:57.399" v="15" actId="1076"/>
        <pc:sldMkLst>
          <pc:docMk/>
          <pc:sldMk cId="3901168902" sldId="257"/>
        </pc:sldMkLst>
        <pc:spChg chg="del">
          <ac:chgData name="Beāte Balandīna" userId="724c8780-c7e3-4d85-a0a7-cddd1c3a6593" providerId="ADAL" clId="{0A3464E6-5CF7-4583-BE51-8C2DA89601DD}" dt="2021-08-23T11:46:51.680" v="13" actId="478"/>
          <ac:spMkLst>
            <pc:docMk/>
            <pc:sldMk cId="3901168902" sldId="257"/>
            <ac:spMk id="2" creationId="{10F2067C-E5A4-439A-8572-A4A80695A57C}"/>
          </ac:spMkLst>
        </pc:spChg>
        <pc:spChg chg="del">
          <ac:chgData name="Beāte Balandīna" userId="724c8780-c7e3-4d85-a0a7-cddd1c3a6593" providerId="ADAL" clId="{0A3464E6-5CF7-4583-BE51-8C2DA89601DD}" dt="2021-08-23T11:46:47.353" v="12" actId="478"/>
          <ac:spMkLst>
            <pc:docMk/>
            <pc:sldMk cId="3901168902" sldId="257"/>
            <ac:spMk id="3" creationId="{281CDF5E-32C4-4A14-99CA-3E7388D1DC61}"/>
          </ac:spMkLst>
        </pc:spChg>
        <pc:spChg chg="add mod">
          <ac:chgData name="Beāte Balandīna" userId="724c8780-c7e3-4d85-a0a7-cddd1c3a6593" providerId="ADAL" clId="{0A3464E6-5CF7-4583-BE51-8C2DA89601DD}" dt="2021-08-23T11:46:57.399" v="15" actId="1076"/>
          <ac:spMkLst>
            <pc:docMk/>
            <pc:sldMk cId="3901168902" sldId="257"/>
            <ac:spMk id="4" creationId="{4453AD1B-9B58-41FF-BF3A-4DDC8AE2D835}"/>
          </ac:spMkLst>
        </pc:spChg>
        <pc:spChg chg="add mod">
          <ac:chgData name="Beāte Balandīna" userId="724c8780-c7e3-4d85-a0a7-cddd1c3a6593" providerId="ADAL" clId="{0A3464E6-5CF7-4583-BE51-8C2DA89601DD}" dt="2021-08-23T11:46:57.399" v="15" actId="1076"/>
          <ac:spMkLst>
            <pc:docMk/>
            <pc:sldMk cId="3901168902" sldId="257"/>
            <ac:spMk id="5" creationId="{B1DB0B1A-CB86-41D3-AD14-6D95F89F800B}"/>
          </ac:spMkLst>
        </pc:spChg>
      </pc:sldChg>
      <pc:sldChg chg="modSp new add ord">
        <pc:chgData name="Beāte Balandīna" userId="724c8780-c7e3-4d85-a0a7-cddd1c3a6593" providerId="ADAL" clId="{0A3464E6-5CF7-4583-BE51-8C2DA89601DD}" dt="2021-08-23T11:48:44.426" v="162" actId="1076"/>
        <pc:sldMkLst>
          <pc:docMk/>
          <pc:sldMk cId="4001598076" sldId="258"/>
        </pc:sldMkLst>
        <pc:spChg chg="mod">
          <ac:chgData name="Beāte Balandīna" userId="724c8780-c7e3-4d85-a0a7-cddd1c3a6593" providerId="ADAL" clId="{0A3464E6-5CF7-4583-BE51-8C2DA89601DD}" dt="2021-08-23T11:48:44.426" v="162" actId="1076"/>
          <ac:spMkLst>
            <pc:docMk/>
            <pc:sldMk cId="4001598076" sldId="258"/>
            <ac:spMk id="2" creationId="{EBB095F7-8895-42E9-BDBF-FA4CC7A245FC}"/>
          </ac:spMkLst>
        </pc:spChg>
        <pc:spChg chg="mod">
          <ac:chgData name="Beāte Balandīna" userId="724c8780-c7e3-4d85-a0a7-cddd1c3a6593" providerId="ADAL" clId="{0A3464E6-5CF7-4583-BE51-8C2DA89601DD}" dt="2021-08-23T11:48:39.750" v="161" actId="1076"/>
          <ac:spMkLst>
            <pc:docMk/>
            <pc:sldMk cId="4001598076" sldId="258"/>
            <ac:spMk id="3" creationId="{FF45F209-F06B-4CB4-BBCD-150279DFFBBD}"/>
          </ac:spMkLst>
        </pc:spChg>
      </pc:sldChg>
      <pc:sldChg chg="del">
        <pc:chgData name="Beāte Balandīna" userId="724c8780-c7e3-4d85-a0a7-cddd1c3a6593" providerId="ADAL" clId="{0A3464E6-5CF7-4583-BE51-8C2DA89601DD}" dt="2021-08-23T11:46:26.221" v="9" actId="47"/>
        <pc:sldMkLst>
          <pc:docMk/>
          <pc:sldMk cId="0" sldId="262"/>
        </pc:sldMkLst>
      </pc:sldChg>
      <pc:sldMasterChg chg="addSp delSp modSp">
        <pc:chgData name="Beāte Balandīna" userId="724c8780-c7e3-4d85-a0a7-cddd1c3a6593" providerId="ADAL" clId="{0A3464E6-5CF7-4583-BE51-8C2DA89601DD}" dt="2021-08-23T11:46:14.985" v="8" actId="1076"/>
        <pc:sldMasterMkLst>
          <pc:docMk/>
          <pc:sldMasterMk cId="2866832251" sldId="2147483648"/>
        </pc:sldMasterMkLst>
        <pc:picChg chg="del">
          <ac:chgData name="Beāte Balandīna" userId="724c8780-c7e3-4d85-a0a7-cddd1c3a6593" providerId="ADAL" clId="{0A3464E6-5CF7-4583-BE51-8C2DA89601DD}" dt="2021-08-23T11:45:34.461" v="0" actId="478"/>
          <ac:picMkLst>
            <pc:docMk/>
            <pc:sldMasterMk cId="2866832251" sldId="2147483648"/>
            <ac:picMk id="7" creationId="{00000000-0000-0000-0000-000000000000}"/>
          </ac:picMkLst>
        </pc:picChg>
        <pc:picChg chg="del">
          <ac:chgData name="Beāte Balandīna" userId="724c8780-c7e3-4d85-a0a7-cddd1c3a6593" providerId="ADAL" clId="{0A3464E6-5CF7-4583-BE51-8C2DA89601DD}" dt="2021-08-23T11:45:37.129" v="1" actId="478"/>
          <ac:picMkLst>
            <pc:docMk/>
            <pc:sldMasterMk cId="2866832251" sldId="2147483648"/>
            <ac:picMk id="8" creationId="{00000000-0000-0000-0000-000000000000}"/>
          </ac:picMkLst>
        </pc:picChg>
        <pc:picChg chg="add del mod">
          <ac:chgData name="Beāte Balandīna" userId="724c8780-c7e3-4d85-a0a7-cddd1c3a6593" providerId="ADAL" clId="{0A3464E6-5CF7-4583-BE51-8C2DA89601DD}" dt="2021-08-23T11:46:14.985" v="8" actId="1076"/>
          <ac:picMkLst>
            <pc:docMk/>
            <pc:sldMasterMk cId="2866832251" sldId="2147483648"/>
            <ac:picMk id="9" creationId="{4144BB9E-7662-49AE-95E0-F726BE793F7A}"/>
          </ac:picMkLst>
        </pc:picChg>
        <pc:picChg chg="add del mod">
          <ac:chgData name="Beāte Balandīna" userId="724c8780-c7e3-4d85-a0a7-cddd1c3a6593" providerId="ADAL" clId="{0A3464E6-5CF7-4583-BE51-8C2DA89601DD}" dt="2021-08-23T11:46:09.290" v="6"/>
          <ac:picMkLst>
            <pc:docMk/>
            <pc:sldMasterMk cId="2866832251" sldId="2147483648"/>
            <ac:picMk id="10" creationId="{F845127A-BEB7-4E94-BF5E-B9387820D2E6}"/>
          </ac:picMkLst>
        </pc:picChg>
        <pc:picChg chg="add del mod">
          <ac:chgData name="Beāte Balandīna" userId="724c8780-c7e3-4d85-a0a7-cddd1c3a6593" providerId="ADAL" clId="{0A3464E6-5CF7-4583-BE51-8C2DA89601DD}" dt="2021-08-23T11:46:09.290" v="6"/>
          <ac:picMkLst>
            <pc:docMk/>
            <pc:sldMasterMk cId="2866832251" sldId="2147483648"/>
            <ac:picMk id="11" creationId="{E4913709-40EA-427F-88DB-193520088C8F}"/>
          </ac:picMkLst>
        </pc:picChg>
      </pc:sldMasterChg>
    </pc:docChg>
  </pc:docChgLst>
  <pc:docChgLst>
    <pc:chgData name="Beāte Balandīna" userId="S::bb15012@edu.lu.lv::724c8780-c7e3-4d85-a0a7-cddd1c3a6593" providerId="AD" clId="Web-{66F63FF5-35FB-4137-AA83-36C03A71BC9B}"/>
    <pc:docChg chg="modSld">
      <pc:chgData name="Beāte Balandīna" userId="S::bb15012@edu.lu.lv::724c8780-c7e3-4d85-a0a7-cddd1c3a6593" providerId="AD" clId="Web-{66F63FF5-35FB-4137-AA83-36C03A71BC9B}" dt="2021-08-23T14:06:08.186" v="3" actId="20577"/>
      <pc:docMkLst>
        <pc:docMk/>
      </pc:docMkLst>
      <pc:sldChg chg="modSp">
        <pc:chgData name="Beāte Balandīna" userId="S::bb15012@edu.lu.lv::724c8780-c7e3-4d85-a0a7-cddd1c3a6593" providerId="AD" clId="Web-{66F63FF5-35FB-4137-AA83-36C03A71BC9B}" dt="2021-08-23T14:06:08.186" v="3" actId="20577"/>
        <pc:sldMkLst>
          <pc:docMk/>
          <pc:sldMk cId="3901168902" sldId="257"/>
        </pc:sldMkLst>
        <pc:spChg chg="mod">
          <ac:chgData name="Beāte Balandīna" userId="S::bb15012@edu.lu.lv::724c8780-c7e3-4d85-a0a7-cddd1c3a6593" providerId="AD" clId="Web-{66F63FF5-35FB-4137-AA83-36C03A71BC9B}" dt="2021-08-23T14:06:08.186" v="3" actId="20577"/>
          <ac:spMkLst>
            <pc:docMk/>
            <pc:sldMk cId="3901168902" sldId="257"/>
            <ac:spMk id="5" creationId="{B1DB0B1A-CB86-41D3-AD14-6D95F89F80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arete.lu.lv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1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08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175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00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21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9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69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9233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33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8903" y="2992180"/>
            <a:ext cx="3071835" cy="1977757"/>
          </a:xfrm>
          <a:prstGeom prst="rect">
            <a:avLst/>
          </a:prstGeom>
        </p:spPr>
      </p:pic>
      <p:pic>
        <p:nvPicPr>
          <p:cNvPr id="11" name="Picture 10" descr="Arete.png"/>
          <p:cNvPicPr>
            <a:picLocks noChangeAspect="1"/>
          </p:cNvPicPr>
          <p:nvPr userDrawn="1"/>
        </p:nvPicPr>
        <p:blipFill>
          <a:blip r:embed="rId3" cstate="print"/>
          <a:srcRect l="36901"/>
          <a:stretch>
            <a:fillRect/>
          </a:stretch>
        </p:blipFill>
        <p:spPr>
          <a:xfrm>
            <a:off x="725805" y="850578"/>
            <a:ext cx="2684233" cy="15492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815340" y="2547943"/>
            <a:ext cx="6332220" cy="3139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-LV" dirty="0"/>
              <a:t>Resursi</a:t>
            </a:r>
            <a:r>
              <a:rPr lang="lv-LV" baseline="0" dirty="0"/>
              <a:t> pieejami: </a:t>
            </a:r>
            <a:r>
              <a:rPr lang="lv-LV" baseline="0" dirty="0">
                <a:hlinkClick r:id="rId4"/>
              </a:rPr>
              <a:t>www.arete.lu.lv</a:t>
            </a:r>
            <a:endParaRPr lang="lv-LV" baseline="0" dirty="0"/>
          </a:p>
          <a:p>
            <a:endParaRPr lang="lv-LV" baseline="0" dirty="0"/>
          </a:p>
          <a:p>
            <a:r>
              <a:rPr lang="lv-LV" baseline="0" dirty="0"/>
              <a:t>Programmas administrators:</a:t>
            </a:r>
          </a:p>
          <a:p>
            <a:r>
              <a:rPr lang="lv-LV" baseline="0" dirty="0"/>
              <a:t>Dr. Manuels Fernandezs</a:t>
            </a:r>
          </a:p>
          <a:p>
            <a:r>
              <a:rPr lang="lv-LV" baseline="0" dirty="0"/>
              <a:t>manuels.fernandezs@lu.lv</a:t>
            </a:r>
          </a:p>
          <a:p>
            <a:r>
              <a:rPr lang="lv-LV" baseline="0" dirty="0"/>
              <a:t>+371 26253625</a:t>
            </a:r>
          </a:p>
          <a:p>
            <a:r>
              <a:rPr lang="lv-LV" baseline="0" dirty="0"/>
              <a:t>Imantas 7. līnija 1, 223. telpa, Rīga, LV-1083, Latvija</a:t>
            </a:r>
          </a:p>
          <a:p>
            <a:endParaRPr lang="lv-LV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aseline="0" dirty="0"/>
              <a:t>Latvijas Universitātes Pedagoģijas, psiholoģijas un mākslas fakultātes Pedagoģijas zinātniskā institūta vadošais pētnieks, pēcdoktorants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774305" y="2547942"/>
            <a:ext cx="24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Izstrādāts pateicoties:</a:t>
            </a:r>
            <a:endParaRPr lang="lv-LV" baseline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71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Attēls 10">
            <a:extLst>
              <a:ext uri="{FF2B5EF4-FFF2-40B4-BE49-F238E27FC236}">
                <a16:creationId xmlns="" xmlns:a16="http://schemas.microsoft.com/office/drawing/2014/main" id="{E4913709-40EA-427F-88DB-193520088C8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2" name="Attēls 7">
            <a:extLst>
              <a:ext uri="{FF2B5EF4-FFF2-40B4-BE49-F238E27FC236}">
                <a16:creationId xmlns:a16="http://schemas.microsoft.com/office/drawing/2014/main" xmlns="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36228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0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EBB095F7-8895-42E9-BDBF-FA4CC7A24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91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dirty="0"/>
              <a:t>Pirmsskola 3. posms (5 gadi)</a:t>
            </a:r>
            <a:br>
              <a:rPr lang="lv-LV" dirty="0"/>
            </a:br>
            <a:r>
              <a:rPr lang="lv-LV" dirty="0"/>
              <a:t>Tēma: Jūtas</a:t>
            </a:r>
            <a:br>
              <a:rPr lang="lv-LV" dirty="0"/>
            </a:br>
            <a:r>
              <a:rPr lang="lv-LV" dirty="0"/>
              <a:t>1. nodarbība: Dažādu jūtu nosaukšana (1. materiāls)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FF45F209-F06B-4CB4-BBCD-150279DFF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9906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«e-TAP»</a:t>
            </a:r>
          </a:p>
        </p:txBody>
      </p:sp>
    </p:spTree>
    <p:extLst>
      <p:ext uri="{BB962C8B-B14F-4D97-AF65-F5344CB8AC3E}">
        <p14:creationId xmlns="" xmlns:p14="http://schemas.microsoft.com/office/powerpoint/2010/main" val="400159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745" y="471632"/>
            <a:ext cx="1410566" cy="188075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67617" y="5257512"/>
            <a:ext cx="221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foto</a:t>
            </a:r>
            <a:r>
              <a:rPr lang="en-GB" sz="1200" dirty="0"/>
              <a:t>: flikr.com</a:t>
            </a:r>
          </a:p>
        </p:txBody>
      </p:sp>
      <p:pic>
        <p:nvPicPr>
          <p:cNvPr id="39" name="Picture 2" descr="Portrait of a sad child | I had to do a lot of editing with … | Flick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953" y="569624"/>
            <a:ext cx="1337072" cy="1782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619953" y="2400787"/>
            <a:ext cx="221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foto</a:t>
            </a:r>
            <a:r>
              <a:rPr lang="en-GB" sz="1200" dirty="0"/>
              <a:t>: flikr.com</a:t>
            </a:r>
          </a:p>
        </p:txBody>
      </p:sp>
      <p:pic>
        <p:nvPicPr>
          <p:cNvPr id="41" name="Picture 4" descr="Angry child | Gerry Thomasen | Flick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006" y="901871"/>
            <a:ext cx="2303549" cy="1450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4588637" y="2421660"/>
            <a:ext cx="1051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lv-LV" sz="1200" dirty="0">
                <a:solidFill>
                  <a:prstClr val="black"/>
                </a:solidFill>
              </a:rPr>
              <a:t>foto</a:t>
            </a:r>
            <a:r>
              <a:rPr lang="en-GB" sz="1200" dirty="0">
                <a:solidFill>
                  <a:prstClr val="black"/>
                </a:solidFill>
              </a:rPr>
              <a:t>: flikr.com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59191" y="895062"/>
            <a:ext cx="2619375" cy="1743075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7086448" y="2707410"/>
            <a:ext cx="1255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lv-LV" sz="1200" dirty="0">
                <a:solidFill>
                  <a:prstClr val="black"/>
                </a:solidFill>
              </a:rPr>
              <a:t>foto</a:t>
            </a:r>
            <a:r>
              <a:rPr lang="en-GB" sz="1200" dirty="0">
                <a:solidFill>
                  <a:prstClr val="black"/>
                </a:solidFill>
              </a:rPr>
              <a:t>: pxhere.com</a:t>
            </a:r>
          </a:p>
        </p:txBody>
      </p:sp>
      <p:pic>
        <p:nvPicPr>
          <p:cNvPr id="45" name="Picture 8" descr="A little worried | Andy | Flick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17" y="3292765"/>
            <a:ext cx="1561025" cy="1880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0" descr="HD wallpaper: joy, happiness, child, pure, excitement, christmas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745" y="3292765"/>
            <a:ext cx="2819579" cy="1880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2840584" y="5308068"/>
            <a:ext cx="1726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lv-LV" sz="1200" dirty="0">
                <a:solidFill>
                  <a:prstClr val="black"/>
                </a:solidFill>
              </a:rPr>
              <a:t>foto</a:t>
            </a:r>
            <a:r>
              <a:rPr lang="en-GB" sz="1200" dirty="0">
                <a:solidFill>
                  <a:prstClr val="black"/>
                </a:solidFill>
              </a:rPr>
              <a:t>: wallpaperflare.com</a:t>
            </a:r>
          </a:p>
        </p:txBody>
      </p:sp>
      <p:pic>
        <p:nvPicPr>
          <p:cNvPr id="49" name="Picture 12" descr="Happy 20th Birthday to this kid who has grown up way too f… | Flick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51" y="3141897"/>
            <a:ext cx="2182487" cy="2182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4" descr="File:A little girl is proud to showcase her artwork at Western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247" y="3382817"/>
            <a:ext cx="2543175" cy="1790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9013247" y="5350115"/>
            <a:ext cx="2051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lv-LV" sz="1200" dirty="0">
                <a:solidFill>
                  <a:prstClr val="black"/>
                </a:solidFill>
              </a:rPr>
              <a:t>foto</a:t>
            </a:r>
            <a:r>
              <a:rPr lang="en-GB" sz="1200" dirty="0">
                <a:solidFill>
                  <a:prstClr val="black"/>
                </a:solidFill>
              </a:rPr>
              <a:t>: commons.wikimedia.org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6667" y="2447637"/>
            <a:ext cx="221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foto</a:t>
            </a:r>
            <a:r>
              <a:rPr lang="en-GB" sz="1200" dirty="0"/>
              <a:t>: flikr.com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11167" y="5409912"/>
            <a:ext cx="221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foto</a:t>
            </a:r>
            <a:r>
              <a:rPr lang="en-GB" sz="1200" dirty="0"/>
              <a:t>: flikr.com</a:t>
            </a:r>
          </a:p>
        </p:txBody>
      </p:sp>
    </p:spTree>
    <p:extLst>
      <p:ext uri="{BB962C8B-B14F-4D97-AF65-F5344CB8AC3E}">
        <p14:creationId xmlns="" xmlns:p14="http://schemas.microsoft.com/office/powerpoint/2010/main" val="341730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3">
            <a:extLst>
              <a:ext uri="{FF2B5EF4-FFF2-40B4-BE49-F238E27FC236}">
                <a16:creationId xmlns="" xmlns:a16="http://schemas.microsoft.com/office/drawing/2014/main" id="{8637C397-5F94-4C6D-96FF-8E394099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13437"/>
            <a:ext cx="10515600" cy="1767029"/>
          </a:xfrm>
        </p:spPr>
        <p:txBody>
          <a:bodyPr/>
          <a:lstStyle/>
          <a:p>
            <a:r>
              <a:rPr lang="lv-LV" sz="4400"/>
              <a:t>Tikumiskās audzināšanas programma «e-TAP»</a:t>
            </a:r>
            <a:endParaRPr lang="lv-LV" dirty="0"/>
          </a:p>
        </p:txBody>
      </p:sp>
      <p:sp>
        <p:nvSpPr>
          <p:cNvPr id="7" name="Teksta vietturis 4">
            <a:extLst>
              <a:ext uri="{FF2B5EF4-FFF2-40B4-BE49-F238E27FC236}">
                <a16:creationId xmlns="" xmlns:a16="http://schemas.microsoft.com/office/drawing/2014/main" id="{DB883E18-9F90-4BE0-9E60-548D184F007F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/>
              <a:t>Resursi pieejami: </a:t>
            </a:r>
            <a:r>
              <a:rPr lang="lv-LV">
                <a:hlinkClick r:id="rId2"/>
              </a:rPr>
              <a:t>www.arete.lu.lv</a:t>
            </a:r>
            <a:endParaRPr lang="lv-LV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/>
              <a:t>Programmas administrators: Dr. Manuels Fernandezs. </a:t>
            </a:r>
            <a:r>
              <a:rPr lang="lv-LV" sz="1600">
                <a:hlinkClick r:id="rId3"/>
              </a:rPr>
              <a:t>manuels.fernandezs@lu.lv</a:t>
            </a:r>
            <a:r>
              <a:rPr lang="lv-LV" sz="1600"/>
              <a:t>, +371 26253625</a:t>
            </a:r>
            <a:endParaRPr lang="lv-LV" sz="1600"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/>
              <a:t>Imantas 7. līnija 1, 223. telpa, Rīga, LV-1083, Latvija</a:t>
            </a:r>
            <a:endParaRPr lang="lv-LV" sz="1600">
              <a:cs typeface="Calibri"/>
            </a:endParaRPr>
          </a:p>
          <a:p>
            <a:pPr marL="0" indent="0">
              <a:buNone/>
            </a:pPr>
            <a:r>
              <a:rPr lang="lv-LV" sz="1200" i="1"/>
              <a:t>"Digitālas mācību programmas piemērotības un īstenojamības izpēte jauniešu tikumiskajai audzināšanai Latvijas izglītības iestādēs (no 5 līdz 15 gadu vecumā)" (01.12.2020-31.12.2021). </a:t>
            </a:r>
            <a:r>
              <a:rPr lang="lv-LV" sz="1200"/>
              <a:t>Projekta Nr. lzp-2020/2-0277; LU reģistrācijas Nr: LZP2020/95</a:t>
            </a:r>
            <a:endParaRPr lang="lv-LV" sz="1600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00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4FFF04-1419-4505-8746-B838DFFEAC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1075AB-AC42-4564-9490-1581D235F391}">
  <ds:schemaRefs>
    <ds:schemaRef ds:uri="http://purl.org/dc/elements/1.1/"/>
    <ds:schemaRef ds:uri="bcd8bb90-b1cb-4fe5-8892-66ea2dba031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0D8AADC-E208-425D-83BD-7BDA41988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124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Pirmsskola 3. posms (5 gadi) Tēma: Jūtas 1. nodarbība: Dažādu jūtu nosaukšana (1. materiāls)</vt:lpstr>
      <vt:lpstr>Slide 2</vt:lpstr>
      <vt:lpstr>Tikumiskās audzināšanas programma «e-TAP»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21</cp:revision>
  <dcterms:created xsi:type="dcterms:W3CDTF">2019-06-13T10:46:31Z</dcterms:created>
  <dcterms:modified xsi:type="dcterms:W3CDTF">2021-10-14T18:54:46Z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