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0"/>
  </p:notesMasterIdLst>
  <p:sldIdLst>
    <p:sldId id="313" r:id="rId5"/>
    <p:sldId id="256" r:id="rId6"/>
    <p:sldId id="264" r:id="rId7"/>
    <p:sldId id="257" r:id="rId8"/>
    <p:sldId id="31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B9401A-CE3A-4364-A20B-BE0F72C47C94}" v="10" dt="2021-09-20T19:18:53.181"/>
    <p1510:client id="{FFE8775B-F6F2-4797-A496-F7683F44ADF3}" v="6" dt="2021-09-20T19:19:34.5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2274" y="-10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iba Kaļķe" userId="S::baibak@edu.lu.lv::090b5955-d8cd-4512-94e7-80946276549e" providerId="AD" clId="Web-{FFE8775B-F6F2-4797-A496-F7683F44ADF3}"/>
    <pc:docChg chg="modSld">
      <pc:chgData name="Baiba Kaļķe" userId="S::baibak@edu.lu.lv::090b5955-d8cd-4512-94e7-80946276549e" providerId="AD" clId="Web-{FFE8775B-F6F2-4797-A496-F7683F44ADF3}" dt="2021-09-20T19:19:33.095" v="1" actId="20577"/>
      <pc:docMkLst>
        <pc:docMk/>
      </pc:docMkLst>
      <pc:sldChg chg="modSp">
        <pc:chgData name="Baiba Kaļķe" userId="S::baibak@edu.lu.lv::090b5955-d8cd-4512-94e7-80946276549e" providerId="AD" clId="Web-{FFE8775B-F6F2-4797-A496-F7683F44ADF3}" dt="2021-09-20T19:19:33.095" v="1" actId="20577"/>
        <pc:sldMkLst>
          <pc:docMk/>
          <pc:sldMk cId="808654694" sldId="257"/>
        </pc:sldMkLst>
        <pc:spChg chg="mod">
          <ac:chgData name="Baiba Kaļķe" userId="S::baibak@edu.lu.lv::090b5955-d8cd-4512-94e7-80946276549e" providerId="AD" clId="Web-{FFE8775B-F6F2-4797-A496-F7683F44ADF3}" dt="2021-09-20T19:19:27.032" v="0" actId="20577"/>
          <ac:spMkLst>
            <pc:docMk/>
            <pc:sldMk cId="808654694" sldId="257"/>
            <ac:spMk id="2" creationId="{00000000-0000-0000-0000-000000000000}"/>
          </ac:spMkLst>
        </pc:spChg>
        <pc:spChg chg="mod">
          <ac:chgData name="Baiba Kaļķe" userId="S::baibak@edu.lu.lv::090b5955-d8cd-4512-94e7-80946276549e" providerId="AD" clId="Web-{FFE8775B-F6F2-4797-A496-F7683F44ADF3}" dt="2021-09-20T19:19:33.095" v="1" actId="20577"/>
          <ac:spMkLst>
            <pc:docMk/>
            <pc:sldMk cId="808654694" sldId="257"/>
            <ac:spMk id="3" creationId="{00000000-0000-0000-0000-000000000000}"/>
          </ac:spMkLst>
        </pc:spChg>
      </pc:sldChg>
    </pc:docChg>
  </pc:docChgLst>
  <pc:docChgLst>
    <pc:chgData name="Svetlana Surikova" userId="efba6e0e-3e04-4d2c-b321-e51f04e5da86" providerId="ADAL" clId="{A90C73BB-4479-4AA2-A049-9ECC87657962}"/>
    <pc:docChg chg="custSel addSld delSld modSld delMainMaster">
      <pc:chgData name="Svetlana Surikova" userId="efba6e0e-3e04-4d2c-b321-e51f04e5da86" providerId="ADAL" clId="{A90C73BB-4479-4AA2-A049-9ECC87657962}" dt="2021-08-13T12:32:01.302" v="71" actId="2711"/>
      <pc:docMkLst>
        <pc:docMk/>
      </pc:docMkLst>
      <pc:sldChg chg="modSp add mod">
        <pc:chgData name="Svetlana Surikova" userId="efba6e0e-3e04-4d2c-b321-e51f04e5da86" providerId="ADAL" clId="{A90C73BB-4479-4AA2-A049-9ECC87657962}" dt="2021-08-13T12:25:32.806" v="23" actId="1076"/>
        <pc:sldMkLst>
          <pc:docMk/>
          <pc:sldMk cId="716617941" sldId="256"/>
        </pc:sldMkLst>
        <pc:picChg chg="mod">
          <ac:chgData name="Svetlana Surikova" userId="efba6e0e-3e04-4d2c-b321-e51f04e5da86" providerId="ADAL" clId="{A90C73BB-4479-4AA2-A049-9ECC87657962}" dt="2021-08-13T12:25:32.806" v="23" actId="1076"/>
          <ac:picMkLst>
            <pc:docMk/>
            <pc:sldMk cId="716617941" sldId="256"/>
            <ac:picMk id="98" creationId="{00000000-0000-0000-0000-000000000000}"/>
          </ac:picMkLst>
        </pc:picChg>
      </pc:sldChg>
      <pc:sldChg chg="del">
        <pc:chgData name="Svetlana Surikova" userId="efba6e0e-3e04-4d2c-b321-e51f04e5da86" providerId="ADAL" clId="{A90C73BB-4479-4AA2-A049-9ECC87657962}" dt="2021-08-13T12:25:08.310" v="20" actId="2696"/>
        <pc:sldMkLst>
          <pc:docMk/>
          <pc:sldMk cId="3417306728" sldId="256"/>
        </pc:sldMkLst>
      </pc:sldChg>
      <pc:sldChg chg="addSp delSp modSp add mod">
        <pc:chgData name="Svetlana Surikova" userId="efba6e0e-3e04-4d2c-b321-e51f04e5da86" providerId="ADAL" clId="{A90C73BB-4479-4AA2-A049-9ECC87657962}" dt="2021-08-13T12:32:01.302" v="71" actId="2711"/>
        <pc:sldMkLst>
          <pc:docMk/>
          <pc:sldMk cId="808654694" sldId="257"/>
        </pc:sldMkLst>
        <pc:spChg chg="mod">
          <ac:chgData name="Svetlana Surikova" userId="efba6e0e-3e04-4d2c-b321-e51f04e5da86" providerId="ADAL" clId="{A90C73BB-4479-4AA2-A049-9ECC87657962}" dt="2021-08-13T12:32:01.302" v="71" actId="2711"/>
          <ac:spMkLst>
            <pc:docMk/>
            <pc:sldMk cId="808654694" sldId="257"/>
            <ac:spMk id="2" creationId="{00000000-0000-0000-0000-000000000000}"/>
          </ac:spMkLst>
        </pc:spChg>
        <pc:spChg chg="mod">
          <ac:chgData name="Svetlana Surikova" userId="efba6e0e-3e04-4d2c-b321-e51f04e5da86" providerId="ADAL" clId="{A90C73BB-4479-4AA2-A049-9ECC87657962}" dt="2021-08-13T12:29:19.407" v="53" actId="5793"/>
          <ac:spMkLst>
            <pc:docMk/>
            <pc:sldMk cId="808654694" sldId="257"/>
            <ac:spMk id="3" creationId="{00000000-0000-0000-0000-000000000000}"/>
          </ac:spMkLst>
        </pc:spChg>
        <pc:spChg chg="add mod">
          <ac:chgData name="Svetlana Surikova" userId="efba6e0e-3e04-4d2c-b321-e51f04e5da86" providerId="ADAL" clId="{A90C73BB-4479-4AA2-A049-9ECC87657962}" dt="2021-08-13T12:31:13.624" v="68" actId="1076"/>
          <ac:spMkLst>
            <pc:docMk/>
            <pc:sldMk cId="808654694" sldId="257"/>
            <ac:spMk id="10" creationId="{71EFE747-196B-4A8E-A9EF-22F0B82DA0A4}"/>
          </ac:spMkLst>
        </pc:spChg>
        <pc:picChg chg="mod">
          <ac:chgData name="Svetlana Surikova" userId="efba6e0e-3e04-4d2c-b321-e51f04e5da86" providerId="ADAL" clId="{A90C73BB-4479-4AA2-A049-9ECC87657962}" dt="2021-08-13T12:28:55.702" v="50" actId="14100"/>
          <ac:picMkLst>
            <pc:docMk/>
            <pc:sldMk cId="808654694" sldId="257"/>
            <ac:picMk id="6" creationId="{00000000-0000-0000-0000-000000000000}"/>
          </ac:picMkLst>
        </pc:picChg>
        <pc:picChg chg="del mod">
          <ac:chgData name="Svetlana Surikova" userId="efba6e0e-3e04-4d2c-b321-e51f04e5da86" providerId="ADAL" clId="{A90C73BB-4479-4AA2-A049-9ECC87657962}" dt="2021-08-13T12:28:50.813" v="48" actId="478"/>
          <ac:picMkLst>
            <pc:docMk/>
            <pc:sldMk cId="808654694" sldId="257"/>
            <ac:picMk id="7" creationId="{00000000-0000-0000-0000-000000000000}"/>
          </ac:picMkLst>
        </pc:picChg>
        <pc:picChg chg="del mod">
          <ac:chgData name="Svetlana Surikova" userId="efba6e0e-3e04-4d2c-b321-e51f04e5da86" providerId="ADAL" clId="{A90C73BB-4479-4AA2-A049-9ECC87657962}" dt="2021-08-13T12:28:26.830" v="41" actId="478"/>
          <ac:picMkLst>
            <pc:docMk/>
            <pc:sldMk cId="808654694" sldId="257"/>
            <ac:picMk id="8" creationId="{00000000-0000-0000-0000-000000000000}"/>
          </ac:picMkLst>
        </pc:picChg>
        <pc:picChg chg="add mod">
          <ac:chgData name="Svetlana Surikova" userId="efba6e0e-3e04-4d2c-b321-e51f04e5da86" providerId="ADAL" clId="{A90C73BB-4479-4AA2-A049-9ECC87657962}" dt="2021-08-13T12:31:35.807" v="70" actId="1582"/>
          <ac:picMkLst>
            <pc:docMk/>
            <pc:sldMk cId="808654694" sldId="257"/>
            <ac:picMk id="9" creationId="{97B6F5BE-F052-4B51-AD4D-87799992CCF9}"/>
          </ac:picMkLst>
        </pc:picChg>
      </pc:sldChg>
      <pc:sldChg chg="add">
        <pc:chgData name="Svetlana Surikova" userId="efba6e0e-3e04-4d2c-b321-e51f04e5da86" providerId="ADAL" clId="{A90C73BB-4479-4AA2-A049-9ECC87657962}" dt="2021-08-13T12:24:55.603" v="18"/>
        <pc:sldMkLst>
          <pc:docMk/>
          <pc:sldMk cId="591148582" sldId="258"/>
        </pc:sldMkLst>
      </pc:sldChg>
      <pc:sldChg chg="del">
        <pc:chgData name="Svetlana Surikova" userId="efba6e0e-3e04-4d2c-b321-e51f04e5da86" providerId="ADAL" clId="{A90C73BB-4479-4AA2-A049-9ECC87657962}" dt="2021-08-13T12:24:59.439" v="19" actId="47"/>
        <pc:sldMkLst>
          <pc:docMk/>
          <pc:sldMk cId="0" sldId="262"/>
        </pc:sldMkLst>
      </pc:sldChg>
      <pc:sldChg chg="del">
        <pc:chgData name="Svetlana Surikova" userId="efba6e0e-3e04-4d2c-b321-e51f04e5da86" providerId="ADAL" clId="{A90C73BB-4479-4AA2-A049-9ECC87657962}" dt="2021-08-13T12:25:08.310" v="20" actId="2696"/>
        <pc:sldMkLst>
          <pc:docMk/>
          <pc:sldMk cId="1575494877" sldId="264"/>
        </pc:sldMkLst>
      </pc:sldChg>
      <pc:sldChg chg="modSp add mod">
        <pc:chgData name="Svetlana Surikova" userId="efba6e0e-3e04-4d2c-b321-e51f04e5da86" providerId="ADAL" clId="{A90C73BB-4479-4AA2-A049-9ECC87657962}" dt="2021-08-13T12:26:06.671" v="30" actId="1076"/>
        <pc:sldMkLst>
          <pc:docMk/>
          <pc:sldMk cId="2635087706" sldId="264"/>
        </pc:sldMkLst>
        <pc:spChg chg="mod">
          <ac:chgData name="Svetlana Surikova" userId="efba6e0e-3e04-4d2c-b321-e51f04e5da86" providerId="ADAL" clId="{A90C73BB-4479-4AA2-A049-9ECC87657962}" dt="2021-08-13T12:26:02.091" v="29" actId="1076"/>
          <ac:spMkLst>
            <pc:docMk/>
            <pc:sldMk cId="2635087706" sldId="264"/>
            <ac:spMk id="8" creationId="{76B04A27-A64F-4061-B0B1-5A8284D67F18}"/>
          </ac:spMkLst>
        </pc:spChg>
        <pc:picChg chg="mod">
          <ac:chgData name="Svetlana Surikova" userId="efba6e0e-3e04-4d2c-b321-e51f04e5da86" providerId="ADAL" clId="{A90C73BB-4479-4AA2-A049-9ECC87657962}" dt="2021-08-13T12:26:06.671" v="30" actId="1076"/>
          <ac:picMkLst>
            <pc:docMk/>
            <pc:sldMk cId="2635087706" sldId="264"/>
            <ac:picMk id="6" creationId="{92157B93-5D29-4E4A-8C7C-6E8D0BD6B2C0}"/>
          </ac:picMkLst>
        </pc:picChg>
        <pc:picChg chg="mod">
          <ac:chgData name="Svetlana Surikova" userId="efba6e0e-3e04-4d2c-b321-e51f04e5da86" providerId="ADAL" clId="{A90C73BB-4479-4AA2-A049-9ECC87657962}" dt="2021-08-13T12:25:54.052" v="27" actId="1076"/>
          <ac:picMkLst>
            <pc:docMk/>
            <pc:sldMk cId="2635087706" sldId="264"/>
            <ac:picMk id="11" creationId="{5C3C4C4F-DDAC-41E6-ADFF-0404F509E1E7}"/>
          </ac:picMkLst>
        </pc:picChg>
      </pc:sldChg>
      <pc:sldChg chg="modSp add mod">
        <pc:chgData name="Svetlana Surikova" userId="efba6e0e-3e04-4d2c-b321-e51f04e5da86" providerId="ADAL" clId="{A90C73BB-4479-4AA2-A049-9ECC87657962}" dt="2021-08-13T12:24:35.888" v="17" actId="20577"/>
        <pc:sldMkLst>
          <pc:docMk/>
          <pc:sldMk cId="1204717672" sldId="313"/>
        </pc:sldMkLst>
        <pc:spChg chg="mod">
          <ac:chgData name="Svetlana Surikova" userId="efba6e0e-3e04-4d2c-b321-e51f04e5da86" providerId="ADAL" clId="{A90C73BB-4479-4AA2-A049-9ECC87657962}" dt="2021-08-13T12:24:35.888" v="17" actId="20577"/>
          <ac:spMkLst>
            <pc:docMk/>
            <pc:sldMk cId="1204717672" sldId="313"/>
            <ac:spMk id="2" creationId="{45F9EF60-A8E6-425F-870C-F44EC6141DD0}"/>
          </ac:spMkLst>
        </pc:spChg>
      </pc:sldChg>
      <pc:sldMasterChg chg="del delSldLayout">
        <pc:chgData name="Svetlana Surikova" userId="efba6e0e-3e04-4d2c-b321-e51f04e5da86" providerId="ADAL" clId="{A90C73BB-4479-4AA2-A049-9ECC87657962}" dt="2021-08-13T12:25:08.310" v="20" actId="2696"/>
        <pc:sldMasterMkLst>
          <pc:docMk/>
          <pc:sldMasterMk cId="2866832251" sldId="2147483648"/>
        </pc:sldMasterMkLst>
        <pc:sldLayoutChg chg="del">
          <pc:chgData name="Svetlana Surikova" userId="efba6e0e-3e04-4d2c-b321-e51f04e5da86" providerId="ADAL" clId="{A90C73BB-4479-4AA2-A049-9ECC87657962}" dt="2021-08-13T12:25:08.310" v="20" actId="2696"/>
          <pc:sldLayoutMkLst>
            <pc:docMk/>
            <pc:sldMasterMk cId="2866832251" sldId="2147483648"/>
            <pc:sldLayoutMk cId="89154146" sldId="2147483649"/>
          </pc:sldLayoutMkLst>
        </pc:sldLayoutChg>
        <pc:sldLayoutChg chg="del">
          <pc:chgData name="Svetlana Surikova" userId="efba6e0e-3e04-4d2c-b321-e51f04e5da86" providerId="ADAL" clId="{A90C73BB-4479-4AA2-A049-9ECC87657962}" dt="2021-08-13T12:25:08.310" v="20" actId="2696"/>
          <pc:sldLayoutMkLst>
            <pc:docMk/>
            <pc:sldMasterMk cId="2866832251" sldId="2147483648"/>
            <pc:sldLayoutMk cId="502160615" sldId="2147483650"/>
          </pc:sldLayoutMkLst>
        </pc:sldLayoutChg>
        <pc:sldLayoutChg chg="del">
          <pc:chgData name="Svetlana Surikova" userId="efba6e0e-3e04-4d2c-b321-e51f04e5da86" providerId="ADAL" clId="{A90C73BB-4479-4AA2-A049-9ECC87657962}" dt="2021-08-13T12:25:08.310" v="20" actId="2696"/>
          <pc:sldLayoutMkLst>
            <pc:docMk/>
            <pc:sldMasterMk cId="2866832251" sldId="2147483648"/>
            <pc:sldLayoutMk cId="3019949026" sldId="2147483651"/>
          </pc:sldLayoutMkLst>
        </pc:sldLayoutChg>
        <pc:sldLayoutChg chg="del">
          <pc:chgData name="Svetlana Surikova" userId="efba6e0e-3e04-4d2c-b321-e51f04e5da86" providerId="ADAL" clId="{A90C73BB-4479-4AA2-A049-9ECC87657962}" dt="2021-08-13T12:25:08.310" v="20" actId="2696"/>
          <pc:sldLayoutMkLst>
            <pc:docMk/>
            <pc:sldMasterMk cId="2866832251" sldId="2147483648"/>
            <pc:sldLayoutMk cId="258537790" sldId="2147483652"/>
          </pc:sldLayoutMkLst>
        </pc:sldLayoutChg>
        <pc:sldLayoutChg chg="del">
          <pc:chgData name="Svetlana Surikova" userId="efba6e0e-3e04-4d2c-b321-e51f04e5da86" providerId="ADAL" clId="{A90C73BB-4479-4AA2-A049-9ECC87657962}" dt="2021-08-13T12:25:08.310" v="20" actId="2696"/>
          <pc:sldLayoutMkLst>
            <pc:docMk/>
            <pc:sldMasterMk cId="2866832251" sldId="2147483648"/>
            <pc:sldLayoutMk cId="4126918320" sldId="2147483653"/>
          </pc:sldLayoutMkLst>
        </pc:sldLayoutChg>
        <pc:sldLayoutChg chg="del">
          <pc:chgData name="Svetlana Surikova" userId="efba6e0e-3e04-4d2c-b321-e51f04e5da86" providerId="ADAL" clId="{A90C73BB-4479-4AA2-A049-9ECC87657962}" dt="2021-08-13T12:25:08.310" v="20" actId="2696"/>
          <pc:sldLayoutMkLst>
            <pc:docMk/>
            <pc:sldMasterMk cId="2866832251" sldId="2147483648"/>
            <pc:sldLayoutMk cId="2892335307" sldId="2147483654"/>
          </pc:sldLayoutMkLst>
        </pc:sldLayoutChg>
        <pc:sldLayoutChg chg="del">
          <pc:chgData name="Svetlana Surikova" userId="efba6e0e-3e04-4d2c-b321-e51f04e5da86" providerId="ADAL" clId="{A90C73BB-4479-4AA2-A049-9ECC87657962}" dt="2021-08-13T12:25:08.310" v="20" actId="2696"/>
          <pc:sldLayoutMkLst>
            <pc:docMk/>
            <pc:sldMasterMk cId="2866832251" sldId="2147483648"/>
            <pc:sldLayoutMk cId="3123357097" sldId="2147483655"/>
          </pc:sldLayoutMkLst>
        </pc:sldLayoutChg>
        <pc:sldLayoutChg chg="del">
          <pc:chgData name="Svetlana Surikova" userId="efba6e0e-3e04-4d2c-b321-e51f04e5da86" providerId="ADAL" clId="{A90C73BB-4479-4AA2-A049-9ECC87657962}" dt="2021-08-13T12:25:08.310" v="20" actId="2696"/>
          <pc:sldLayoutMkLst>
            <pc:docMk/>
            <pc:sldMasterMk cId="2866832251" sldId="2147483648"/>
            <pc:sldLayoutMk cId="3017137220" sldId="2147483656"/>
          </pc:sldLayoutMkLst>
        </pc:sldLayoutChg>
        <pc:sldLayoutChg chg="del">
          <pc:chgData name="Svetlana Surikova" userId="efba6e0e-3e04-4d2c-b321-e51f04e5da86" providerId="ADAL" clId="{A90C73BB-4479-4AA2-A049-9ECC87657962}" dt="2021-08-13T12:25:08.310" v="20" actId="2696"/>
          <pc:sldLayoutMkLst>
            <pc:docMk/>
            <pc:sldMasterMk cId="2866832251" sldId="2147483648"/>
            <pc:sldLayoutMk cId="3780867408" sldId="2147483657"/>
          </pc:sldLayoutMkLst>
        </pc:sldLayoutChg>
        <pc:sldLayoutChg chg="del">
          <pc:chgData name="Svetlana Surikova" userId="efba6e0e-3e04-4d2c-b321-e51f04e5da86" providerId="ADAL" clId="{A90C73BB-4479-4AA2-A049-9ECC87657962}" dt="2021-08-13T12:25:08.310" v="20" actId="2696"/>
          <pc:sldLayoutMkLst>
            <pc:docMk/>
            <pc:sldMasterMk cId="2866832251" sldId="2147483648"/>
            <pc:sldLayoutMk cId="1121756415" sldId="2147483658"/>
          </pc:sldLayoutMkLst>
        </pc:sldLayoutChg>
        <pc:sldLayoutChg chg="del">
          <pc:chgData name="Svetlana Surikova" userId="efba6e0e-3e04-4d2c-b321-e51f04e5da86" providerId="ADAL" clId="{A90C73BB-4479-4AA2-A049-9ECC87657962}" dt="2021-08-13T12:25:08.310" v="20" actId="2696"/>
          <pc:sldLayoutMkLst>
            <pc:docMk/>
            <pc:sldMasterMk cId="2866832251" sldId="2147483648"/>
            <pc:sldLayoutMk cId="1620035424" sldId="2147483659"/>
          </pc:sldLayoutMkLst>
        </pc:sldLayoutChg>
        <pc:sldLayoutChg chg="del">
          <pc:chgData name="Svetlana Surikova" userId="efba6e0e-3e04-4d2c-b321-e51f04e5da86" providerId="ADAL" clId="{A90C73BB-4479-4AA2-A049-9ECC87657962}" dt="2021-08-13T12:25:08.310" v="20" actId="2696"/>
          <pc:sldLayoutMkLst>
            <pc:docMk/>
            <pc:sldMasterMk cId="2866832251" sldId="2147483648"/>
            <pc:sldLayoutMk cId="0" sldId="2147483660"/>
          </pc:sldLayoutMkLst>
        </pc:sldLayoutChg>
      </pc:sldMasterChg>
    </pc:docChg>
  </pc:docChgLst>
  <pc:docChgLst>
    <pc:chgData name="Baiba Kaļķe" userId="S::baibak@edu.lu.lv::090b5955-d8cd-4512-94e7-80946276549e" providerId="AD" clId="Web-{A7B9401A-CE3A-4364-A20B-BE0F72C47C94}"/>
    <pc:docChg chg="modSld">
      <pc:chgData name="Baiba Kaļķe" userId="S::baibak@edu.lu.lv::090b5955-d8cd-4512-94e7-80946276549e" providerId="AD" clId="Web-{A7B9401A-CE3A-4364-A20B-BE0F72C47C94}" dt="2021-09-20T19:18:53.181" v="3" actId="20577"/>
      <pc:docMkLst>
        <pc:docMk/>
      </pc:docMkLst>
      <pc:sldChg chg="modSp">
        <pc:chgData name="Baiba Kaļķe" userId="S::baibak@edu.lu.lv::090b5955-d8cd-4512-94e7-80946276549e" providerId="AD" clId="Web-{A7B9401A-CE3A-4364-A20B-BE0F72C47C94}" dt="2021-09-20T19:18:53.181" v="3" actId="20577"/>
        <pc:sldMkLst>
          <pc:docMk/>
          <pc:sldMk cId="808654694" sldId="257"/>
        </pc:sldMkLst>
        <pc:spChg chg="mod">
          <ac:chgData name="Baiba Kaļķe" userId="S::baibak@edu.lu.lv::090b5955-d8cd-4512-94e7-80946276549e" providerId="AD" clId="Web-{A7B9401A-CE3A-4364-A20B-BE0F72C47C94}" dt="2021-09-20T19:18:45.634" v="0" actId="20577"/>
          <ac:spMkLst>
            <pc:docMk/>
            <pc:sldMk cId="808654694" sldId="257"/>
            <ac:spMk id="2" creationId="{00000000-0000-0000-0000-000000000000}"/>
          </ac:spMkLst>
        </pc:spChg>
        <pc:spChg chg="mod">
          <ac:chgData name="Baiba Kaļķe" userId="S::baibak@edu.lu.lv::090b5955-d8cd-4512-94e7-80946276549e" providerId="AD" clId="Web-{A7B9401A-CE3A-4364-A20B-BE0F72C47C94}" dt="2021-09-20T19:18:53.181" v="3" actId="20577"/>
          <ac:spMkLst>
            <pc:docMk/>
            <pc:sldMk cId="808654694" sldId="257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B6274-C4B7-4955-80EC-F77325A618E7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4FB63-9E06-4A30-A90F-55A64C886C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0842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DC9D8-4BB0-415D-8929-5751E70AB307}" type="slidenum">
              <a:rPr lang="lv-LV" smtClean="0"/>
              <a:pPr/>
              <a:t>4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986837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8F228779-61C0-4C8C-BCB4-26DF4E9A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BBEE8F59-1D3D-4D9B-A1E3-6682BDD39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C4D99B03-7410-4B5C-8462-C3B34E62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Tikumiskās audzināšanas programma «e-</a:t>
            </a:r>
            <a:r>
              <a:rPr lang="lv-LV" err="1"/>
              <a:t>TAP</a:t>
            </a:r>
            <a:r>
              <a:rPr lang="lv-LV"/>
              <a:t>»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9D1195F8-465A-4876-ABCA-4B4954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7" name="Datuma vietturis 6">
            <a:extLst>
              <a:ext uri="{FF2B5EF4-FFF2-40B4-BE49-F238E27FC236}">
                <a16:creationId xmlns="" xmlns:a16="http://schemas.microsoft.com/office/drawing/2014/main" id="{340EAAE9-9D49-43B5-B2EA-E01CA31009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4104712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4C424DA7-6ED7-489E-81CC-7ACDF6F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="" xmlns:a16="http://schemas.microsoft.com/office/drawing/2014/main" id="{9CAE25FC-ABDA-4840-8533-3C069C73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A5D802F8-2BBB-4A48-ABE9-9780FA93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EE4FF3E1-02A5-4CE1-B275-85A8F821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B9B231A8-6872-4513-B7DA-3DDC737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136721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="" xmlns:a16="http://schemas.microsoft.com/office/drawing/2014/main" id="{4989F32B-0E6E-4293-A1FB-82CAD89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="" xmlns:a16="http://schemas.microsoft.com/office/drawing/2014/main" id="{6F4065EB-9903-4833-8B26-B31BFFC0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10CF3A90-87D8-4FB1-83C6-0EDBC21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7661945D-55BF-481F-8E51-628F8C2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00D2B39B-0B95-4745-A944-22664762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127007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5402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0248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1AF2105A-BE16-4023-A281-449CC000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907BA1F9-8DAC-42A7-920E-1A189996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BC18F243-920D-4A3A-815C-2C8B3A1B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00E3CB7D-6D73-4377-A844-9C588A99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E414FF69-E7CD-4A50-A335-4B98594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66627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1A10C63-37CE-49AB-AC37-6764E65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20392354-6C8A-4C1A-9AD8-0E8176B9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="" xmlns:a16="http://schemas.microsoft.com/office/drawing/2014/main" id="{3C8CB974-E128-45FF-8DFE-7D2ACBD27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01B26E6D-53D2-4630-B583-1FEA1C9C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AFB42425-E935-47EC-B04E-4AD03A1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8B65D0B1-1932-4D68-9D1B-9AC143A6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424295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6D142B8-4977-4975-9863-149F90B2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02A36313-154D-46B3-A6AF-D33248A4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="" xmlns:a16="http://schemas.microsoft.com/office/drawing/2014/main" id="{F3F9E0B4-FEC1-4318-8355-28E05AF3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="" xmlns:a16="http://schemas.microsoft.com/office/drawing/2014/main" id="{6A6B43FF-6AFA-4507-A225-2E09D6561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="" xmlns:a16="http://schemas.microsoft.com/office/drawing/2014/main" id="{E633F104-B9D0-4FDF-9B1B-DB5584CB1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="" xmlns:a16="http://schemas.microsoft.com/office/drawing/2014/main" id="{EAE456EF-6758-4780-9B88-D67FB89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="" xmlns:a16="http://schemas.microsoft.com/office/drawing/2014/main" id="{9F41904B-78A2-4462-85B4-1A98908B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="" xmlns:a16="http://schemas.microsoft.com/office/drawing/2014/main" id="{95BC230F-4303-4432-B577-C0C1669D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85197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BD3202D5-A75B-46D6-9AEC-4D4D4F3A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="" xmlns:a16="http://schemas.microsoft.com/office/drawing/2014/main" id="{93F540D8-55F4-460A-A64B-B10450F9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="" xmlns:a16="http://schemas.microsoft.com/office/drawing/2014/main" id="{2F28EED8-378B-4930-9617-A3122F70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="" xmlns:a16="http://schemas.microsoft.com/office/drawing/2014/main" id="{AF4D2A10-56DB-4B9B-9DDE-E2E7833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307912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="" xmlns:a16="http://schemas.microsoft.com/office/drawing/2014/main" id="{159FF9BB-260E-42AE-BDAC-9D342D90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="" xmlns:a16="http://schemas.microsoft.com/office/drawing/2014/main" id="{3A369999-4E8D-4EB1-9674-51F38E1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="" xmlns:a16="http://schemas.microsoft.com/office/drawing/2014/main" id="{457E5497-68D4-419B-925A-A33275DD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32508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83940C2C-A96B-46B1-8B9E-189B8D88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="" xmlns:a16="http://schemas.microsoft.com/office/drawing/2014/main" id="{48027D95-1190-4ADE-AF54-772123F2D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</p:spTree>
    <p:extLst>
      <p:ext uri="{BB962C8B-B14F-4D97-AF65-F5344CB8AC3E}">
        <p14:creationId xmlns="" xmlns:p14="http://schemas.microsoft.com/office/powerpoint/2010/main" val="31426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D75863EE-4D36-400B-A724-9742900F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="" xmlns:a16="http://schemas.microsoft.com/office/drawing/2014/main" id="{304BB024-F865-4642-9376-FDDC6303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="" xmlns:a16="http://schemas.microsoft.com/office/drawing/2014/main" id="{84809A04-3866-47D5-B638-1CC03785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59C68826-2A02-4BDB-93F3-F327244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C8E961D9-4421-40C4-A596-2AABB1C0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ED58F46C-ABE8-4194-87CD-0F9606E6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92132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="" xmlns:a16="http://schemas.microsoft.com/office/drawing/2014/main" id="{C4E9B60D-3E52-4DBB-B98D-4C6B988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9759CCF8-6F9B-41FF-844C-0B1805D5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232FFE9E-68EF-4F77-B3F4-E4BF990B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E5F1484D-E4E5-4D1B-AF95-8FA051A7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E-</a:t>
            </a:r>
            <a:r>
              <a:rPr lang="lv-LV" err="1"/>
              <a:t>TAP</a:t>
            </a:r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144A657D-ADBA-4BF6-8E6E-4FE0C2F25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9" name="Attēls 8">
            <a:extLst>
              <a:ext uri="{FF2B5EF4-FFF2-40B4-BE49-F238E27FC236}">
                <a16:creationId xmlns="" xmlns:a16="http://schemas.microsoft.com/office/drawing/2014/main" id="{B13E43D7-9C42-45AE-BF03-91C4B7A7877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52405" y="5924237"/>
            <a:ext cx="2105522" cy="743831"/>
          </a:xfrm>
          <a:prstGeom prst="rect">
            <a:avLst/>
          </a:prstGeom>
        </p:spPr>
      </p:pic>
      <p:pic>
        <p:nvPicPr>
          <p:cNvPr id="10" name="Attēls 7">
            <a:extLst>
              <a:ext uri="{FF2B5EF4-FFF2-40B4-BE49-F238E27FC236}">
                <a16:creationId xmlns:lc="http://schemas.openxmlformats.org/drawingml/2006/lockedCanvas" xmlns="" xmlns:a16="http://schemas.microsoft.com/office/drawing/2014/main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lc="http://schemas.openxmlformats.org/drawingml/2006/lockedCanvas" xmlns="" xmlns:a14="http://schemas.microsoft.com/office/drawing/2010/main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578" y="6140467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E-tap_main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0322011" y="4239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347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45F9EF60-A8E6-425F-870C-F44EC6141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4515" y="4334342"/>
            <a:ext cx="8584676" cy="104430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kern="1200" err="1">
                <a:latin typeface="+mj-lt"/>
                <a:ea typeface="+mj-ea"/>
                <a:cs typeface="+mj-cs"/>
              </a:rPr>
              <a:t>Pirmsskolas</a:t>
            </a:r>
            <a:r>
              <a:rPr lang="en-US" sz="2800" kern="1200">
                <a:latin typeface="+mj-lt"/>
                <a:ea typeface="+mj-ea"/>
                <a:cs typeface="+mj-cs"/>
              </a:rPr>
              <a:t> 3. </a:t>
            </a:r>
            <a:r>
              <a:rPr lang="en-US" sz="2800" kern="1200" err="1">
                <a:latin typeface="+mj-lt"/>
                <a:ea typeface="+mj-ea"/>
                <a:cs typeface="+mj-cs"/>
              </a:rPr>
              <a:t>posms</a:t>
            </a:r>
            <a:r>
              <a:rPr lang="en-US" sz="2800" kern="1200">
                <a:latin typeface="+mj-lt"/>
                <a:ea typeface="+mj-ea"/>
                <a:cs typeface="+mj-cs"/>
              </a:rPr>
              <a:t> (5 gadi)</a:t>
            </a:r>
            <a:r>
              <a:rPr lang="en-US" sz="2800" kern="1200"/>
              <a:t/>
            </a:r>
            <a:br>
              <a:rPr lang="en-US" sz="2800" kern="1200"/>
            </a:br>
            <a:r>
              <a:rPr lang="en-US" sz="2800" kern="1200"/>
              <a:t/>
            </a:r>
            <a:br>
              <a:rPr lang="en-US" sz="2800" kern="1200"/>
            </a:br>
            <a:r>
              <a:rPr lang="en-US" sz="2800" kern="1200" err="1">
                <a:latin typeface="+mj-lt"/>
                <a:ea typeface="+mj-ea"/>
                <a:cs typeface="+mj-cs"/>
              </a:rPr>
              <a:t>Tēma</a:t>
            </a:r>
            <a:r>
              <a:rPr lang="en-US" sz="2800" kern="1200">
                <a:latin typeface="+mj-lt"/>
                <a:ea typeface="+mj-ea"/>
                <a:cs typeface="+mj-cs"/>
              </a:rPr>
              <a:t>: </a:t>
            </a:r>
            <a:r>
              <a:rPr lang="en-US" sz="2800" kern="1200" err="1">
                <a:latin typeface="+mj-lt"/>
                <a:ea typeface="+mj-ea"/>
                <a:cs typeface="+mj-cs"/>
              </a:rPr>
              <a:t>Cilvēki</a:t>
            </a:r>
            <a:r>
              <a:rPr lang="en-US" sz="2800" kern="1200">
                <a:latin typeface="+mj-lt"/>
                <a:ea typeface="+mj-ea"/>
                <a:cs typeface="+mj-cs"/>
              </a:rPr>
              <a:t>, </a:t>
            </a:r>
            <a:r>
              <a:rPr lang="en-US" sz="2800" kern="1200" err="1">
                <a:latin typeface="+mj-lt"/>
                <a:ea typeface="+mj-ea"/>
                <a:cs typeface="+mj-cs"/>
              </a:rPr>
              <a:t>kuri</a:t>
            </a:r>
            <a:r>
              <a:rPr lang="en-US" sz="2800" kern="1200">
                <a:latin typeface="+mj-lt"/>
                <a:ea typeface="+mj-ea"/>
                <a:cs typeface="+mj-cs"/>
              </a:rPr>
              <a:t> mums var </a:t>
            </a:r>
            <a:r>
              <a:rPr lang="en-US" sz="2800" kern="1200" err="1">
                <a:latin typeface="+mj-lt"/>
                <a:ea typeface="+mj-ea"/>
                <a:cs typeface="+mj-cs"/>
              </a:rPr>
              <a:t>palīdzēt</a:t>
            </a:r>
            <a:r>
              <a:rPr lang="en-US" sz="2800" kern="1200">
                <a:latin typeface="+mj-lt"/>
                <a:ea typeface="+mj-ea"/>
                <a:cs typeface="+mj-cs"/>
              </a:rPr>
              <a:t> </a:t>
            </a:r>
            <a:r>
              <a:rPr lang="en-US" sz="2800" kern="1200"/>
              <a:t/>
            </a:r>
            <a:br>
              <a:rPr lang="en-US" sz="2800" kern="1200"/>
            </a:br>
            <a:r>
              <a:rPr lang="en-US" sz="2800" kern="1200"/>
              <a:t/>
            </a:r>
            <a:br>
              <a:rPr lang="en-US" sz="2800" kern="1200"/>
            </a:br>
            <a:r>
              <a:rPr lang="lv-LV" sz="3200" b="1" kern="1200">
                <a:latin typeface="+mj-lt"/>
                <a:ea typeface="+mj-ea"/>
                <a:cs typeface="+mj-cs"/>
              </a:rPr>
              <a:t>2</a:t>
            </a:r>
            <a:r>
              <a:rPr lang="en-US" sz="3200" b="1" kern="1200">
                <a:latin typeface="+mj-lt"/>
                <a:ea typeface="+mj-ea"/>
                <a:cs typeface="+mj-cs"/>
              </a:rPr>
              <a:t>. </a:t>
            </a:r>
            <a:r>
              <a:rPr lang="en-US" sz="3200" b="1" kern="1200" err="1">
                <a:latin typeface="+mj-lt"/>
                <a:ea typeface="+mj-ea"/>
                <a:cs typeface="+mj-cs"/>
              </a:rPr>
              <a:t>nodarbība</a:t>
            </a:r>
            <a:r>
              <a:rPr lang="en-US" sz="3200" b="1" kern="1200">
                <a:latin typeface="+mj-lt"/>
                <a:ea typeface="+mj-ea"/>
                <a:cs typeface="+mj-cs"/>
              </a:rPr>
              <a:t>: </a:t>
            </a:r>
            <a:r>
              <a:rPr lang="en-US" sz="3200" b="1" kern="1200" err="1">
                <a:latin typeface="+mj-lt"/>
                <a:ea typeface="+mj-ea"/>
                <a:cs typeface="+mj-cs"/>
              </a:rPr>
              <a:t>Ārkārtas</a:t>
            </a:r>
            <a:r>
              <a:rPr lang="en-US" sz="3200" b="1" kern="1200"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err="1">
                <a:latin typeface="+mj-lt"/>
                <a:ea typeface="+mj-ea"/>
                <a:cs typeface="+mj-cs"/>
              </a:rPr>
              <a:t>situācijas</a:t>
            </a:r>
            <a:r>
              <a:rPr lang="lv-LV" sz="3200" b="1" kern="1200">
                <a:latin typeface="+mj-lt"/>
                <a:ea typeface="+mj-ea"/>
                <a:cs typeface="+mj-cs"/>
              </a:rPr>
              <a:t> (1. materiāls)</a:t>
            </a:r>
            <a:endParaRPr lang="en-US" sz="3200" b="1" kern="1200">
              <a:latin typeface="+mj-lt"/>
              <a:cs typeface="Calibri Light"/>
            </a:endParaRPr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A3FF2741-A011-4065-B2FC-71ADEEAF6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2068" y="-1248"/>
            <a:ext cx="7630276" cy="4622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Tikumiskās audzināšanas programma «e-TAP»</a:t>
            </a:r>
          </a:p>
        </p:txBody>
      </p:sp>
      <p:sp>
        <p:nvSpPr>
          <p:cNvPr id="1029" name="Oval 70">
            <a:extLst>
              <a:ext uri="{FF2B5EF4-FFF2-40B4-BE49-F238E27FC236}">
                <a16:creationId xmlns="" xmlns:a16="http://schemas.microsoft.com/office/drawing/2014/main" id="{0C45045A-6083-4B3E-956A-6758233752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30744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Satura vietturis 7">
            <a:extLst>
              <a:ext uri="{FF2B5EF4-FFF2-40B4-BE49-F238E27FC236}">
                <a16:creationId xmlns="" xmlns:a16="http://schemas.microsoft.com/office/drawing/2014/main" id="{09896CE8-26AC-4ED0-AEA2-645D2DDB10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298" r="38452"/>
          <a:stretch/>
        </p:blipFill>
        <p:spPr>
          <a:xfrm>
            <a:off x="895336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sp>
        <p:nvSpPr>
          <p:cNvPr id="1030" name="Oval 72">
            <a:extLst>
              <a:ext uri="{FF2B5EF4-FFF2-40B4-BE49-F238E27FC236}">
                <a16:creationId xmlns="" xmlns:a16="http://schemas.microsoft.com/office/drawing/2014/main" id="{42875DDC-0225-45F8-B745-78688F2D1A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45509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695729F-A874-425E-9BD1-425B81CCBF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7739" r="15509" b="-3"/>
          <a:stretch/>
        </p:blipFill>
        <p:spPr>
          <a:xfrm>
            <a:off x="4610101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sp>
        <p:nvSpPr>
          <p:cNvPr id="75" name="Oval 74">
            <a:extLst>
              <a:ext uri="{FF2B5EF4-FFF2-40B4-BE49-F238E27FC236}">
                <a16:creationId xmlns="" xmlns:a16="http://schemas.microsoft.com/office/drawing/2014/main" id="{12617755-D451-4BAF-9B55-518297BFF4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60273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Ugunsgrēks Ķiršu ielā | eDruva">
            <a:extLst>
              <a:ext uri="{FF2B5EF4-FFF2-40B4-BE49-F238E27FC236}">
                <a16:creationId xmlns="" xmlns:a16="http://schemas.microsoft.com/office/drawing/2014/main" id="{79EB8C29-C794-40B4-8679-40C5EB8601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3499" b="-2"/>
          <a:stretch/>
        </p:blipFill>
        <p:spPr bwMode="auto">
          <a:xfrm>
            <a:off x="8324865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79A73D4-0575-4B07-9DBC-9D494A9A7204}"/>
              </a:ext>
            </a:extLst>
          </p:cNvPr>
          <p:cNvSpPr txBox="1"/>
          <p:nvPr/>
        </p:nvSpPr>
        <p:spPr>
          <a:xfrm rot="1942121">
            <a:off x="4983027" y="3411650"/>
            <a:ext cx="9768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Foto: vc4.lv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DCCF06C-9758-4526-AA40-C8CF1E123E4C}"/>
              </a:ext>
            </a:extLst>
          </p:cNvPr>
          <p:cNvSpPr txBox="1"/>
          <p:nvPr/>
        </p:nvSpPr>
        <p:spPr>
          <a:xfrm rot="1942121">
            <a:off x="8134232" y="3263024"/>
            <a:ext cx="24252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Foto: </a:t>
            </a: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lh3.googleusercontent.com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E7433AC-07AA-487D-A6AF-41413D45CB98}"/>
              </a:ext>
            </a:extLst>
          </p:cNvPr>
          <p:cNvSpPr txBox="1"/>
          <p:nvPr/>
        </p:nvSpPr>
        <p:spPr>
          <a:xfrm rot="1942121">
            <a:off x="1028686" y="3411650"/>
            <a:ext cx="14362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Foto: vugd.gov.lv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4717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617323" y="3064334"/>
            <a:ext cx="3011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/>
              <a:t>foto</a:t>
            </a:r>
            <a:r>
              <a:rPr lang="en-GB" sz="1200"/>
              <a:t>: pixabay.com</a:t>
            </a:r>
          </a:p>
        </p:txBody>
      </p:sp>
      <p:sp>
        <p:nvSpPr>
          <p:cNvPr id="93" name="Rectangle 92"/>
          <p:cNvSpPr/>
          <p:nvPr/>
        </p:nvSpPr>
        <p:spPr>
          <a:xfrm>
            <a:off x="6763883" y="2958137"/>
            <a:ext cx="13503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lv-LV" sz="1200">
                <a:solidFill>
                  <a:prstClr val="black"/>
                </a:solidFill>
              </a:rPr>
              <a:t>foto</a:t>
            </a:r>
            <a:r>
              <a:rPr lang="en-GB" sz="1200">
                <a:solidFill>
                  <a:prstClr val="black"/>
                </a:solidFill>
              </a:rPr>
              <a:t>: rawpixel.com</a:t>
            </a:r>
          </a:p>
        </p:txBody>
      </p:sp>
      <p:sp>
        <p:nvSpPr>
          <p:cNvPr id="95" name="Rectangle 94"/>
          <p:cNvSpPr/>
          <p:nvPr/>
        </p:nvSpPr>
        <p:spPr>
          <a:xfrm>
            <a:off x="2344524" y="6021263"/>
            <a:ext cx="19636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lv-LV" sz="1200">
                <a:solidFill>
                  <a:prstClr val="black"/>
                </a:solidFill>
              </a:rPr>
              <a:t>foto</a:t>
            </a:r>
            <a:r>
              <a:rPr lang="en-GB" sz="1200">
                <a:solidFill>
                  <a:prstClr val="black"/>
                </a:solidFill>
              </a:rPr>
              <a:t>: parentingwithlove.com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218255" y="6148021"/>
            <a:ext cx="3491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/>
              <a:t>foto</a:t>
            </a:r>
            <a:r>
              <a:rPr lang="en-GB" sz="1200"/>
              <a:t>: commons.Wikimedia.org</a:t>
            </a:r>
          </a:p>
        </p:txBody>
      </p:sp>
      <p:pic>
        <p:nvPicPr>
          <p:cNvPr id="98" name="Picture 97" descr="aa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323" y="517102"/>
            <a:ext cx="9679790" cy="56309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6617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74FB1DF-96C2-4794-9C71-E6D50DA165F8}"/>
              </a:ext>
            </a:extLst>
          </p:cNvPr>
          <p:cNvSpPr txBox="1"/>
          <p:nvPr/>
        </p:nvSpPr>
        <p:spPr>
          <a:xfrm>
            <a:off x="1753780" y="5995199"/>
            <a:ext cx="30387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/>
              <a:t>foto</a:t>
            </a:r>
            <a:r>
              <a:rPr lang="en-GB" sz="1200"/>
              <a:t>: needpix.com</a:t>
            </a:r>
          </a:p>
        </p:txBody>
      </p:sp>
      <p:sp>
        <p:nvSpPr>
          <p:cNvPr id="5" name="Rectangle 43">
            <a:extLst>
              <a:ext uri="{FF2B5EF4-FFF2-40B4-BE49-F238E27FC236}">
                <a16:creationId xmlns="" xmlns:a16="http://schemas.microsoft.com/office/drawing/2014/main" id="{904E301A-C992-49C3-8548-48446ABE24E3}"/>
              </a:ext>
            </a:extLst>
          </p:cNvPr>
          <p:cNvSpPr/>
          <p:nvPr/>
        </p:nvSpPr>
        <p:spPr>
          <a:xfrm>
            <a:off x="7347526" y="5884520"/>
            <a:ext cx="12095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lv-LV" sz="1200">
                <a:solidFill>
                  <a:prstClr val="black"/>
                </a:solidFill>
              </a:rPr>
              <a:t>foto</a:t>
            </a:r>
            <a:r>
              <a:rPr lang="en-GB" sz="1200">
                <a:solidFill>
                  <a:prstClr val="black"/>
                </a:solidFill>
              </a:rPr>
              <a:t>: pxfuel.com</a:t>
            </a:r>
          </a:p>
        </p:txBody>
      </p:sp>
      <p:pic>
        <p:nvPicPr>
          <p:cNvPr id="6" name="Picture 44" descr="aaa.png">
            <a:extLst>
              <a:ext uri="{FF2B5EF4-FFF2-40B4-BE49-F238E27FC236}">
                <a16:creationId xmlns="" xmlns:a16="http://schemas.microsoft.com/office/drawing/2014/main" id="{92157B93-5D29-4E4A-8C7C-6E8D0BD6B2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54466" b="-1"/>
          <a:stretch/>
        </p:blipFill>
        <p:spPr>
          <a:xfrm>
            <a:off x="396711" y="3350797"/>
            <a:ext cx="11398578" cy="26257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EC0DF23-9121-4B97-8B8B-AC25E013BDC6}"/>
              </a:ext>
            </a:extLst>
          </p:cNvPr>
          <p:cNvSpPr txBox="1"/>
          <p:nvPr/>
        </p:nvSpPr>
        <p:spPr>
          <a:xfrm>
            <a:off x="1753780" y="5995199"/>
            <a:ext cx="30387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/>
              <a:t>foto</a:t>
            </a:r>
            <a:r>
              <a:rPr lang="en-GB" sz="1200"/>
              <a:t>: needpix.com</a:t>
            </a:r>
          </a:p>
        </p:txBody>
      </p:sp>
      <p:sp>
        <p:nvSpPr>
          <p:cNvPr id="8" name="Rectangle 40">
            <a:extLst>
              <a:ext uri="{FF2B5EF4-FFF2-40B4-BE49-F238E27FC236}">
                <a16:creationId xmlns="" xmlns:a16="http://schemas.microsoft.com/office/drawing/2014/main" id="{76B04A27-A64F-4061-B0B1-5A8284D67F18}"/>
              </a:ext>
            </a:extLst>
          </p:cNvPr>
          <p:cNvSpPr/>
          <p:nvPr/>
        </p:nvSpPr>
        <p:spPr>
          <a:xfrm>
            <a:off x="5861330" y="2954578"/>
            <a:ext cx="13232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lv-LV" sz="1200">
                <a:solidFill>
                  <a:prstClr val="black"/>
                </a:solidFill>
              </a:rPr>
              <a:t>foto</a:t>
            </a:r>
            <a:r>
              <a:rPr lang="en-GB" sz="1200">
                <a:solidFill>
                  <a:prstClr val="black"/>
                </a:solidFill>
              </a:rPr>
              <a:t>: needpix.com</a:t>
            </a:r>
          </a:p>
        </p:txBody>
      </p:sp>
      <p:sp>
        <p:nvSpPr>
          <p:cNvPr id="10" name="Rectangle 43">
            <a:extLst>
              <a:ext uri="{FF2B5EF4-FFF2-40B4-BE49-F238E27FC236}">
                <a16:creationId xmlns="" xmlns:a16="http://schemas.microsoft.com/office/drawing/2014/main" id="{A75C1935-B9BD-4949-B5FA-511D12637FDB}"/>
              </a:ext>
            </a:extLst>
          </p:cNvPr>
          <p:cNvSpPr/>
          <p:nvPr/>
        </p:nvSpPr>
        <p:spPr>
          <a:xfrm>
            <a:off x="7347526" y="5884520"/>
            <a:ext cx="12095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lv-LV" sz="1200">
                <a:solidFill>
                  <a:prstClr val="black"/>
                </a:solidFill>
              </a:rPr>
              <a:t>foto</a:t>
            </a:r>
            <a:r>
              <a:rPr lang="en-GB" sz="1200">
                <a:solidFill>
                  <a:prstClr val="black"/>
                </a:solidFill>
              </a:rPr>
              <a:t>: pxfuel.com</a:t>
            </a:r>
          </a:p>
        </p:txBody>
      </p:sp>
      <p:pic>
        <p:nvPicPr>
          <p:cNvPr id="11" name="Picture 44" descr="aaa.png">
            <a:extLst>
              <a:ext uri="{FF2B5EF4-FFF2-40B4-BE49-F238E27FC236}">
                <a16:creationId xmlns="" xmlns:a16="http://schemas.microsoft.com/office/drawing/2014/main" id="{5C3C4C4F-DDAC-41E6-ADFF-0404F509E1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875" b="46425"/>
          <a:stretch/>
        </p:blipFill>
        <p:spPr>
          <a:xfrm>
            <a:off x="5311833" y="216998"/>
            <a:ext cx="6217449" cy="3056838"/>
          </a:xfrm>
          <a:prstGeom prst="rect">
            <a:avLst/>
          </a:prstGeom>
        </p:spPr>
      </p:pic>
      <p:pic>
        <p:nvPicPr>
          <p:cNvPr id="1026" name="Picture 2" descr="broken vase – Corpus">
            <a:extLst>
              <a:ext uri="{FF2B5EF4-FFF2-40B4-BE49-F238E27FC236}">
                <a16:creationId xmlns="" xmlns:a16="http://schemas.microsoft.com/office/drawing/2014/main" id="{50057BE6-B24F-40E5-B423-A5642CEFC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34" y="293109"/>
            <a:ext cx="3972465" cy="26501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F8B4105-1FD3-4640-9C2A-CA6C67A5A5C6}"/>
              </a:ext>
            </a:extLst>
          </p:cNvPr>
          <p:cNvSpPr txBox="1"/>
          <p:nvPr/>
        </p:nvSpPr>
        <p:spPr>
          <a:xfrm>
            <a:off x="1371184" y="3015514"/>
            <a:ext cx="30387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/>
              <a:t>foto</a:t>
            </a:r>
            <a:r>
              <a:rPr lang="en-GB" sz="1200"/>
              <a:t>: </a:t>
            </a:r>
            <a:r>
              <a:rPr lang="lv-LV" sz="1200"/>
              <a:t>corpus.nz</a:t>
            </a:r>
            <a:endParaRPr lang="en-GB" sz="1200"/>
          </a:p>
        </p:txBody>
      </p:sp>
    </p:spTree>
    <p:extLst>
      <p:ext uri="{BB962C8B-B14F-4D97-AF65-F5344CB8AC3E}">
        <p14:creationId xmlns="" xmlns:p14="http://schemas.microsoft.com/office/powerpoint/2010/main" val="2635087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8000" b="1">
                <a:solidFill>
                  <a:srgbClr val="C00000"/>
                </a:solidFill>
                <a:latin typeface="+mn-lt"/>
              </a:rPr>
              <a:t>Zvani 112, 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lv-LV" altLang="lv-LV" sz="3200"/>
              <a:t>ir notikusi nelaime;</a:t>
            </a:r>
          </a:p>
          <a:p>
            <a:r>
              <a:rPr lang="lv-LV" altLang="lv-LV" sz="3200"/>
              <a:t>kaut kas deg; </a:t>
            </a:r>
          </a:p>
          <a:p>
            <a:r>
              <a:rPr lang="lv-LV" altLang="lv-LV" sz="3200"/>
              <a:t>kādam ir palicis slikti; </a:t>
            </a:r>
          </a:p>
          <a:p>
            <a:r>
              <a:rPr lang="lv-LV" altLang="lv-LV" sz="3200"/>
              <a:t>kādam uzbrūk;</a:t>
            </a:r>
          </a:p>
          <a:p>
            <a:r>
              <a:rPr lang="lv-LV" altLang="lv-LV" sz="3200"/>
              <a:t>kāds slīkst ūdenī vai ielūzis ledū;</a:t>
            </a:r>
          </a:p>
          <a:p>
            <a:r>
              <a:rPr lang="lv-LV" altLang="lv-LV" sz="3200"/>
              <a:t>kādu apzog.</a:t>
            </a:r>
            <a:endParaRPr lang="lv-LV" altLang="lv-LV" sz="3200">
              <a:cs typeface="Calibri"/>
            </a:endParaRPr>
          </a:p>
          <a:p>
            <a:pPr marL="0" indent="0">
              <a:buNone/>
            </a:pPr>
            <a:endParaRPr lang="lv-LV" altLang="lv-LV" sz="2400">
              <a:latin typeface="Book Antiqua" panose="02040602050305030304" pitchFamily="18" charset="0"/>
            </a:endParaRPr>
          </a:p>
        </p:txBody>
      </p:sp>
      <p:pic>
        <p:nvPicPr>
          <p:cNvPr id="6" name="Picture 2" descr="Image result for 112diena20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20" y="422128"/>
            <a:ext cx="3258920" cy="3258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ttēls 5">
            <a:extLst>
              <a:ext uri="{FF2B5EF4-FFF2-40B4-BE49-F238E27FC236}">
                <a16:creationId xmlns="" xmlns:a16="http://schemas.microsoft.com/office/drawing/2014/main" id="{97B6F5BE-F052-4B51-AD4D-87799992CC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49402" y="3355413"/>
            <a:ext cx="2510355" cy="3258919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1EFE747-196B-4A8E-A9EF-22F0B82DA0A4}"/>
              </a:ext>
            </a:extLst>
          </p:cNvPr>
          <p:cNvSpPr txBox="1"/>
          <p:nvPr/>
        </p:nvSpPr>
        <p:spPr>
          <a:xfrm>
            <a:off x="8584953" y="6215876"/>
            <a:ext cx="14362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Images</a:t>
            </a:r>
            <a:r>
              <a:rPr kumimoji="0" lang="lv-LV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vugd.gov.lv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8654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rsraksts 3">
            <a:extLst>
              <a:ext uri="{FF2B5EF4-FFF2-40B4-BE49-F238E27FC236}">
                <a16:creationId xmlns="" xmlns:a16="http://schemas.microsoft.com/office/drawing/2014/main" id="{8637C397-5F94-4C6D-96FF-8E394099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3437"/>
            <a:ext cx="10515600" cy="1767029"/>
          </a:xfrm>
        </p:spPr>
        <p:txBody>
          <a:bodyPr/>
          <a:lstStyle/>
          <a:p>
            <a:r>
              <a:rPr lang="lv-LV" sz="4400"/>
              <a:t>Tikumiskās audzināšanas programma «e-TAP»</a:t>
            </a:r>
            <a:endParaRPr lang="lv-LV" dirty="0"/>
          </a:p>
        </p:txBody>
      </p:sp>
      <p:sp>
        <p:nvSpPr>
          <p:cNvPr id="7" name="Teksta vietturis 4">
            <a:extLst>
              <a:ext uri="{FF2B5EF4-FFF2-40B4-BE49-F238E27FC236}">
                <a16:creationId xmlns="" xmlns:a16="http://schemas.microsoft.com/office/drawing/2014/main" id="{DB883E18-9F90-4BE0-9E60-548D184F007F}"/>
              </a:ext>
            </a:extLst>
          </p:cNvPr>
          <p:cNvSpPr txBox="1">
            <a:spLocks/>
          </p:cNvSpPr>
          <p:nvPr/>
        </p:nvSpPr>
        <p:spPr>
          <a:xfrm>
            <a:off x="910227" y="2637223"/>
            <a:ext cx="10515600" cy="252562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/>
              <a:t>Resursi pieejami: </a:t>
            </a:r>
            <a:r>
              <a:rPr lang="lv-LV">
                <a:hlinkClick r:id="rId2"/>
              </a:rPr>
              <a:t>www.arete.lu.lv</a:t>
            </a:r>
            <a:endParaRPr lang="lv-LV">
              <a:cs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lv-LV" sz="160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1600"/>
              <a:t>Programmas administrators: Dr. Manuels Fernandezs. </a:t>
            </a:r>
            <a:r>
              <a:rPr lang="lv-LV" sz="1600">
                <a:hlinkClick r:id="rId3"/>
              </a:rPr>
              <a:t>manuels.fernandezs@lu.lv</a:t>
            </a:r>
            <a:r>
              <a:rPr lang="lv-LV" sz="1600"/>
              <a:t>, +371 26253625</a:t>
            </a:r>
            <a:endParaRPr lang="lv-LV" sz="1600">
              <a:cs typeface="Calibri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lv-LV" sz="1600"/>
              <a:t>Latvijas Universitātes Pedagoģijas, psiholoģijas un mākslas fakultātes Pedagoģijas zinātniskā institūta vadošais pētnieks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lv-LV" sz="1600"/>
              <a:t>Imantas 7. līnija 1, 223. telpa, Rīga, LV-1083, Latvija</a:t>
            </a:r>
            <a:endParaRPr lang="lv-LV" sz="1600">
              <a:cs typeface="Calibri"/>
            </a:endParaRPr>
          </a:p>
          <a:p>
            <a:pPr marL="0" indent="0">
              <a:buNone/>
            </a:pPr>
            <a:r>
              <a:rPr lang="lv-LV" sz="1200" i="1"/>
              <a:t>"Digitālas mācību programmas piemērotības un īstenojamības izpēte jauniešu tikumiskajai audzināšanai Latvijas izglītības iestādēs (no 5 līdz 15 gadu vecumā)" (01.12.2020-31.12.2021). </a:t>
            </a:r>
            <a:r>
              <a:rPr lang="lv-LV" sz="1200"/>
              <a:t>Projekta Nr. lzp-2020/2-0277; LU reģistrācijas Nr: LZP2020/95</a:t>
            </a:r>
            <a:endParaRPr lang="lv-LV" sz="1600" dirty="0"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0005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0" ma:contentTypeDescription="Create a new document." ma:contentTypeScope="" ma:versionID="1a39272c8cb3131bcb089328dd00b9a7">
  <xsd:schema xmlns:xsd="http://www.w3.org/2001/XMLSchema" xmlns:xs="http://www.w3.org/2001/XMLSchema" xmlns:p="http://schemas.microsoft.com/office/2006/metadata/properties" xmlns:ns2="bcd8bb90-b1cb-4fe5-8892-66ea2dba031d" targetNamespace="http://schemas.microsoft.com/office/2006/metadata/properties" ma:root="true" ma:fieldsID="cdbfa7f0a99ab17c0b3637ecfca3044c" ns2:_="">
    <xsd:import namespace="bcd8bb90-b1cb-4fe5-8892-66ea2dba03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B47A50-8E17-4B8E-B3BA-62AEA936DDAE}">
  <ds:schemaRefs>
    <ds:schemaRef ds:uri="bcd8bb90-b1cb-4fe5-8892-66ea2dba031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9A7803A-0E44-4A22-99ED-2740C77C26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D4CD7D-1B81-44E0-A2AD-D0514EE4E5B5}">
  <ds:schemaRefs>
    <ds:schemaRef ds:uri="bcd8bb90-b1cb-4fe5-8892-66ea2dba031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173</Words>
  <Application>Microsoft Office PowerPoint</Application>
  <PresentationFormat>Custom</PresentationFormat>
  <Paragraphs>31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dizains</vt:lpstr>
      <vt:lpstr>Pirmsskolas 3. posms (5 gadi)  Tēma: Cilvēki, kuri mums var palīdzēt   2. nodarbība: Ārkārtas situācijas (1. materiāls)</vt:lpstr>
      <vt:lpstr>Slide 2</vt:lpstr>
      <vt:lpstr>Slide 3</vt:lpstr>
      <vt:lpstr>Zvani 112, ja</vt:lpstr>
      <vt:lpstr>Tikumiskās audzināšanas programma «e-TAP»</vt:lpstr>
    </vt:vector>
  </TitlesOfParts>
  <Company>UoB IT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screen time?</dc:title>
  <dc:creator>Rachael Hunter (School of Education)</dc:creator>
  <cp:lastModifiedBy>Arturs</cp:lastModifiedBy>
  <cp:revision>3</cp:revision>
  <dcterms:created xsi:type="dcterms:W3CDTF">2019-06-13T10:46:31Z</dcterms:created>
  <dcterms:modified xsi:type="dcterms:W3CDTF">2021-10-14T18:54:05Z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</Properties>
</file>