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56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194DAF-131D-4236-9126-9B8A6846D352}" v="11" dt="2021-08-23T11:13:35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āte Balandīna" userId="724c8780-c7e3-4d85-a0a7-cddd1c3a6593" providerId="ADAL" clId="{80194DAF-131D-4236-9126-9B8A6846D352}"/>
    <pc:docChg chg="undo custSel mod addSld delSld modSld sldOrd modMainMaster">
      <pc:chgData name="Beāte Balandīna" userId="724c8780-c7e3-4d85-a0a7-cddd1c3a6593" providerId="ADAL" clId="{80194DAF-131D-4236-9126-9B8A6846D352}" dt="2021-08-23T11:13:39.243" v="180" actId="47"/>
      <pc:docMkLst>
        <pc:docMk/>
      </pc:docMkLst>
      <pc:sldChg chg="modSp">
        <pc:chgData name="Beāte Balandīna" userId="724c8780-c7e3-4d85-a0a7-cddd1c3a6593" providerId="ADAL" clId="{80194DAF-131D-4236-9126-9B8A6846D352}" dt="2021-08-23T11:10:41.281" v="175" actId="1076"/>
        <pc:sldMkLst>
          <pc:docMk/>
          <pc:sldMk cId="3417306728" sldId="256"/>
        </pc:sldMkLst>
        <pc:spChg chg="mod">
          <ac:chgData name="Beāte Balandīna" userId="724c8780-c7e3-4d85-a0a7-cddd1c3a6593" providerId="ADAL" clId="{80194DAF-131D-4236-9126-9B8A6846D352}" dt="2021-08-23T11:10:41.281" v="175" actId="1076"/>
          <ac:spMkLst>
            <pc:docMk/>
            <pc:sldMk cId="3417306728" sldId="256"/>
            <ac:spMk id="15" creationId="{00000000-0000-0000-0000-000000000000}"/>
          </ac:spMkLst>
        </pc:spChg>
      </pc:sldChg>
      <pc:sldChg chg="add">
        <pc:chgData name="Beāte Balandīna" userId="724c8780-c7e3-4d85-a0a7-cddd1c3a6593" providerId="ADAL" clId="{80194DAF-131D-4236-9126-9B8A6846D352}" dt="2021-08-23T11:13:35.114" v="179"/>
        <pc:sldMkLst>
          <pc:docMk/>
          <pc:sldMk cId="591148582" sldId="258"/>
        </pc:sldMkLst>
      </pc:sldChg>
      <pc:sldChg chg="del">
        <pc:chgData name="Beāte Balandīna" userId="724c8780-c7e3-4d85-a0a7-cddd1c3a6593" providerId="ADAL" clId="{80194DAF-131D-4236-9126-9B8A6846D352}" dt="2021-08-23T11:13:30.699" v="176" actId="2696"/>
        <pc:sldMkLst>
          <pc:docMk/>
          <pc:sldMk cId="0" sldId="262"/>
        </pc:sldMkLst>
      </pc:sldChg>
      <pc:sldChg chg="new add del ord">
        <pc:chgData name="Beāte Balandīna" userId="724c8780-c7e3-4d85-a0a7-cddd1c3a6593" providerId="ADAL" clId="{80194DAF-131D-4236-9126-9B8A6846D352}" dt="2021-08-23T07:29:38.335" v="5" actId="47"/>
        <pc:sldMkLst>
          <pc:docMk/>
          <pc:sldMk cId="442015590" sldId="263"/>
        </pc:sldMkLst>
      </pc:sldChg>
      <pc:sldChg chg="addSp delSp modSp new add mod setBg">
        <pc:chgData name="Beāte Balandīna" userId="724c8780-c7e3-4d85-a0a7-cddd1c3a6593" providerId="ADAL" clId="{80194DAF-131D-4236-9126-9B8A6846D352}" dt="2021-08-23T11:10:25.692" v="174" actId="26606"/>
        <pc:sldMkLst>
          <pc:docMk/>
          <pc:sldMk cId="247043245" sldId="264"/>
        </pc:sldMkLst>
        <pc:spChg chg="mod">
          <ac:chgData name="Beāte Balandīna" userId="724c8780-c7e3-4d85-a0a7-cddd1c3a6593" providerId="ADAL" clId="{80194DAF-131D-4236-9126-9B8A6846D352}" dt="2021-08-23T11:10:25.692" v="174" actId="26606"/>
          <ac:spMkLst>
            <pc:docMk/>
            <pc:sldMk cId="247043245" sldId="264"/>
            <ac:spMk id="2" creationId="{A446B501-9326-4E5A-8973-92FCDAD9A737}"/>
          </ac:spMkLst>
        </pc:spChg>
        <pc:spChg chg="mod">
          <ac:chgData name="Beāte Balandīna" userId="724c8780-c7e3-4d85-a0a7-cddd1c3a6593" providerId="ADAL" clId="{80194DAF-131D-4236-9126-9B8A6846D352}" dt="2021-08-23T11:10:25.692" v="174" actId="26606"/>
          <ac:spMkLst>
            <pc:docMk/>
            <pc:sldMk cId="247043245" sldId="264"/>
            <ac:spMk id="3" creationId="{674DFD7E-89DF-40AC-8CFB-CA7523AB3A0D}"/>
          </ac:spMkLst>
        </pc:spChg>
        <pc:spChg chg="add del">
          <ac:chgData name="Beāte Balandīna" userId="724c8780-c7e3-4d85-a0a7-cddd1c3a6593" providerId="ADAL" clId="{80194DAF-131D-4236-9126-9B8A6846D352}" dt="2021-08-23T11:10:25.692" v="174" actId="26606"/>
          <ac:spMkLst>
            <pc:docMk/>
            <pc:sldMk cId="247043245" sldId="264"/>
            <ac:spMk id="8" creationId="{FFD48BC7-DC40-47DE-87EE-9F4B6ECB9ABB}"/>
          </ac:spMkLst>
        </pc:spChg>
        <pc:spChg chg="add del">
          <ac:chgData name="Beāte Balandīna" userId="724c8780-c7e3-4d85-a0a7-cddd1c3a6593" providerId="ADAL" clId="{80194DAF-131D-4236-9126-9B8A6846D352}" dt="2021-08-23T11:10:25.692" v="174" actId="26606"/>
          <ac:spMkLst>
            <pc:docMk/>
            <pc:sldMk cId="247043245" sldId="264"/>
            <ac:spMk id="10" creationId="{E502BBC7-2C76-46F3-BC24-5985BC13DB88}"/>
          </ac:spMkLst>
        </pc:spChg>
        <pc:spChg chg="add del">
          <ac:chgData name="Beāte Balandīna" userId="724c8780-c7e3-4d85-a0a7-cddd1c3a6593" providerId="ADAL" clId="{80194DAF-131D-4236-9126-9B8A6846D352}" dt="2021-08-23T11:10:25.692" v="174" actId="26606"/>
          <ac:spMkLst>
            <pc:docMk/>
            <pc:sldMk cId="247043245" sldId="264"/>
            <ac:spMk id="12" creationId="{C7F28D52-2A5F-4D23-81AE-7CB8B591C7AF}"/>
          </ac:spMkLst>
        </pc:spChg>
        <pc:spChg chg="add del">
          <ac:chgData name="Beāte Balandīna" userId="724c8780-c7e3-4d85-a0a7-cddd1c3a6593" providerId="ADAL" clId="{80194DAF-131D-4236-9126-9B8A6846D352}" dt="2021-08-23T11:10:25.692" v="174" actId="26606"/>
          <ac:spMkLst>
            <pc:docMk/>
            <pc:sldMk cId="247043245" sldId="264"/>
            <ac:spMk id="14" creationId="{3629484E-3792-4B3D-89AD-7C8A1ED0E0D4}"/>
          </ac:spMkLst>
        </pc:spChg>
      </pc:sldChg>
      <pc:sldChg chg="new add del">
        <pc:chgData name="Beāte Balandīna" userId="724c8780-c7e3-4d85-a0a7-cddd1c3a6593" providerId="ADAL" clId="{80194DAF-131D-4236-9126-9B8A6846D352}" dt="2021-08-23T11:13:39.243" v="180" actId="47"/>
        <pc:sldMkLst>
          <pc:docMk/>
          <pc:sldMk cId="3775933459" sldId="265"/>
        </pc:sldMkLst>
      </pc:sldChg>
      <pc:sldMasterChg chg="addSp delSp modSp modSldLayout">
        <pc:chgData name="Beāte Balandīna" userId="724c8780-c7e3-4d85-a0a7-cddd1c3a6593" providerId="ADAL" clId="{80194DAF-131D-4236-9126-9B8A6846D352}" dt="2021-08-23T11:04:51.597" v="170"/>
        <pc:sldMasterMkLst>
          <pc:docMk/>
          <pc:sldMasterMk cId="2866832251" sldId="2147483648"/>
        </pc:sldMasterMkLst>
        <pc:picChg chg="del">
          <ac:chgData name="Beāte Balandīna" userId="724c8780-c7e3-4d85-a0a7-cddd1c3a6593" providerId="ADAL" clId="{80194DAF-131D-4236-9126-9B8A6846D352}" dt="2021-08-23T11:03:54.011" v="165" actId="478"/>
          <ac:picMkLst>
            <pc:docMk/>
            <pc:sldMasterMk cId="2866832251" sldId="2147483648"/>
            <ac:picMk id="7" creationId="{00000000-0000-0000-0000-000000000000}"/>
          </ac:picMkLst>
        </pc:picChg>
        <pc:picChg chg="del">
          <ac:chgData name="Beāte Balandīna" userId="724c8780-c7e3-4d85-a0a7-cddd1c3a6593" providerId="ADAL" clId="{80194DAF-131D-4236-9126-9B8A6846D352}" dt="2021-08-23T11:03:57.206" v="166" actId="478"/>
          <ac:picMkLst>
            <pc:docMk/>
            <pc:sldMasterMk cId="2866832251" sldId="2147483648"/>
            <ac:picMk id="8" creationId="{00000000-0000-0000-0000-000000000000}"/>
          </ac:picMkLst>
        </pc:picChg>
        <pc:picChg chg="add mod">
          <ac:chgData name="Beāte Balandīna" userId="724c8780-c7e3-4d85-a0a7-cddd1c3a6593" providerId="ADAL" clId="{80194DAF-131D-4236-9126-9B8A6846D352}" dt="2021-08-23T11:04:23.396" v="168" actId="1076"/>
          <ac:picMkLst>
            <pc:docMk/>
            <pc:sldMasterMk cId="2866832251" sldId="2147483648"/>
            <ac:picMk id="9" creationId="{2216A698-F704-4904-9EC8-3B7F78F81909}"/>
          </ac:picMkLst>
        </pc:picChg>
        <pc:picChg chg="add">
          <ac:chgData name="Beāte Balandīna" userId="724c8780-c7e3-4d85-a0a7-cddd1c3a6593" providerId="ADAL" clId="{80194DAF-131D-4236-9126-9B8A6846D352}" dt="2021-08-23T11:04:36.385" v="169"/>
          <ac:picMkLst>
            <pc:docMk/>
            <pc:sldMasterMk cId="2866832251" sldId="2147483648"/>
            <ac:picMk id="10" creationId="{01EC68B8-50E4-4ADE-BFC5-C8B4EE8405EF}"/>
          </ac:picMkLst>
        </pc:picChg>
        <pc:picChg chg="add">
          <ac:chgData name="Beāte Balandīna" userId="724c8780-c7e3-4d85-a0a7-cddd1c3a6593" providerId="ADAL" clId="{80194DAF-131D-4236-9126-9B8A6846D352}" dt="2021-08-23T11:04:51.597" v="170"/>
          <ac:picMkLst>
            <pc:docMk/>
            <pc:sldMasterMk cId="2866832251" sldId="2147483648"/>
            <ac:picMk id="11" creationId="{835A9520-EBD6-453E-9475-39943BC7F87F}"/>
          </ac:picMkLst>
        </pc:picChg>
        <pc:sldLayoutChg chg="addSp delSp modSp">
          <pc:chgData name="Beāte Balandīna" userId="724c8780-c7e3-4d85-a0a7-cddd1c3a6593" providerId="ADAL" clId="{80194DAF-131D-4236-9126-9B8A6846D352}" dt="2021-08-23T08:01:31.124" v="164"/>
          <pc:sldLayoutMkLst>
            <pc:docMk/>
            <pc:sldMasterMk cId="2866832251" sldId="2147483648"/>
            <pc:sldLayoutMk cId="3123357097" sldId="2147483655"/>
          </pc:sldLayoutMkLst>
          <pc:spChg chg="del">
            <ac:chgData name="Beāte Balandīna" userId="724c8780-c7e3-4d85-a0a7-cddd1c3a6593" providerId="ADAL" clId="{80194DAF-131D-4236-9126-9B8A6846D352}" dt="2021-08-23T08:01:30.363" v="163"/>
            <ac:spMkLst>
              <pc:docMk/>
              <pc:sldMasterMk cId="2866832251" sldId="2147483648"/>
              <pc:sldLayoutMk cId="3123357097" sldId="2147483655"/>
              <ac:spMk id="2" creationId="{00000000-0000-0000-0000-000000000000}"/>
            </ac:spMkLst>
          </pc:spChg>
          <pc:spChg chg="del">
            <ac:chgData name="Beāte Balandīna" userId="724c8780-c7e3-4d85-a0a7-cddd1c3a6593" providerId="ADAL" clId="{80194DAF-131D-4236-9126-9B8A6846D352}" dt="2021-08-23T08:01:30.363" v="163"/>
            <ac:spMkLst>
              <pc:docMk/>
              <pc:sldMasterMk cId="2866832251" sldId="2147483648"/>
              <pc:sldLayoutMk cId="3123357097" sldId="2147483655"/>
              <ac:spMk id="3" creationId="{00000000-0000-0000-0000-000000000000}"/>
            </ac:spMkLst>
          </pc:spChg>
          <pc:spChg chg="del">
            <ac:chgData name="Beāte Balandīna" userId="724c8780-c7e3-4d85-a0a7-cddd1c3a6593" providerId="ADAL" clId="{80194DAF-131D-4236-9126-9B8A6846D352}" dt="2021-08-23T08:01:30.363" v="163"/>
            <ac:spMkLst>
              <pc:docMk/>
              <pc:sldMasterMk cId="2866832251" sldId="2147483648"/>
              <pc:sldLayoutMk cId="3123357097" sldId="2147483655"/>
              <ac:spMk id="4" creationId="{00000000-0000-0000-0000-000000000000}"/>
            </ac:spMkLst>
          </pc:spChg>
          <pc:spChg chg="add del mod">
            <ac:chgData name="Beāte Balandīna" userId="724c8780-c7e3-4d85-a0a7-cddd1c3a6593" providerId="ADAL" clId="{80194DAF-131D-4236-9126-9B8A6846D352}" dt="2021-08-23T08:01:29.079" v="162"/>
            <ac:spMkLst>
              <pc:docMk/>
              <pc:sldMasterMk cId="2866832251" sldId="2147483648"/>
              <pc:sldLayoutMk cId="3123357097" sldId="2147483655"/>
              <ac:spMk id="5" creationId="{1F073E29-7B31-442E-B41A-1911464E3311}"/>
            </ac:spMkLst>
          </pc:spChg>
          <pc:spChg chg="add mod">
            <ac:chgData name="Beāte Balandīna" userId="724c8780-c7e3-4d85-a0a7-cddd1c3a6593" providerId="ADAL" clId="{80194DAF-131D-4236-9126-9B8A6846D352}" dt="2021-08-23T08:01:31.124" v="164"/>
            <ac:spMkLst>
              <pc:docMk/>
              <pc:sldMasterMk cId="2866832251" sldId="2147483648"/>
              <pc:sldLayoutMk cId="3123357097" sldId="2147483655"/>
              <ac:spMk id="6" creationId="{FAB9F476-3E7A-4849-8F99-382A40B5A635}"/>
            </ac:spMkLst>
          </pc:spChg>
          <pc:spChg chg="add mod">
            <ac:chgData name="Beāte Balandīna" userId="724c8780-c7e3-4d85-a0a7-cddd1c3a6593" providerId="ADAL" clId="{80194DAF-131D-4236-9126-9B8A6846D352}" dt="2021-08-23T08:01:31.124" v="164"/>
            <ac:spMkLst>
              <pc:docMk/>
              <pc:sldMasterMk cId="2866832251" sldId="2147483648"/>
              <pc:sldLayoutMk cId="3123357097" sldId="2147483655"/>
              <ac:spMk id="7" creationId="{87756BAB-0ADF-479C-8F92-6952E0493DE1}"/>
            </ac:spMkLst>
          </pc:spChg>
          <pc:spChg chg="add mod">
            <ac:chgData name="Beāte Balandīna" userId="724c8780-c7e3-4d85-a0a7-cddd1c3a6593" providerId="ADAL" clId="{80194DAF-131D-4236-9126-9B8A6846D352}" dt="2021-08-23T08:01:31.124" v="164"/>
            <ac:spMkLst>
              <pc:docMk/>
              <pc:sldMasterMk cId="2866832251" sldId="2147483648"/>
              <pc:sldLayoutMk cId="3123357097" sldId="2147483655"/>
              <ac:spMk id="8" creationId="{624F05AA-117A-453C-A831-D6A9736C916B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arete.lu.lv/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915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8086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2175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003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216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1994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5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2691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9233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a vietturis 5">
            <a:extLst>
              <a:ext uri="{FF2B5EF4-FFF2-40B4-BE49-F238E27FC236}">
                <a16:creationId xmlns="" xmlns:a16="http://schemas.microsoft.com/office/drawing/2014/main" id="{FAB9F476-3E7A-4849-8F99-382A40B5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7" name="Kājenes vietturis 6">
            <a:extLst>
              <a:ext uri="{FF2B5EF4-FFF2-40B4-BE49-F238E27FC236}">
                <a16:creationId xmlns="" xmlns:a16="http://schemas.microsoft.com/office/drawing/2014/main" id="{87756BAB-0ADF-479C-8F92-6952E049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aida numura vietturis 7">
            <a:extLst>
              <a:ext uri="{FF2B5EF4-FFF2-40B4-BE49-F238E27FC236}">
                <a16:creationId xmlns="" xmlns:a16="http://schemas.microsoft.com/office/drawing/2014/main" id="{624F05AA-117A-453C-A831-D6A9736C9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2335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n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8903" y="2992180"/>
            <a:ext cx="3071835" cy="1977757"/>
          </a:xfrm>
          <a:prstGeom prst="rect">
            <a:avLst/>
          </a:prstGeom>
        </p:spPr>
      </p:pic>
      <p:pic>
        <p:nvPicPr>
          <p:cNvPr id="11" name="Picture 10" descr="Arete.png"/>
          <p:cNvPicPr>
            <a:picLocks noChangeAspect="1"/>
          </p:cNvPicPr>
          <p:nvPr userDrawn="1"/>
        </p:nvPicPr>
        <p:blipFill>
          <a:blip r:embed="rId3" cstate="print"/>
          <a:srcRect l="36901"/>
          <a:stretch>
            <a:fillRect/>
          </a:stretch>
        </p:blipFill>
        <p:spPr>
          <a:xfrm>
            <a:off x="725805" y="850578"/>
            <a:ext cx="2684233" cy="1549206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815340" y="2547943"/>
            <a:ext cx="6332220" cy="31393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lv-LV"/>
              <a:t>Resursi</a:t>
            </a:r>
            <a:r>
              <a:rPr lang="lv-LV" baseline="0"/>
              <a:t> pieejami: </a:t>
            </a:r>
            <a:r>
              <a:rPr lang="lv-LV" baseline="0">
                <a:hlinkClick r:id="rId4"/>
              </a:rPr>
              <a:t>www.arete.lu.lv</a:t>
            </a:r>
            <a:endParaRPr lang="lv-LV" baseline="0"/>
          </a:p>
          <a:p>
            <a:endParaRPr lang="lv-LV" baseline="0"/>
          </a:p>
          <a:p>
            <a:r>
              <a:rPr lang="lv-LV" baseline="0"/>
              <a:t>Programmas administrators:</a:t>
            </a:r>
          </a:p>
          <a:p>
            <a:r>
              <a:rPr lang="lv-LV" baseline="0"/>
              <a:t>Dr. Manuels Fernandezs</a:t>
            </a:r>
          </a:p>
          <a:p>
            <a:r>
              <a:rPr lang="lv-LV" baseline="0"/>
              <a:t>manuels.fernandezs@lu.lv</a:t>
            </a:r>
          </a:p>
          <a:p>
            <a:r>
              <a:rPr lang="lv-LV" baseline="0"/>
              <a:t>+371 26253625</a:t>
            </a:r>
          </a:p>
          <a:p>
            <a:r>
              <a:rPr lang="lv-LV" baseline="0"/>
              <a:t>Imantas 7. līnija 1, 223. telpa, Rīga, LV-1083, Latvija</a:t>
            </a:r>
          </a:p>
          <a:p>
            <a:endParaRPr lang="lv-LV" baseline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aseline="0"/>
              <a:t>Latvijas Universitātes Pedagoģijas, psiholoģijas un mākslas fakultātes Pedagoģijas zinātniskā institūta vadošais pētnieks, pēcdoktorants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7774305" y="2547942"/>
            <a:ext cx="242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/>
              <a:t>Izstrādāts pateicoties:</a:t>
            </a:r>
            <a:endParaRPr lang="lv-LV" baseline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1713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Attēls 10">
            <a:extLst>
              <a:ext uri="{FF2B5EF4-FFF2-40B4-BE49-F238E27FC236}">
                <a16:creationId xmlns="" xmlns:a16="http://schemas.microsoft.com/office/drawing/2014/main" id="{835A9520-EBD6-453E-9475-39943BC7F87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2" name="Attēls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A446B501-9326-4E5A-8973-92FCDAD9A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062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v-LV"/>
              <a:t>Pirmsskolas 3. posms (5 gadi)</a:t>
            </a:r>
            <a:br>
              <a:rPr lang="lv-LV"/>
            </a:br>
            <a:r>
              <a:rPr lang="lv-LV"/>
              <a:t>Tēma: Mana veselība</a:t>
            </a:r>
            <a:br>
              <a:rPr lang="lv-LV"/>
            </a:br>
            <a:r>
              <a:rPr lang="lv-LV"/>
              <a:t>1. nodarbība: Tīras rokas (1. materiāls)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674DFD7E-89DF-40AC-8CFB-CA7523AB3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04343"/>
            <a:ext cx="9144000" cy="885295"/>
          </a:xfrm>
        </p:spPr>
        <p:txBody>
          <a:bodyPr/>
          <a:lstStyle/>
          <a:p>
            <a:r>
              <a:rPr lang="lv-LV"/>
              <a:t>Tikumiskās audzināšanas programma «e-TAP»</a:t>
            </a:r>
          </a:p>
        </p:txBody>
      </p:sp>
    </p:spTree>
    <p:extLst>
      <p:ext uri="{BB962C8B-B14F-4D97-AF65-F5344CB8AC3E}">
        <p14:creationId xmlns="" xmlns:p14="http://schemas.microsoft.com/office/powerpoint/2010/main" val="24704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807" y="243752"/>
            <a:ext cx="8714509" cy="580604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948545" y="6049794"/>
            <a:ext cx="4294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/>
              <a:t>foto</a:t>
            </a:r>
            <a:r>
              <a:rPr lang="en-GB" sz="1200"/>
              <a:t>: commons.Wikimedia.org.</a:t>
            </a:r>
          </a:p>
        </p:txBody>
      </p:sp>
    </p:spTree>
    <p:extLst>
      <p:ext uri="{BB962C8B-B14F-4D97-AF65-F5344CB8AC3E}">
        <p14:creationId xmlns="" xmlns:p14="http://schemas.microsoft.com/office/powerpoint/2010/main" val="341730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3">
            <a:extLst>
              <a:ext uri="{FF2B5EF4-FFF2-40B4-BE49-F238E27FC236}">
                <a16:creationId xmlns="" xmlns:a16="http://schemas.microsoft.com/office/drawing/2014/main" id="{8637C397-5F94-4C6D-96FF-8E394099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13437"/>
            <a:ext cx="10515600" cy="1767029"/>
          </a:xfrm>
        </p:spPr>
        <p:txBody>
          <a:bodyPr/>
          <a:lstStyle/>
          <a:p>
            <a:r>
              <a:rPr lang="lv-LV" sz="4400"/>
              <a:t>Tikumiskās audzināšanas programma «e-TAP»</a:t>
            </a:r>
            <a:endParaRPr lang="lv-LV" dirty="0"/>
          </a:p>
        </p:txBody>
      </p:sp>
      <p:sp>
        <p:nvSpPr>
          <p:cNvPr id="7" name="Teksta vietturis 4">
            <a:extLst>
              <a:ext uri="{FF2B5EF4-FFF2-40B4-BE49-F238E27FC236}">
                <a16:creationId xmlns="" xmlns:a16="http://schemas.microsoft.com/office/drawing/2014/main" id="{DB883E18-9F90-4BE0-9E60-548D184F007F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/>
              <a:t>Resursi pieejami: </a:t>
            </a:r>
            <a:r>
              <a:rPr lang="lv-LV">
                <a:hlinkClick r:id="rId2"/>
              </a:rPr>
              <a:t>www.arete.lu.lv</a:t>
            </a:r>
            <a:endParaRPr lang="lv-LV">
              <a:cs typeface="Calibri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/>
              <a:t>Programmas administrators: Dr. Manuels Fernandezs. </a:t>
            </a:r>
            <a:r>
              <a:rPr lang="lv-LV" sz="1600">
                <a:hlinkClick r:id="rId3"/>
              </a:rPr>
              <a:t>manuels.fernandezs@lu.lv</a:t>
            </a:r>
            <a:r>
              <a:rPr lang="lv-LV" sz="1600"/>
              <a:t>, +371 26253625</a:t>
            </a:r>
            <a:endParaRPr lang="lv-LV" sz="1600">
              <a:cs typeface="Calibr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/>
              <a:t>Imantas 7. līnija 1, 223. telpa, Rīga, LV-1083, Latvija</a:t>
            </a:r>
            <a:endParaRPr lang="lv-LV" sz="1600">
              <a:cs typeface="Calibri"/>
            </a:endParaRPr>
          </a:p>
          <a:p>
            <a:pPr marL="0" indent="0">
              <a:buNone/>
            </a:pPr>
            <a:r>
              <a:rPr lang="lv-LV" sz="1200" i="1"/>
              <a:t>"Digitālas mācību programmas piemērotības un īstenojamības izpēte jauniešu tikumiskajai audzināšanai Latvijas izglītības iestādēs (no 5 līdz 15 gadu vecumā)" (01.12.2020-31.12.2021). </a:t>
            </a:r>
            <a:r>
              <a:rPr lang="lv-LV" sz="1200"/>
              <a:t>Projekta Nr. lzp-2020/2-0277; LU reģistrācijas Nr: LZP2020/95</a:t>
            </a:r>
            <a:endParaRPr lang="lv-LV" sz="1600" dirty="0"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005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713820-CBCA-4732-9401-FB4F674EF3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138AF3-0BB0-42CC-A0E8-AC4AF1D5C6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83BDD6-7386-4C22-BB14-4AA0A86E45E4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bcd8bb90-b1cb-4fe5-8892-66ea2dba031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</Words>
  <Application>Microsoft Office PowerPoint</Application>
  <PresentationFormat>Custom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Pirmsskolas 3. posms (5 gadi) Tēma: Mana veselība 1. nodarbība: Tīras rokas (1. materiāls)</vt:lpstr>
      <vt:lpstr>Slide 2</vt:lpstr>
      <vt:lpstr>Tikumiskās audzināšanas programma «e-TAP»</vt:lpstr>
    </vt:vector>
  </TitlesOfParts>
  <Company>UoB IT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Arturs</cp:lastModifiedBy>
  <cp:revision>3</cp:revision>
  <dcterms:created xsi:type="dcterms:W3CDTF">2019-06-13T10:46:31Z</dcterms:created>
  <dcterms:modified xsi:type="dcterms:W3CDTF">2021-10-14T18:53:56Z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