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3" r:id="rId6"/>
    <p:sldId id="256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1DF3F-6F7A-49E8-8389-2E5D4F3E461F}" v="17" dt="2021-08-23T11:35:46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āte Balandīna" userId="724c8780-c7e3-4d85-a0a7-cddd1c3a6593" providerId="ADAL" clId="{03C1DF3F-6F7A-49E8-8389-2E5D4F3E461F}"/>
    <pc:docChg chg="undo custSel addSld delSld modSld sldOrd modMainMaster">
      <pc:chgData name="Beāte Balandīna" userId="724c8780-c7e3-4d85-a0a7-cddd1c3a6593" providerId="ADAL" clId="{03C1DF3F-6F7A-49E8-8389-2E5D4F3E461F}" dt="2021-08-23T11:36:11.203" v="248" actId="1076"/>
      <pc:docMkLst>
        <pc:docMk/>
      </pc:docMkLst>
      <pc:sldChg chg="add">
        <pc:chgData name="Beāte Balandīna" userId="724c8780-c7e3-4d85-a0a7-cddd1c3a6593" providerId="ADAL" clId="{03C1DF3F-6F7A-49E8-8389-2E5D4F3E461F}" dt="2021-08-23T11:15:52.461" v="11"/>
        <pc:sldMkLst>
          <pc:docMk/>
          <pc:sldMk cId="591148582" sldId="258"/>
        </pc:sldMkLst>
      </pc:sldChg>
      <pc:sldChg chg="del">
        <pc:chgData name="Beāte Balandīna" userId="724c8780-c7e3-4d85-a0a7-cddd1c3a6593" providerId="ADAL" clId="{03C1DF3F-6F7A-49E8-8389-2E5D4F3E461F}" dt="2021-08-23T11:15:36.314" v="8" actId="47"/>
        <pc:sldMkLst>
          <pc:docMk/>
          <pc:sldMk cId="0" sldId="262"/>
        </pc:sldMkLst>
      </pc:sldChg>
      <pc:sldChg chg="addSp delSp modSp new add ord">
        <pc:chgData name="Beāte Balandīna" userId="724c8780-c7e3-4d85-a0a7-cddd1c3a6593" providerId="ADAL" clId="{03C1DF3F-6F7A-49E8-8389-2E5D4F3E461F}" dt="2021-08-23T11:36:11.203" v="248" actId="1076"/>
        <pc:sldMkLst>
          <pc:docMk/>
          <pc:sldMk cId="543990231" sldId="263"/>
        </pc:sldMkLst>
        <pc:spChg chg="del">
          <ac:chgData name="Beāte Balandīna" userId="724c8780-c7e3-4d85-a0a7-cddd1c3a6593" providerId="ADAL" clId="{03C1DF3F-6F7A-49E8-8389-2E5D4F3E461F}" dt="2021-08-23T11:27:16.194" v="204" actId="478"/>
          <ac:spMkLst>
            <pc:docMk/>
            <pc:sldMk cId="543990231" sldId="263"/>
            <ac:spMk id="2" creationId="{36875C8C-C735-44A0-ACAE-F1EA3726CA57}"/>
          </ac:spMkLst>
        </pc:spChg>
        <pc:spChg chg="del">
          <ac:chgData name="Beāte Balandīna" userId="724c8780-c7e3-4d85-a0a7-cddd1c3a6593" providerId="ADAL" clId="{03C1DF3F-6F7A-49E8-8389-2E5D4F3E461F}" dt="2021-08-23T11:23:54.950" v="180" actId="478"/>
          <ac:spMkLst>
            <pc:docMk/>
            <pc:sldMk cId="543990231" sldId="263"/>
            <ac:spMk id="3" creationId="{8669BDAD-207E-4387-A867-35FAF66ABE1A}"/>
          </ac:spMkLst>
        </pc:spChg>
        <pc:spChg chg="add mod">
          <ac:chgData name="Beāte Balandīna" userId="724c8780-c7e3-4d85-a0a7-cddd1c3a6593" providerId="ADAL" clId="{03C1DF3F-6F7A-49E8-8389-2E5D4F3E461F}" dt="2021-08-23T11:36:06.493" v="245" actId="1076"/>
          <ac:spMkLst>
            <pc:docMk/>
            <pc:sldMk cId="543990231" sldId="263"/>
            <ac:spMk id="8" creationId="{5BE621A7-2F2B-4D03-8963-90838EDEB5E6}"/>
          </ac:spMkLst>
        </pc:spChg>
        <pc:picChg chg="add mod">
          <ac:chgData name="Beāte Balandīna" userId="724c8780-c7e3-4d85-a0a7-cddd1c3a6593" providerId="ADAL" clId="{03C1DF3F-6F7A-49E8-8389-2E5D4F3E461F}" dt="2021-08-23T11:35:54.534" v="241" actId="14100"/>
          <ac:picMkLst>
            <pc:docMk/>
            <pc:sldMk cId="543990231" sldId="263"/>
            <ac:picMk id="10" creationId="{E40C0BE0-7D3F-4641-9C01-CD510657E955}"/>
          </ac:picMkLst>
        </pc:picChg>
        <pc:picChg chg="add mod">
          <ac:chgData name="Beāte Balandīna" userId="724c8780-c7e3-4d85-a0a7-cddd1c3a6593" providerId="ADAL" clId="{03C1DF3F-6F7A-49E8-8389-2E5D4F3E461F}" dt="2021-08-23T11:36:08.555" v="246" actId="1076"/>
          <ac:picMkLst>
            <pc:docMk/>
            <pc:sldMk cId="543990231" sldId="263"/>
            <ac:picMk id="1026" creationId="{D98F1411-032F-473A-812A-3AD4BC191F8E}"/>
          </ac:picMkLst>
        </pc:picChg>
        <pc:picChg chg="add mod">
          <ac:chgData name="Beāte Balandīna" userId="724c8780-c7e3-4d85-a0a7-cddd1c3a6593" providerId="ADAL" clId="{03C1DF3F-6F7A-49E8-8389-2E5D4F3E461F}" dt="2021-08-23T11:36:09.812" v="247" actId="1076"/>
          <ac:picMkLst>
            <pc:docMk/>
            <pc:sldMk cId="543990231" sldId="263"/>
            <ac:picMk id="1028" creationId="{27EF8B0B-0E68-4788-856F-107883ED32D5}"/>
          </ac:picMkLst>
        </pc:picChg>
        <pc:picChg chg="add mod">
          <ac:chgData name="Beāte Balandīna" userId="724c8780-c7e3-4d85-a0a7-cddd1c3a6593" providerId="ADAL" clId="{03C1DF3F-6F7A-49E8-8389-2E5D4F3E461F}" dt="2021-08-23T11:36:11.203" v="248" actId="1076"/>
          <ac:picMkLst>
            <pc:docMk/>
            <pc:sldMk cId="543990231" sldId="263"/>
            <ac:picMk id="1030" creationId="{3AC47A38-9E78-4A31-8047-63A9EFF69ED0}"/>
          </ac:picMkLst>
        </pc:picChg>
        <pc:picChg chg="add mod">
          <ac:chgData name="Beāte Balandīna" userId="724c8780-c7e3-4d85-a0a7-cddd1c3a6593" providerId="ADAL" clId="{03C1DF3F-6F7A-49E8-8389-2E5D4F3E461F}" dt="2021-08-23T11:35:41.100" v="237" actId="1076"/>
          <ac:picMkLst>
            <pc:docMk/>
            <pc:sldMk cId="543990231" sldId="263"/>
            <ac:picMk id="1032" creationId="{2F26D885-64E1-4AE3-917C-DD6324A01D8D}"/>
          </ac:picMkLst>
        </pc:picChg>
        <pc:picChg chg="add mod">
          <ac:chgData name="Beāte Balandīna" userId="724c8780-c7e3-4d85-a0a7-cddd1c3a6593" providerId="ADAL" clId="{03C1DF3F-6F7A-49E8-8389-2E5D4F3E461F}" dt="2021-08-23T11:36:03.100" v="244" actId="1076"/>
          <ac:picMkLst>
            <pc:docMk/>
            <pc:sldMk cId="543990231" sldId="263"/>
            <ac:picMk id="1034" creationId="{04B52027-5A48-467E-9FF7-393275D7F286}"/>
          </ac:picMkLst>
        </pc:picChg>
      </pc:sldChg>
      <pc:sldChg chg="new add del">
        <pc:chgData name="Beāte Balandīna" userId="724c8780-c7e3-4d85-a0a7-cddd1c3a6593" providerId="ADAL" clId="{03C1DF3F-6F7A-49E8-8389-2E5D4F3E461F}" dt="2021-08-23T11:16:08.164" v="14" actId="47"/>
        <pc:sldMkLst>
          <pc:docMk/>
          <pc:sldMk cId="4173536306" sldId="264"/>
        </pc:sldMkLst>
      </pc:sldChg>
      <pc:sldChg chg="modSp new add ord">
        <pc:chgData name="Beāte Balandīna" userId="724c8780-c7e3-4d85-a0a7-cddd1c3a6593" providerId="ADAL" clId="{03C1DF3F-6F7A-49E8-8389-2E5D4F3E461F}" dt="2021-08-23T11:18:43.169" v="179" actId="1076"/>
        <pc:sldMkLst>
          <pc:docMk/>
          <pc:sldMk cId="200994385" sldId="265"/>
        </pc:sldMkLst>
        <pc:spChg chg="mod">
          <ac:chgData name="Beāte Balandīna" userId="724c8780-c7e3-4d85-a0a7-cddd1c3a6593" providerId="ADAL" clId="{03C1DF3F-6F7A-49E8-8389-2E5D4F3E461F}" dt="2021-08-23T11:18:38.393" v="178" actId="1076"/>
          <ac:spMkLst>
            <pc:docMk/>
            <pc:sldMk cId="200994385" sldId="265"/>
            <ac:spMk id="2" creationId="{10D2275F-01D8-43E2-AEB9-4B3AAC949EC8}"/>
          </ac:spMkLst>
        </pc:spChg>
        <pc:spChg chg="mod">
          <ac:chgData name="Beāte Balandīna" userId="724c8780-c7e3-4d85-a0a7-cddd1c3a6593" providerId="ADAL" clId="{03C1DF3F-6F7A-49E8-8389-2E5D4F3E461F}" dt="2021-08-23T11:18:43.169" v="179" actId="1076"/>
          <ac:spMkLst>
            <pc:docMk/>
            <pc:sldMk cId="200994385" sldId="265"/>
            <ac:spMk id="3" creationId="{24B1BABD-0726-48C0-A868-9BA826138D61}"/>
          </ac:spMkLst>
        </pc:spChg>
      </pc:sldChg>
      <pc:sldMasterChg chg="addSp delSp">
        <pc:chgData name="Beāte Balandīna" userId="724c8780-c7e3-4d85-a0a7-cddd1c3a6593" providerId="ADAL" clId="{03C1DF3F-6F7A-49E8-8389-2E5D4F3E461F}" dt="2021-08-23T11:15:26.637" v="7"/>
        <pc:sldMasterMkLst>
          <pc:docMk/>
          <pc:sldMasterMk cId="2866832251" sldId="2147483648"/>
        </pc:sldMasterMkLst>
        <pc:picChg chg="del">
          <ac:chgData name="Beāte Balandīna" userId="724c8780-c7e3-4d85-a0a7-cddd1c3a6593" providerId="ADAL" clId="{03C1DF3F-6F7A-49E8-8389-2E5D4F3E461F}" dt="2021-08-23T11:14:48.473" v="3" actId="478"/>
          <ac:picMkLst>
            <pc:docMk/>
            <pc:sldMasterMk cId="2866832251" sldId="2147483648"/>
            <ac:picMk id="7" creationId="{00000000-0000-0000-0000-000000000000}"/>
          </ac:picMkLst>
        </pc:picChg>
        <pc:picChg chg="del">
          <ac:chgData name="Beāte Balandīna" userId="724c8780-c7e3-4d85-a0a7-cddd1c3a6593" providerId="ADAL" clId="{03C1DF3F-6F7A-49E8-8389-2E5D4F3E461F}" dt="2021-08-23T11:14:50.676" v="4" actId="478"/>
          <ac:picMkLst>
            <pc:docMk/>
            <pc:sldMasterMk cId="2866832251" sldId="2147483648"/>
            <ac:picMk id="8" creationId="{00000000-0000-0000-0000-000000000000}"/>
          </ac:picMkLst>
        </pc:picChg>
        <pc:picChg chg="add">
          <ac:chgData name="Beāte Balandīna" userId="724c8780-c7e3-4d85-a0a7-cddd1c3a6593" providerId="ADAL" clId="{03C1DF3F-6F7A-49E8-8389-2E5D4F3E461F}" dt="2021-08-23T11:15:05.098" v="5"/>
          <ac:picMkLst>
            <pc:docMk/>
            <pc:sldMasterMk cId="2866832251" sldId="2147483648"/>
            <ac:picMk id="9" creationId="{1FDD0E08-DA7F-44B6-B0E6-DC220E6ADB76}"/>
          </ac:picMkLst>
        </pc:picChg>
        <pc:picChg chg="add">
          <ac:chgData name="Beāte Balandīna" userId="724c8780-c7e3-4d85-a0a7-cddd1c3a6593" providerId="ADAL" clId="{03C1DF3F-6F7A-49E8-8389-2E5D4F3E461F}" dt="2021-08-23T11:15:15.815" v="6"/>
          <ac:picMkLst>
            <pc:docMk/>
            <pc:sldMasterMk cId="2866832251" sldId="2147483648"/>
            <ac:picMk id="10" creationId="{96438CBE-E159-48B2-AEE0-6A9D58487893}"/>
          </ac:picMkLst>
        </pc:picChg>
        <pc:picChg chg="add">
          <ac:chgData name="Beāte Balandīna" userId="724c8780-c7e3-4d85-a0a7-cddd1c3a6593" providerId="ADAL" clId="{03C1DF3F-6F7A-49E8-8389-2E5D4F3E461F}" dt="2021-08-23T11:15:26.637" v="7"/>
          <ac:picMkLst>
            <pc:docMk/>
            <pc:sldMasterMk cId="2866832251" sldId="2147483648"/>
            <ac:picMk id="11" creationId="{4FD5AEA0-6BF6-415C-A6BB-D9171A40D7E5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dirty="0"/>
              <a:t>Resursi</a:t>
            </a:r>
            <a:r>
              <a:rPr lang="lv-LV" baseline="0" dirty="0"/>
              <a:t> pieejami: </a:t>
            </a:r>
            <a:r>
              <a:rPr lang="lv-LV" baseline="0" dirty="0">
                <a:hlinkClick r:id="rId4"/>
              </a:rPr>
              <a:t>www.arete.lu.lv</a:t>
            </a:r>
            <a:endParaRPr lang="lv-LV" baseline="0" dirty="0"/>
          </a:p>
          <a:p>
            <a:endParaRPr lang="lv-LV" baseline="0" dirty="0"/>
          </a:p>
          <a:p>
            <a:r>
              <a:rPr lang="lv-LV" baseline="0" dirty="0"/>
              <a:t>Programmas administrators:</a:t>
            </a:r>
          </a:p>
          <a:p>
            <a:r>
              <a:rPr lang="lv-LV" baseline="0" dirty="0"/>
              <a:t>Dr. Manuels Fernandezs</a:t>
            </a:r>
          </a:p>
          <a:p>
            <a:r>
              <a:rPr lang="lv-LV" baseline="0" dirty="0"/>
              <a:t>manuels.fernandezs@lu.lv</a:t>
            </a:r>
          </a:p>
          <a:p>
            <a:r>
              <a:rPr lang="lv-LV" baseline="0" dirty="0"/>
              <a:t>+371 26253625</a:t>
            </a:r>
          </a:p>
          <a:p>
            <a:r>
              <a:rPr lang="lv-LV" baseline="0" dirty="0"/>
              <a:t>Imantas 7. līnija 1, 223. telpa, Rīga, LV-1083, Latvija</a:t>
            </a:r>
          </a:p>
          <a:p>
            <a:endParaRPr lang="lv-LV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 dirty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Izstrādāts pateicoties:</a:t>
            </a:r>
            <a:endParaRPr lang="lv-LV" baseline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Attēls 10">
            <a:extLst>
              <a:ext uri="{FF2B5EF4-FFF2-40B4-BE49-F238E27FC236}">
                <a16:creationId xmlns="" xmlns:a16="http://schemas.microsoft.com/office/drawing/2014/main" id="{4FD5AEA0-6BF6-415C-A6BB-D9171A40D7E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2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0D2275F-01D8-43E2-AEB9-4B3AAC949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Pirmsskola 3. posms (5 gadi)</a:t>
            </a:r>
            <a:br>
              <a:rPr lang="lv-LV" dirty="0"/>
            </a:br>
            <a:r>
              <a:rPr lang="lv-LV" dirty="0"/>
              <a:t>Tēma: Mana veselība</a:t>
            </a:r>
            <a:br>
              <a:rPr lang="lv-LV" dirty="0"/>
            </a:br>
            <a:r>
              <a:rPr lang="lv-LV" dirty="0"/>
              <a:t>2. nodarbība: Veselīgs uzturs (1.materiāls)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24B1BABD-0726-48C0-A868-9BA826138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422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«e-TAP»</a:t>
            </a:r>
          </a:p>
        </p:txBody>
      </p:sp>
    </p:spTree>
    <p:extLst>
      <p:ext uri="{BB962C8B-B14F-4D97-AF65-F5344CB8AC3E}">
        <p14:creationId xmlns="" xmlns:p14="http://schemas.microsoft.com/office/powerpoint/2010/main" val="20099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pcorn Brooch transparent PNG - StickPNG">
            <a:extLst>
              <a:ext uri="{FF2B5EF4-FFF2-40B4-BE49-F238E27FC236}">
                <a16:creationId xmlns="" xmlns:a16="http://schemas.microsoft.com/office/drawing/2014/main" id="{D98F1411-032F-473A-812A-3AD4BC19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57" y="825623"/>
            <a:ext cx="1971509" cy="2503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cumber PNG Image - PurePNG | Free transparent CC0 PNG Image Library">
            <a:extLst>
              <a:ext uri="{FF2B5EF4-FFF2-40B4-BE49-F238E27FC236}">
                <a16:creationId xmlns="" xmlns:a16="http://schemas.microsoft.com/office/drawing/2014/main" id="{27EF8B0B-0E68-4788-856F-107883ED3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56" y="1121018"/>
            <a:ext cx="3010078" cy="2041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t Png Image - Transparent Background Nuts Png, Png Download - kindpng">
            <a:extLst>
              <a:ext uri="{FF2B5EF4-FFF2-40B4-BE49-F238E27FC236}">
                <a16:creationId xmlns="" xmlns:a16="http://schemas.microsoft.com/office/drawing/2014/main" id="{3AC47A38-9E78-4A31-8047-63A9EFF6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884" b="89729" l="6628" r="90930">
                        <a14:foregroundMark x1="9419" y1="42829" x2="7442" y2="45543"/>
                        <a14:foregroundMark x1="6860" y1="61240" x2="6628" y2="65504"/>
                        <a14:foregroundMark x1="90930" y1="50194" x2="90930" y2="59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50" y="1155413"/>
            <a:ext cx="3432474" cy="2059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&amp;amp;M&amp;#39;s PNG">
            <a:extLst>
              <a:ext uri="{FF2B5EF4-FFF2-40B4-BE49-F238E27FC236}">
                <a16:creationId xmlns="" xmlns:a16="http://schemas.microsoft.com/office/drawing/2014/main" id="{2F26D885-64E1-4AE3-917C-DD6324A0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57" y="3466731"/>
            <a:ext cx="2060164" cy="2060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E621A7-2F2B-4D03-8963-90838EDEB5E6}"/>
              </a:ext>
            </a:extLst>
          </p:cNvPr>
          <p:cNvSpPr txBox="1"/>
          <p:nvPr/>
        </p:nvSpPr>
        <p:spPr>
          <a:xfrm>
            <a:off x="4264457" y="6137263"/>
            <a:ext cx="302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/>
              <a:t>foto</a:t>
            </a:r>
            <a:r>
              <a:rPr lang="en-GB" sz="1200" dirty="0"/>
              <a:t>: </a:t>
            </a:r>
            <a:r>
              <a:rPr lang="lv-LV" sz="1200" dirty="0"/>
              <a:t>pngimg.com</a:t>
            </a:r>
            <a:endParaRPr lang="en-GB" sz="1200" dirty="0"/>
          </a:p>
        </p:txBody>
      </p:sp>
      <p:pic>
        <p:nvPicPr>
          <p:cNvPr id="1034" name="Picture 10" descr="Download In Practice This Means That A Breakfast With A Single - Nutella PNG  Image with No Background - PNGkey.com">
            <a:extLst>
              <a:ext uri="{FF2B5EF4-FFF2-40B4-BE49-F238E27FC236}">
                <a16:creationId xmlns="" xmlns:a16="http://schemas.microsoft.com/office/drawing/2014/main" id="{04B52027-5A48-467E-9FF7-393275D7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43" y="3294729"/>
            <a:ext cx="2583904" cy="2442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ttēls 9" descr="Food - Popsicles - Fruit Ice Cream Stick PNG Image | Transparent PNG Free  Download on SeekPNG">
            <a:extLst>
              <a:ext uri="{FF2B5EF4-FFF2-40B4-BE49-F238E27FC236}">
                <a16:creationId xmlns="" xmlns:a16="http://schemas.microsoft.com/office/drawing/2014/main" id="{E40C0BE0-7D3F-4641-9C01-CD510657E955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206" b="92058" l="10000" r="90000">
                        <a14:foregroundMark x1="43780" y1="76895" x2="41585" y2="92058"/>
                        <a14:foregroundMark x1="60854" y1="9206" x2="55366" y2="9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50" y="3329126"/>
            <a:ext cx="3370162" cy="2373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4399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5175" y="6004098"/>
            <a:ext cx="302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/>
              <a:t>foto</a:t>
            </a:r>
            <a:r>
              <a:rPr lang="en-GB" sz="1200" dirty="0"/>
              <a:t>: Wikipedia.org</a:t>
            </a:r>
          </a:p>
        </p:txBody>
      </p:sp>
      <p:pic>
        <p:nvPicPr>
          <p:cNvPr id="26" name="Picture 25" descr="sna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4699" y="868891"/>
            <a:ext cx="7442601" cy="5120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730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3">
            <a:extLst>
              <a:ext uri="{FF2B5EF4-FFF2-40B4-BE49-F238E27FC236}">
                <a16:creationId xmlns="" xmlns:a16="http://schemas.microsoft.com/office/drawing/2014/main" id="{8637C397-5F94-4C6D-96FF-8E394099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3437"/>
            <a:ext cx="10515600" cy="1767029"/>
          </a:xfrm>
        </p:spPr>
        <p:txBody>
          <a:bodyPr/>
          <a:lstStyle/>
          <a:p>
            <a:r>
              <a:rPr lang="lv-LV" sz="4400"/>
              <a:t>Tikumiskās audzināšanas programma «e-TAP»</a:t>
            </a:r>
            <a:endParaRPr lang="lv-LV" dirty="0"/>
          </a:p>
        </p:txBody>
      </p:sp>
      <p:sp>
        <p:nvSpPr>
          <p:cNvPr id="7" name="Teksta vietturis 4">
            <a:extLst>
              <a:ext uri="{FF2B5EF4-FFF2-40B4-BE49-F238E27FC236}">
                <a16:creationId xmlns="" xmlns:a16="http://schemas.microsoft.com/office/drawing/2014/main" id="{DB883E18-9F90-4BE0-9E60-548D184F007F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/>
              <a:t>Resursi pieejami: </a:t>
            </a:r>
            <a:r>
              <a:rPr lang="lv-LV">
                <a:hlinkClick r:id="rId2"/>
              </a:rPr>
              <a:t>www.arete.lu.lv</a:t>
            </a:r>
            <a:endParaRPr lang="lv-LV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/>
              <a:t>Programmas administrators: Dr. Manuels Fernandezs. </a:t>
            </a:r>
            <a:r>
              <a:rPr lang="lv-LV" sz="1600">
                <a:hlinkClick r:id="rId3"/>
              </a:rPr>
              <a:t>manuels.fernandezs@lu.lv</a:t>
            </a:r>
            <a:r>
              <a:rPr lang="lv-LV" sz="1600"/>
              <a:t>, +371 26253625</a:t>
            </a:r>
            <a:endParaRPr lang="lv-LV" sz="160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/>
              <a:t>Imantas 7. līnija 1, 223. telpa, Rīga, LV-1083, Latvija</a:t>
            </a:r>
            <a:endParaRPr lang="lv-LV" sz="1600">
              <a:cs typeface="Calibri"/>
            </a:endParaRPr>
          </a:p>
          <a:p>
            <a:pPr marL="0" indent="0">
              <a:buNone/>
            </a:pPr>
            <a:r>
              <a:rPr lang="lv-LV" sz="1200" i="1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/>
              <a:t>Projekta Nr. lzp-2020/2-0277; LU reģistrācijas Nr: LZP2020/95</a:t>
            </a:r>
            <a:endParaRPr lang="lv-LV" sz="16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00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FBC3D5-9BFE-4BAA-9C1D-06082CB3D203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cd8bb90-b1cb-4fe5-8892-66ea2dba031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E36849-6220-445B-97BA-26B6C46D4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45EC66-9198-46E7-8EF3-7E98F0DF9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106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Pirmsskola 3. posms (5 gadi) Tēma: Mana veselība 2. nodarbība: Veselīgs uzturs (1.materiāls)</vt:lpstr>
      <vt:lpstr>Slide 2</vt:lpstr>
      <vt:lpstr>Slide 3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16</cp:revision>
  <dcterms:created xsi:type="dcterms:W3CDTF">2019-06-13T10:46:31Z</dcterms:created>
  <dcterms:modified xsi:type="dcterms:W3CDTF">2021-10-14T18:53:47Z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