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C52B9-913A-4F95-BEB2-E52D9B848AF6}" v="6" dt="2021-08-23T11:41:09.125"/>
    <p1510:client id="{694774AD-DF58-4F7F-B728-B11DB9CBB82B}" v="8" dt="2021-08-23T14:06:4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āte Balandīna" userId="724c8780-c7e3-4d85-a0a7-cddd1c3a6593" providerId="ADAL" clId="{2FAC52B9-913A-4F95-BEB2-E52D9B848AF6}"/>
    <pc:docChg chg="undo custSel addSld delSld modSld sldOrd modMainMaster">
      <pc:chgData name="Beāte Balandīna" userId="724c8780-c7e3-4d85-a0a7-cddd1c3a6593" providerId="ADAL" clId="{2FAC52B9-913A-4F95-BEB2-E52D9B848AF6}" dt="2021-08-23T11:44:00.932" v="198" actId="1076"/>
      <pc:docMkLst>
        <pc:docMk/>
      </pc:docMkLst>
      <pc:sldChg chg="modSp">
        <pc:chgData name="Beāte Balandīna" userId="724c8780-c7e3-4d85-a0a7-cddd1c3a6593" providerId="ADAL" clId="{2FAC52B9-913A-4F95-BEB2-E52D9B848AF6}" dt="2021-08-23T11:40:05.022" v="6" actId="1076"/>
        <pc:sldMkLst>
          <pc:docMk/>
          <pc:sldMk cId="3417306728" sldId="256"/>
        </pc:sldMkLst>
        <pc:spChg chg="mod">
          <ac:chgData name="Beāte Balandīna" userId="724c8780-c7e3-4d85-a0a7-cddd1c3a6593" providerId="ADAL" clId="{2FAC52B9-913A-4F95-BEB2-E52D9B848AF6}" dt="2021-08-23T11:40:05.022" v="6" actId="1076"/>
          <ac:spMkLst>
            <pc:docMk/>
            <pc:sldMk cId="3417306728" sldId="256"/>
            <ac:spMk id="32" creationId="{00000000-0000-0000-0000-000000000000}"/>
          </ac:spMkLst>
        </pc:spChg>
        <pc:picChg chg="mod">
          <ac:chgData name="Beāte Balandīna" userId="724c8780-c7e3-4d85-a0a7-cddd1c3a6593" providerId="ADAL" clId="{2FAC52B9-913A-4F95-BEB2-E52D9B848AF6}" dt="2021-08-23T11:40:01.470" v="5" actId="1076"/>
          <ac:picMkLst>
            <pc:docMk/>
            <pc:sldMk cId="3417306728" sldId="256"/>
            <ac:picMk id="31" creationId="{00000000-0000-0000-0000-000000000000}"/>
          </ac:picMkLst>
        </pc:picChg>
      </pc:sldChg>
      <pc:sldChg chg="addSp delSp new add">
        <pc:chgData name="Beāte Balandīna" userId="724c8780-c7e3-4d85-a0a7-cddd1c3a6593" providerId="ADAL" clId="{2FAC52B9-913A-4F95-BEB2-E52D9B848AF6}" dt="2021-08-23T11:40:57.755" v="18"/>
        <pc:sldMkLst>
          <pc:docMk/>
          <pc:sldMk cId="1210005427" sldId="257"/>
        </pc:sldMkLst>
        <pc:spChg chg="add del">
          <ac:chgData name="Beāte Balandīna" userId="724c8780-c7e3-4d85-a0a7-cddd1c3a6593" providerId="ADAL" clId="{2FAC52B9-913A-4F95-BEB2-E52D9B848AF6}" dt="2021-08-23T11:40:54.473" v="16" actId="478"/>
          <ac:spMkLst>
            <pc:docMk/>
            <pc:sldMk cId="1210005427" sldId="257"/>
            <ac:spMk id="2" creationId="{8F2F9520-F261-4C6E-ADB5-A97532720FE3}"/>
          </ac:spMkLst>
        </pc:spChg>
        <pc:spChg chg="add del">
          <ac:chgData name="Beāte Balandīna" userId="724c8780-c7e3-4d85-a0a7-cddd1c3a6593" providerId="ADAL" clId="{2FAC52B9-913A-4F95-BEB2-E52D9B848AF6}" dt="2021-08-23T11:40:57.087" v="17" actId="478"/>
          <ac:spMkLst>
            <pc:docMk/>
            <pc:sldMk cId="1210005427" sldId="257"/>
            <ac:spMk id="3" creationId="{B86DA90C-C7F5-4136-BB8F-365C4F32D94F}"/>
          </ac:spMkLst>
        </pc:spChg>
        <pc:spChg chg="add del">
          <ac:chgData name="Beāte Balandīna" userId="724c8780-c7e3-4d85-a0a7-cddd1c3a6593" providerId="ADAL" clId="{2FAC52B9-913A-4F95-BEB2-E52D9B848AF6}" dt="2021-08-23T11:40:51.421" v="15"/>
          <ac:spMkLst>
            <pc:docMk/>
            <pc:sldMk cId="1210005427" sldId="257"/>
            <ac:spMk id="4" creationId="{EF98D32E-21E3-4F63-A7C5-3767E947543B}"/>
          </ac:spMkLst>
        </pc:spChg>
        <pc:spChg chg="add del">
          <ac:chgData name="Beāte Balandīna" userId="724c8780-c7e3-4d85-a0a7-cddd1c3a6593" providerId="ADAL" clId="{2FAC52B9-913A-4F95-BEB2-E52D9B848AF6}" dt="2021-08-23T11:40:51.421" v="15"/>
          <ac:spMkLst>
            <pc:docMk/>
            <pc:sldMk cId="1210005427" sldId="257"/>
            <ac:spMk id="5" creationId="{5530F600-772A-4119-AF72-73E4DBBC90AB}"/>
          </ac:spMkLst>
        </pc:spChg>
        <pc:spChg chg="add">
          <ac:chgData name="Beāte Balandīna" userId="724c8780-c7e3-4d85-a0a7-cddd1c3a6593" providerId="ADAL" clId="{2FAC52B9-913A-4F95-BEB2-E52D9B848AF6}" dt="2021-08-23T11:40:57.755" v="18"/>
          <ac:spMkLst>
            <pc:docMk/>
            <pc:sldMk cId="1210005427" sldId="257"/>
            <ac:spMk id="6" creationId="{8637C397-5F94-4C6D-96FF-8E3940995C61}"/>
          </ac:spMkLst>
        </pc:spChg>
        <pc:spChg chg="add">
          <ac:chgData name="Beāte Balandīna" userId="724c8780-c7e3-4d85-a0a7-cddd1c3a6593" providerId="ADAL" clId="{2FAC52B9-913A-4F95-BEB2-E52D9B848AF6}" dt="2021-08-23T11:40:57.755" v="18"/>
          <ac:spMkLst>
            <pc:docMk/>
            <pc:sldMk cId="1210005427" sldId="257"/>
            <ac:spMk id="7" creationId="{DB883E18-9F90-4BE0-9E60-548D184F007F}"/>
          </ac:spMkLst>
        </pc:spChg>
      </pc:sldChg>
      <pc:sldChg chg="modSp new add ord">
        <pc:chgData name="Beāte Balandīna" userId="724c8780-c7e3-4d85-a0a7-cddd1c3a6593" providerId="ADAL" clId="{2FAC52B9-913A-4F95-BEB2-E52D9B848AF6}" dt="2021-08-23T11:44:00.932" v="198" actId="1076"/>
        <pc:sldMkLst>
          <pc:docMk/>
          <pc:sldMk cId="25048787" sldId="258"/>
        </pc:sldMkLst>
        <pc:spChg chg="mod">
          <ac:chgData name="Beāte Balandīna" userId="724c8780-c7e3-4d85-a0a7-cddd1c3a6593" providerId="ADAL" clId="{2FAC52B9-913A-4F95-BEB2-E52D9B848AF6}" dt="2021-08-23T11:44:00.932" v="198" actId="1076"/>
          <ac:spMkLst>
            <pc:docMk/>
            <pc:sldMk cId="25048787" sldId="258"/>
            <ac:spMk id="2" creationId="{5AC33CAE-8336-4B15-9601-2B211ED6B6C4}"/>
          </ac:spMkLst>
        </pc:spChg>
        <pc:spChg chg="mod">
          <ac:chgData name="Beāte Balandīna" userId="724c8780-c7e3-4d85-a0a7-cddd1c3a6593" providerId="ADAL" clId="{2FAC52B9-913A-4F95-BEB2-E52D9B848AF6}" dt="2021-08-23T11:43:55.944" v="197" actId="1076"/>
          <ac:spMkLst>
            <pc:docMk/>
            <pc:sldMk cId="25048787" sldId="258"/>
            <ac:spMk id="3" creationId="{EDD85C9D-0CB6-4A42-BBD3-79506C1A0465}"/>
          </ac:spMkLst>
        </pc:spChg>
      </pc:sldChg>
      <pc:sldChg chg="del">
        <pc:chgData name="Beāte Balandīna" userId="724c8780-c7e3-4d85-a0a7-cddd1c3a6593" providerId="ADAL" clId="{2FAC52B9-913A-4F95-BEB2-E52D9B848AF6}" dt="2021-08-23T11:40:10.337" v="7" actId="47"/>
        <pc:sldMkLst>
          <pc:docMk/>
          <pc:sldMk cId="0" sldId="262"/>
        </pc:sldMkLst>
      </pc:sldChg>
      <pc:sldMasterChg chg="addSp delSp modSp">
        <pc:chgData name="Beāte Balandīna" userId="724c8780-c7e3-4d85-a0a7-cddd1c3a6593" providerId="ADAL" clId="{2FAC52B9-913A-4F95-BEB2-E52D9B848AF6}" dt="2021-08-23T11:39:53.848" v="4" actId="1038"/>
        <pc:sldMasterMkLst>
          <pc:docMk/>
          <pc:sldMasterMk cId="2866832251" sldId="2147483648"/>
        </pc:sldMasterMkLst>
        <pc:picChg chg="del">
          <ac:chgData name="Beāte Balandīna" userId="724c8780-c7e3-4d85-a0a7-cddd1c3a6593" providerId="ADAL" clId="{2FAC52B9-913A-4F95-BEB2-E52D9B848AF6}" dt="2021-08-23T11:38:54.672" v="0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Beāte Balandīna" userId="724c8780-c7e3-4d85-a0a7-cddd1c3a6593" providerId="ADAL" clId="{2FAC52B9-913A-4F95-BEB2-E52D9B848AF6}" dt="2021-08-23T11:38:57.573" v="1" actId="478"/>
          <ac:picMkLst>
            <pc:docMk/>
            <pc:sldMasterMk cId="2866832251" sldId="2147483648"/>
            <ac:picMk id="8" creationId="{00000000-0000-0000-0000-000000000000}"/>
          </ac:picMkLst>
        </pc:picChg>
        <pc:picChg chg="add mod">
          <ac:chgData name="Beāte Balandīna" userId="724c8780-c7e3-4d85-a0a7-cddd1c3a6593" providerId="ADAL" clId="{2FAC52B9-913A-4F95-BEB2-E52D9B848AF6}" dt="2021-08-23T11:39:53.848" v="4" actId="1038"/>
          <ac:picMkLst>
            <pc:docMk/>
            <pc:sldMasterMk cId="2866832251" sldId="2147483648"/>
            <ac:picMk id="9" creationId="{02E912AB-A2EF-44AF-9133-5AE132DE6498}"/>
          </ac:picMkLst>
        </pc:picChg>
        <pc:picChg chg="add">
          <ac:chgData name="Beāte Balandīna" userId="724c8780-c7e3-4d85-a0a7-cddd1c3a6593" providerId="ADAL" clId="{2FAC52B9-913A-4F95-BEB2-E52D9B848AF6}" dt="2021-08-23T11:39:24.428" v="2"/>
          <ac:picMkLst>
            <pc:docMk/>
            <pc:sldMasterMk cId="2866832251" sldId="2147483648"/>
            <ac:picMk id="10" creationId="{80939843-9443-4458-800A-4027D1720EA5}"/>
          </ac:picMkLst>
        </pc:picChg>
        <pc:picChg chg="add">
          <ac:chgData name="Beāte Balandīna" userId="724c8780-c7e3-4d85-a0a7-cddd1c3a6593" providerId="ADAL" clId="{2FAC52B9-913A-4F95-BEB2-E52D9B848AF6}" dt="2021-08-23T11:39:24.428" v="2"/>
          <ac:picMkLst>
            <pc:docMk/>
            <pc:sldMasterMk cId="2866832251" sldId="2147483648"/>
            <ac:picMk id="11" creationId="{7D441BBC-6A31-4BEF-83A1-B01987A594CC}"/>
          </ac:picMkLst>
        </pc:picChg>
      </pc:sldMasterChg>
    </pc:docChg>
  </pc:docChgLst>
  <pc:docChgLst>
    <pc:chgData name="Beāte Balandīna" userId="S::bb15012@edu.lu.lv::724c8780-c7e3-4d85-a0a7-cddd1c3a6593" providerId="AD" clId="Web-{694774AD-DF58-4F7F-B728-B11DB9CBB82B}"/>
    <pc:docChg chg="modSld">
      <pc:chgData name="Beāte Balandīna" userId="S::bb15012@edu.lu.lv::724c8780-c7e3-4d85-a0a7-cddd1c3a6593" providerId="AD" clId="Web-{694774AD-DF58-4F7F-B728-B11DB9CBB82B}" dt="2021-08-23T14:06:45.707" v="3" actId="20577"/>
      <pc:docMkLst>
        <pc:docMk/>
      </pc:docMkLst>
      <pc:sldChg chg="modSp">
        <pc:chgData name="Beāte Balandīna" userId="S::bb15012@edu.lu.lv::724c8780-c7e3-4d85-a0a7-cddd1c3a6593" providerId="AD" clId="Web-{694774AD-DF58-4F7F-B728-B11DB9CBB82B}" dt="2021-08-23T14:06:45.707" v="3" actId="20577"/>
        <pc:sldMkLst>
          <pc:docMk/>
          <pc:sldMk cId="1210005427" sldId="257"/>
        </pc:sldMkLst>
        <pc:spChg chg="mod">
          <ac:chgData name="Beāte Balandīna" userId="S::bb15012@edu.lu.lv::724c8780-c7e3-4d85-a0a7-cddd1c3a6593" providerId="AD" clId="Web-{694774AD-DF58-4F7F-B728-B11DB9CBB82B}" dt="2021-08-23T14:06:45.707" v="3" actId="20577"/>
          <ac:spMkLst>
            <pc:docMk/>
            <pc:sldMk cId="1210005427" sldId="257"/>
            <ac:spMk id="7" creationId="{DB883E18-9F90-4BE0-9E60-548D184F00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 dirty="0"/>
              <a:t>Resursi</a:t>
            </a:r>
            <a:r>
              <a:rPr lang="lv-LV" baseline="0" dirty="0"/>
              <a:t> pieejami: </a:t>
            </a:r>
            <a:r>
              <a:rPr lang="lv-LV" baseline="0" dirty="0">
                <a:hlinkClick r:id="rId4"/>
              </a:rPr>
              <a:t>www.arete.lu.lv</a:t>
            </a:r>
            <a:endParaRPr lang="lv-LV" baseline="0" dirty="0"/>
          </a:p>
          <a:p>
            <a:endParaRPr lang="lv-LV" baseline="0" dirty="0"/>
          </a:p>
          <a:p>
            <a:r>
              <a:rPr lang="lv-LV" baseline="0" dirty="0"/>
              <a:t>Programmas administrators:</a:t>
            </a:r>
          </a:p>
          <a:p>
            <a:r>
              <a:rPr lang="lv-LV" baseline="0" dirty="0"/>
              <a:t>Dr. Manuels Fernandezs</a:t>
            </a:r>
          </a:p>
          <a:p>
            <a:r>
              <a:rPr lang="lv-LV" baseline="0" dirty="0"/>
              <a:t>manuels.fernandezs@lu.lv</a:t>
            </a:r>
          </a:p>
          <a:p>
            <a:r>
              <a:rPr lang="lv-LV" baseline="0" dirty="0"/>
              <a:t>+371 26253625</a:t>
            </a:r>
          </a:p>
          <a:p>
            <a:r>
              <a:rPr lang="lv-LV" baseline="0" dirty="0"/>
              <a:t>Imantas 7. līnija 1, 223. telpa, Rīga, LV-1083, Latvija</a:t>
            </a:r>
          </a:p>
          <a:p>
            <a:endParaRPr lang="lv-LV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 dirty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Izstrādāts pateicoties:</a:t>
            </a:r>
            <a:endParaRPr lang="lv-LV" baseline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xmlns="" id="{7D441BBC-6A31-4BEF-83A1-B01987A594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2" name="Attēls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AC33CAE-8336-4B15-9601-2B211ED6B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Pirmsskolas 3. posms (5 gadi)</a:t>
            </a:r>
            <a:br>
              <a:rPr lang="lv-LV" dirty="0"/>
            </a:br>
            <a:r>
              <a:rPr lang="lv-LV" dirty="0"/>
              <a:t>Tēma : Mana veselība</a:t>
            </a:r>
            <a:br>
              <a:rPr lang="lv-LV" dirty="0"/>
            </a:br>
            <a:r>
              <a:rPr lang="lv-LV" dirty="0"/>
              <a:t>3. nodarbība: Fiziskās aktivitātes (1. materiāls)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EDD85C9D-0CB6-4A42-BBD3-79506C1A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401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«e-TAP»</a:t>
            </a:r>
          </a:p>
        </p:txBody>
      </p:sp>
    </p:spTree>
    <p:extLst>
      <p:ext uri="{BB962C8B-B14F-4D97-AF65-F5344CB8AC3E}">
        <p14:creationId xmlns:p14="http://schemas.microsoft.com/office/powerpoint/2010/main" xmlns="" val="2504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/>
          <a:srcRect l="26894" r="29166"/>
          <a:stretch/>
        </p:blipFill>
        <p:spPr>
          <a:xfrm>
            <a:off x="2746953" y="743239"/>
            <a:ext cx="1586588" cy="25529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60625" y="3296227"/>
            <a:ext cx="281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foto</a:t>
            </a:r>
            <a:r>
              <a:rPr lang="en-GB" sz="1200" dirty="0"/>
              <a:t>: medicalgraphics.de</a:t>
            </a:r>
          </a:p>
        </p:txBody>
      </p:sp>
      <p:pic>
        <p:nvPicPr>
          <p:cNvPr id="29" name="Picture 2" descr="Bone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4" t="2667" r="18265" b="12144"/>
          <a:stretch/>
        </p:blipFill>
        <p:spPr bwMode="auto">
          <a:xfrm>
            <a:off x="5267902" y="124114"/>
            <a:ext cx="2105891" cy="2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526746" y="2743483"/>
            <a:ext cx="1464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Foto: </a:t>
            </a:r>
            <a:r>
              <a:rPr lang="en-GB" sz="1200" dirty="0">
                <a:solidFill>
                  <a:prstClr val="black"/>
                </a:solidFill>
              </a:rPr>
              <a:t>pngimage.com</a:t>
            </a:r>
          </a:p>
        </p:txBody>
      </p:sp>
      <p:pic>
        <p:nvPicPr>
          <p:cNvPr id="31" name="Picture 4" descr="Lung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3686" y="1240717"/>
            <a:ext cx="2765438" cy="27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9162991" y="3950723"/>
            <a:ext cx="1438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pngimage.com</a:t>
            </a:r>
          </a:p>
        </p:txBody>
      </p:sp>
      <p:pic>
        <p:nvPicPr>
          <p:cNvPr id="33" name="Picture 6" descr="human brain on white background | human brain on white backg… | Flick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4" t="9508" r="9470" b="12465"/>
          <a:stretch/>
        </p:blipFill>
        <p:spPr bwMode="auto">
          <a:xfrm>
            <a:off x="4797279" y="3449150"/>
            <a:ext cx="2832046" cy="219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238359" y="5990348"/>
            <a:ext cx="1051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flikr.com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/>
          <a:srcRect l="35561" t="3303" r="38018"/>
          <a:stretch/>
        </p:blipFill>
        <p:spPr>
          <a:xfrm>
            <a:off x="805849" y="1929048"/>
            <a:ext cx="943096" cy="345159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0985" y="5423997"/>
            <a:ext cx="2118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publicdomainimages.com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1730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3">
            <a:extLst>
              <a:ext uri="{FF2B5EF4-FFF2-40B4-BE49-F238E27FC236}">
                <a16:creationId xmlns:a16="http://schemas.microsoft.com/office/drawing/2014/main" xmlns="" id="{8637C397-5F94-4C6D-96FF-8E394099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437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 dirty="0"/>
          </a:p>
        </p:txBody>
      </p:sp>
      <p:sp>
        <p:nvSpPr>
          <p:cNvPr id="7" name="Teksta vietturis 4">
            <a:extLst>
              <a:ext uri="{FF2B5EF4-FFF2-40B4-BE49-F238E27FC236}">
                <a16:creationId xmlns:a16="http://schemas.microsoft.com/office/drawing/2014/main" xmlns="" id="{DB883E18-9F90-4BE0-9E60-548D184F007F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Fernandezs.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  <a:endParaRPr lang="lv-LV" sz="160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  <a:endParaRPr lang="lv-LV" sz="1600">
              <a:cs typeface="Calibri"/>
            </a:endParaRPr>
          </a:p>
          <a:p>
            <a:pPr marL="0" indent="0">
              <a:buNone/>
            </a:pPr>
            <a:r>
              <a:rPr lang="lv-LV" sz="1200" i="1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Nr: LZP2020/95</a:t>
            </a:r>
            <a:endParaRPr lang="lv-LV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00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8528A-C091-43AA-BF91-091E24633A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3EE0A-4F42-45A2-94E1-AB2E2F32E820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bcd8bb90-b1cb-4fe5-8892-66ea2dba031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E0A0861-3420-47DA-B721-65399881F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115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Pirmsskolas 3. posms (5 gadi) Tēma : Mana veselība 3. nodarbība: Fiziskās aktivitātes (1. materiāls)</vt:lpstr>
      <vt:lpstr>Slide 2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20</cp:revision>
  <dcterms:created xsi:type="dcterms:W3CDTF">2019-06-13T10:46:31Z</dcterms:created>
  <dcterms:modified xsi:type="dcterms:W3CDTF">2021-10-14T13:28:50Z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