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Default Extension="wdp" ContentType="image/vnd.ms-photo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6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8B2E38-189F-4669-8CAC-2413A3C6D9A6}" v="4" dt="2021-09-20T19:21:29.634"/>
    <p1510:client id="{AC72E3F9-3D70-44BC-9CD7-D12862CE0BC0}" v="3" dt="2021-08-23T14:10:49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92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āte Balandīna" userId="724c8780-c7e3-4d85-a0a7-cddd1c3a6593" providerId="ADAL" clId="{AC72E3F9-3D70-44BC-9CD7-D12862CE0BC0}"/>
    <pc:docChg chg="custSel addSld delSld modSld sldOrd modMainMaster">
      <pc:chgData name="Beāte Balandīna" userId="724c8780-c7e3-4d85-a0a7-cddd1c3a6593" providerId="ADAL" clId="{AC72E3F9-3D70-44BC-9CD7-D12862CE0BC0}" dt="2021-08-23T14:12:21.869" v="161" actId="1076"/>
      <pc:docMkLst>
        <pc:docMk/>
      </pc:docMkLst>
      <pc:sldChg chg="modSp">
        <pc:chgData name="Beāte Balandīna" userId="724c8780-c7e3-4d85-a0a7-cddd1c3a6593" providerId="ADAL" clId="{AC72E3F9-3D70-44BC-9CD7-D12862CE0BC0}" dt="2021-08-23T14:09:44.803" v="5" actId="1076"/>
        <pc:sldMkLst>
          <pc:docMk/>
          <pc:sldMk cId="3417306728" sldId="256"/>
        </pc:sldMkLst>
        <pc:graphicFrameChg chg="mod">
          <ac:chgData name="Beāte Balandīna" userId="724c8780-c7e3-4d85-a0a7-cddd1c3a6593" providerId="ADAL" clId="{AC72E3F9-3D70-44BC-9CD7-D12862CE0BC0}" dt="2021-08-23T14:09:44.803" v="5" actId="1076"/>
          <ac:graphicFrameMkLst>
            <pc:docMk/>
            <pc:sldMk cId="3417306728" sldId="256"/>
            <ac:graphicFrameMk id="99" creationId="{00000000-0000-0000-0000-000000000000}"/>
          </ac:graphicFrameMkLst>
        </pc:graphicFrameChg>
      </pc:sldChg>
      <pc:sldChg chg="addSp delSp modSp new add">
        <pc:chgData name="Beāte Balandīna" userId="724c8780-c7e3-4d85-a0a7-cddd1c3a6593" providerId="ADAL" clId="{AC72E3F9-3D70-44BC-9CD7-D12862CE0BC0}" dt="2021-08-23T14:10:43.145" v="15" actId="5793"/>
        <pc:sldMkLst>
          <pc:docMk/>
          <pc:sldMk cId="710574558" sldId="257"/>
        </pc:sldMkLst>
        <pc:spChg chg="del">
          <ac:chgData name="Beāte Balandīna" userId="724c8780-c7e3-4d85-a0a7-cddd1c3a6593" providerId="ADAL" clId="{AC72E3F9-3D70-44BC-9CD7-D12862CE0BC0}" dt="2021-08-23T14:09:58.141" v="10" actId="478"/>
          <ac:spMkLst>
            <pc:docMk/>
            <pc:sldMk cId="710574558" sldId="257"/>
            <ac:spMk id="2" creationId="{45A602B9-6D44-45BB-BFF1-72238836BA4A}"/>
          </ac:spMkLst>
        </pc:spChg>
        <pc:spChg chg="del">
          <ac:chgData name="Beāte Balandīna" userId="724c8780-c7e3-4d85-a0a7-cddd1c3a6593" providerId="ADAL" clId="{AC72E3F9-3D70-44BC-9CD7-D12862CE0BC0}" dt="2021-08-23T14:09:54.886" v="9" actId="478"/>
          <ac:spMkLst>
            <pc:docMk/>
            <pc:sldMk cId="710574558" sldId="257"/>
            <ac:spMk id="3" creationId="{9F4D0D2E-6576-415F-B445-4A26D4AB1AAC}"/>
          </ac:spMkLst>
        </pc:spChg>
        <pc:spChg chg="add">
          <ac:chgData name="Beāte Balandīna" userId="724c8780-c7e3-4d85-a0a7-cddd1c3a6593" providerId="ADAL" clId="{AC72E3F9-3D70-44BC-9CD7-D12862CE0BC0}" dt="2021-08-23T14:10:30.159" v="11"/>
          <ac:spMkLst>
            <pc:docMk/>
            <pc:sldMk cId="710574558" sldId="257"/>
            <ac:spMk id="4" creationId="{551D4593-3DA1-4B23-9319-EA57BB30E5F1}"/>
          </ac:spMkLst>
        </pc:spChg>
        <pc:spChg chg="add mod">
          <ac:chgData name="Beāte Balandīna" userId="724c8780-c7e3-4d85-a0a7-cddd1c3a6593" providerId="ADAL" clId="{AC72E3F9-3D70-44BC-9CD7-D12862CE0BC0}" dt="2021-08-23T14:10:43.145" v="15" actId="5793"/>
          <ac:spMkLst>
            <pc:docMk/>
            <pc:sldMk cId="710574558" sldId="257"/>
            <ac:spMk id="5" creationId="{405371F3-9556-4E01-941A-A294E4C09561}"/>
          </ac:spMkLst>
        </pc:spChg>
      </pc:sldChg>
      <pc:sldChg chg="modSp new add ord">
        <pc:chgData name="Beāte Balandīna" userId="724c8780-c7e3-4d85-a0a7-cddd1c3a6593" providerId="ADAL" clId="{AC72E3F9-3D70-44BC-9CD7-D12862CE0BC0}" dt="2021-08-23T14:12:21.869" v="161" actId="1076"/>
        <pc:sldMkLst>
          <pc:docMk/>
          <pc:sldMk cId="3074727896" sldId="258"/>
        </pc:sldMkLst>
        <pc:spChg chg="mod">
          <ac:chgData name="Beāte Balandīna" userId="724c8780-c7e3-4d85-a0a7-cddd1c3a6593" providerId="ADAL" clId="{AC72E3F9-3D70-44BC-9CD7-D12862CE0BC0}" dt="2021-08-23T14:12:21.869" v="161" actId="1076"/>
          <ac:spMkLst>
            <pc:docMk/>
            <pc:sldMk cId="3074727896" sldId="258"/>
            <ac:spMk id="2" creationId="{FB7457BB-FEF8-4CC4-B76F-273A131C96C8}"/>
          </ac:spMkLst>
        </pc:spChg>
        <pc:spChg chg="mod">
          <ac:chgData name="Beāte Balandīna" userId="724c8780-c7e3-4d85-a0a7-cddd1c3a6593" providerId="ADAL" clId="{AC72E3F9-3D70-44BC-9CD7-D12862CE0BC0}" dt="2021-08-23T14:12:17.393" v="160" actId="1076"/>
          <ac:spMkLst>
            <pc:docMk/>
            <pc:sldMk cId="3074727896" sldId="258"/>
            <ac:spMk id="3" creationId="{4C86C352-8A72-4D15-828D-EC06913DA853}"/>
          </ac:spMkLst>
        </pc:spChg>
      </pc:sldChg>
      <pc:sldChg chg="del">
        <pc:chgData name="Beāte Balandīna" userId="724c8780-c7e3-4d85-a0a7-cddd1c3a6593" providerId="ADAL" clId="{AC72E3F9-3D70-44BC-9CD7-D12862CE0BC0}" dt="2021-08-23T14:09:49.314" v="6" actId="47"/>
        <pc:sldMkLst>
          <pc:docMk/>
          <pc:sldMk cId="0" sldId="262"/>
        </pc:sldMkLst>
      </pc:sldChg>
      <pc:sldMasterChg chg="addSp delSp modSp">
        <pc:chgData name="Beāte Balandīna" userId="724c8780-c7e3-4d85-a0a7-cddd1c3a6593" providerId="ADAL" clId="{AC72E3F9-3D70-44BC-9CD7-D12862CE0BC0}" dt="2021-08-23T14:09:26.827" v="4" actId="1076"/>
        <pc:sldMasterMkLst>
          <pc:docMk/>
          <pc:sldMasterMk cId="2866832251" sldId="2147483648"/>
        </pc:sldMasterMkLst>
        <pc:picChg chg="del">
          <ac:chgData name="Beāte Balandīna" userId="724c8780-c7e3-4d85-a0a7-cddd1c3a6593" providerId="ADAL" clId="{AC72E3F9-3D70-44BC-9CD7-D12862CE0BC0}" dt="2021-08-23T14:08:55.064" v="0" actId="478"/>
          <ac:picMkLst>
            <pc:docMk/>
            <pc:sldMasterMk cId="2866832251" sldId="2147483648"/>
            <ac:picMk id="7" creationId="{00000000-0000-0000-0000-000000000000}"/>
          </ac:picMkLst>
        </pc:picChg>
        <pc:picChg chg="del">
          <ac:chgData name="Beāte Balandīna" userId="724c8780-c7e3-4d85-a0a7-cddd1c3a6593" providerId="ADAL" clId="{AC72E3F9-3D70-44BC-9CD7-D12862CE0BC0}" dt="2021-08-23T14:08:57.627" v="1" actId="478"/>
          <ac:picMkLst>
            <pc:docMk/>
            <pc:sldMasterMk cId="2866832251" sldId="2147483648"/>
            <ac:picMk id="8" creationId="{00000000-0000-0000-0000-000000000000}"/>
          </ac:picMkLst>
        </pc:picChg>
        <pc:picChg chg="add mod">
          <ac:chgData name="Beāte Balandīna" userId="724c8780-c7e3-4d85-a0a7-cddd1c3a6593" providerId="ADAL" clId="{AC72E3F9-3D70-44BC-9CD7-D12862CE0BC0}" dt="2021-08-23T14:09:20.060" v="3" actId="1076"/>
          <ac:picMkLst>
            <pc:docMk/>
            <pc:sldMasterMk cId="2866832251" sldId="2147483648"/>
            <ac:picMk id="9" creationId="{C83DA0D6-AAAB-48FC-A471-052FE169BC91}"/>
          </ac:picMkLst>
        </pc:picChg>
        <pc:picChg chg="add mod">
          <ac:chgData name="Beāte Balandīna" userId="724c8780-c7e3-4d85-a0a7-cddd1c3a6593" providerId="ADAL" clId="{AC72E3F9-3D70-44BC-9CD7-D12862CE0BC0}" dt="2021-08-23T14:09:26.827" v="4" actId="1076"/>
          <ac:picMkLst>
            <pc:docMk/>
            <pc:sldMasterMk cId="2866832251" sldId="2147483648"/>
            <ac:picMk id="10" creationId="{DD87EB83-B870-49E1-BF40-36B47953735F}"/>
          </ac:picMkLst>
        </pc:picChg>
        <pc:picChg chg="add">
          <ac:chgData name="Beāte Balandīna" userId="724c8780-c7e3-4d85-a0a7-cddd1c3a6593" providerId="ADAL" clId="{AC72E3F9-3D70-44BC-9CD7-D12862CE0BC0}" dt="2021-08-23T14:09:15.264" v="2"/>
          <ac:picMkLst>
            <pc:docMk/>
            <pc:sldMasterMk cId="2866832251" sldId="2147483648"/>
            <ac:picMk id="11" creationId="{4DDB31D0-3C58-40CB-B0C2-0A864CDD1999}"/>
          </ac:picMkLst>
        </pc:picChg>
      </pc:sldMasterChg>
    </pc:docChg>
  </pc:docChgLst>
  <pc:docChgLst>
    <pc:chgData name="Baiba Kaļķe" userId="S::baibak@edu.lu.lv::090b5955-d8cd-4512-94e7-80946276549e" providerId="AD" clId="Web-{5A8B2E38-189F-4669-8CAC-2413A3C6D9A6}"/>
    <pc:docChg chg="modSld">
      <pc:chgData name="Baiba Kaļķe" userId="S::baibak@edu.lu.lv::090b5955-d8cd-4512-94e7-80946276549e" providerId="AD" clId="Web-{5A8B2E38-189F-4669-8CAC-2413A3C6D9A6}" dt="2021-09-20T19:21:21.744" v="1"/>
      <pc:docMkLst>
        <pc:docMk/>
      </pc:docMkLst>
      <pc:sldChg chg="modSp">
        <pc:chgData name="Baiba Kaļķe" userId="S::baibak@edu.lu.lv::090b5955-d8cd-4512-94e7-80946276549e" providerId="AD" clId="Web-{5A8B2E38-189F-4669-8CAC-2413A3C6D9A6}" dt="2021-09-20T19:21:21.744" v="1"/>
        <pc:sldMkLst>
          <pc:docMk/>
          <pc:sldMk cId="3417306728" sldId="256"/>
        </pc:sldMkLst>
        <pc:graphicFrameChg chg="mod modGraphic">
          <ac:chgData name="Baiba Kaļķe" userId="S::baibak@edu.lu.lv::090b5955-d8cd-4512-94e7-80946276549e" providerId="AD" clId="Web-{5A8B2E38-189F-4669-8CAC-2413A3C6D9A6}" dt="2021-09-20T19:21:21.744" v="1"/>
          <ac:graphicFrameMkLst>
            <pc:docMk/>
            <pc:sldMk cId="3417306728" sldId="256"/>
            <ac:graphicFrameMk id="99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arete.lu.lv/" TargetMode="Externa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8915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8086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217564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0035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2160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9949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53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26918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9233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23357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Uni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58903" y="2992180"/>
            <a:ext cx="3071835" cy="1977757"/>
          </a:xfrm>
          <a:prstGeom prst="rect">
            <a:avLst/>
          </a:prstGeom>
        </p:spPr>
      </p:pic>
      <p:pic>
        <p:nvPicPr>
          <p:cNvPr id="11" name="Picture 10" descr="Arete.png"/>
          <p:cNvPicPr>
            <a:picLocks noChangeAspect="1"/>
          </p:cNvPicPr>
          <p:nvPr userDrawn="1"/>
        </p:nvPicPr>
        <p:blipFill>
          <a:blip r:embed="rId3" cstate="print"/>
          <a:srcRect l="36901"/>
          <a:stretch>
            <a:fillRect/>
          </a:stretch>
        </p:blipFill>
        <p:spPr>
          <a:xfrm>
            <a:off x="725805" y="850578"/>
            <a:ext cx="2684233" cy="1549206"/>
          </a:xfrm>
          <a:prstGeom prst="rect">
            <a:avLst/>
          </a:prstGeom>
        </p:spPr>
      </p:pic>
      <p:cxnSp>
        <p:nvCxnSpPr>
          <p:cNvPr id="13" name="Straight Connector 12"/>
          <p:cNvCxnSpPr/>
          <p:nvPr userDrawn="1"/>
        </p:nvCxnSpPr>
        <p:spPr>
          <a:xfrm>
            <a:off x="556260" y="2377440"/>
            <a:ext cx="109956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 userDrawn="1"/>
        </p:nvSpPr>
        <p:spPr>
          <a:xfrm>
            <a:off x="815340" y="2547943"/>
            <a:ext cx="6332220" cy="3139321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lv-LV" dirty="0"/>
              <a:t>Resursi</a:t>
            </a:r>
            <a:r>
              <a:rPr lang="lv-LV" baseline="0" dirty="0"/>
              <a:t> pieejami: </a:t>
            </a:r>
            <a:r>
              <a:rPr lang="lv-LV" baseline="0" dirty="0">
                <a:hlinkClick r:id="rId4"/>
              </a:rPr>
              <a:t>www.arete.lu.lv</a:t>
            </a:r>
            <a:endParaRPr lang="lv-LV" baseline="0" dirty="0"/>
          </a:p>
          <a:p>
            <a:endParaRPr lang="lv-LV" baseline="0" dirty="0"/>
          </a:p>
          <a:p>
            <a:r>
              <a:rPr lang="lv-LV" baseline="0" dirty="0"/>
              <a:t>Programmas administrators:</a:t>
            </a:r>
          </a:p>
          <a:p>
            <a:r>
              <a:rPr lang="lv-LV" baseline="0" dirty="0"/>
              <a:t>Dr. Manuels Fernandezs</a:t>
            </a:r>
          </a:p>
          <a:p>
            <a:r>
              <a:rPr lang="lv-LV" baseline="0" dirty="0"/>
              <a:t>manuels.fernandezs@lu.lv</a:t>
            </a:r>
          </a:p>
          <a:p>
            <a:r>
              <a:rPr lang="lv-LV" baseline="0" dirty="0"/>
              <a:t>+371 26253625</a:t>
            </a:r>
          </a:p>
          <a:p>
            <a:r>
              <a:rPr lang="lv-LV" baseline="0" dirty="0"/>
              <a:t>Imantas 7. līnija 1, 223. telpa, Rīga, LV-1083, Latvija</a:t>
            </a:r>
          </a:p>
          <a:p>
            <a:endParaRPr lang="lv-LV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baseline="0" dirty="0"/>
              <a:t>Latvijas Universitātes Pedagoģijas, psiholoģijas un mākslas fakultātes Pedagoģijas zinātniskā institūta vadošais pētnieks, pēcdoktorants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7774305" y="2547942"/>
            <a:ext cx="24269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/>
              <a:t>Izstrādāts pateicoties:</a:t>
            </a:r>
            <a:endParaRPr lang="lv-LV" baseline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017137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microsoft.com/office/2007/relationships/hdphoto" Target="../media/hdphoto2.wdp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40878-DE8D-49C9-801F-20C13B45B7B0}" type="datetimeFigureOut">
              <a:rPr lang="en-GB" smtClean="0"/>
              <a:pPr/>
              <a:t>14/10/2021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4A46-A8DB-42AA-82F0-67269212E8B1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1" name="Attēls 10">
            <a:extLst>
              <a:ext uri="{FF2B5EF4-FFF2-40B4-BE49-F238E27FC236}">
                <a16:creationId xmlns:a16="http://schemas.microsoft.com/office/drawing/2014/main" xmlns="" id="{4DDB31D0-3C58-40CB-B0C2-0A864CDD199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2405" y="5924237"/>
            <a:ext cx="2105522" cy="743831"/>
          </a:xfrm>
          <a:prstGeom prst="rect">
            <a:avLst/>
          </a:prstGeom>
        </p:spPr>
      </p:pic>
      <p:pic>
        <p:nvPicPr>
          <p:cNvPr id="12" name="Attēls 7">
            <a:extLst>
              <a:ext uri="{FF2B5EF4-FFF2-40B4-BE49-F238E27FC236}">
                <a16:creationId xmlns:a16="http://schemas.microsoft.com/office/drawing/2014/main" xmlns="" xmlns:lc="http://schemas.openxmlformats.org/drawingml/2006/lockedCanvas" id="{AB3E88F5-45B7-4538-93B5-2715D014B94A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BEBA8EAE-BF5A-486C-A8C5-ECC9F3942E4B}">
                <a14:imgProps xmlns:a14="http://schemas.microsoft.com/office/drawing/2010/main" xmlns="" xmlns:lc="http://schemas.openxmlformats.org/drawingml/2006/lockedCanvas">
                  <a14:imgLayer r:embed="rId18">
                    <a14:imgEffect>
                      <a14:brightnessContrast bright="20000"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0649578" y="6140467"/>
            <a:ext cx="1542422" cy="713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12" descr="E-tap_main.png"/>
          <p:cNvPicPr>
            <a:picLocks noChangeAspect="1"/>
          </p:cNvPicPr>
          <p:nvPr userDrawn="1"/>
        </p:nvPicPr>
        <p:blipFill>
          <a:blip r:embed="rId19" cstate="print"/>
          <a:stretch>
            <a:fillRect/>
          </a:stretch>
        </p:blipFill>
        <p:spPr>
          <a:xfrm>
            <a:off x="10322011" y="4239"/>
            <a:ext cx="1869989" cy="782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6832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manuels.fernandezs@lu.lv" TargetMode="External"/><Relationship Id="rId2" Type="http://schemas.openxmlformats.org/officeDocument/2006/relationships/hyperlink" Target="http://www.arete.lu.l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xmlns="" id="{FB7457BB-FEF8-4CC4-B76F-273A131C96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4202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lv-LV" dirty="0"/>
              <a:t>Pirmsskolas 3.posms (6 gadi)</a:t>
            </a:r>
            <a:br>
              <a:rPr lang="lv-LV" dirty="0"/>
            </a:br>
            <a:r>
              <a:rPr lang="lv-LV" dirty="0"/>
              <a:t>Tēma: Draugi</a:t>
            </a:r>
            <a:br>
              <a:rPr lang="lv-LV" dirty="0"/>
            </a:br>
            <a:r>
              <a:rPr lang="lv-LV" dirty="0"/>
              <a:t>3. nodarbība: Strīdi ar draugiem (1. materiāls)</a:t>
            </a:r>
          </a:p>
        </p:txBody>
      </p:sp>
      <p:sp>
        <p:nvSpPr>
          <p:cNvPr id="3" name="Apakšvirsraksts 2">
            <a:extLst>
              <a:ext uri="{FF2B5EF4-FFF2-40B4-BE49-F238E27FC236}">
                <a16:creationId xmlns:a16="http://schemas.microsoft.com/office/drawing/2014/main" xmlns="" id="{4C86C352-8A72-4D15-828D-EC06913DA8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5731"/>
            <a:ext cx="9144000" cy="1655762"/>
          </a:xfrm>
        </p:spPr>
        <p:txBody>
          <a:bodyPr/>
          <a:lstStyle/>
          <a:p>
            <a:r>
              <a:rPr lang="lv-LV" dirty="0"/>
              <a:t>Tikumiskās audzināšanas programma «e-TAP»</a:t>
            </a:r>
          </a:p>
        </p:txBody>
      </p:sp>
    </p:spTree>
    <p:extLst>
      <p:ext uri="{BB962C8B-B14F-4D97-AF65-F5344CB8AC3E}">
        <p14:creationId xmlns:p14="http://schemas.microsoft.com/office/powerpoint/2010/main" xmlns="" val="307472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Table 9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87688392"/>
              </p:ext>
            </p:extLst>
          </p:nvPr>
        </p:nvGraphicFramePr>
        <p:xfrm>
          <a:off x="438760" y="902153"/>
          <a:ext cx="9624292" cy="4904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83">
                  <a:extLst>
                    <a:ext uri="{9D8B030D-6E8A-4147-A177-3AD203B41FA5}">
                      <a16:colId xmlns:a16="http://schemas.microsoft.com/office/drawing/2014/main" xmlns="" val="1799674627"/>
                    </a:ext>
                  </a:extLst>
                </a:gridCol>
                <a:gridCol w="5149409">
                  <a:extLst>
                    <a:ext uri="{9D8B030D-6E8A-4147-A177-3AD203B41FA5}">
                      <a16:colId xmlns:a16="http://schemas.microsoft.com/office/drawing/2014/main" xmlns="" val="3940985919"/>
                    </a:ext>
                  </a:extLst>
                </a:gridCol>
              </a:tblGrid>
              <a:tr h="1260669"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Kliegt uz draugu.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Pavaicāt draugam, kā viņš jūtas, un uzklausīt draugu.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62279401"/>
                  </a:ext>
                </a:extLst>
              </a:tr>
              <a:tr h="1676696"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Mierīgā balsī izskaidrot, kā tu jūties.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Izstāstīt visiem draugiem, kas ir noticis.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0252488"/>
                  </a:ext>
                </a:extLst>
              </a:tr>
              <a:tr h="857284"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Iet prom.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Apsaukāt draugu.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71412284"/>
                  </a:ext>
                </a:extLst>
              </a:tr>
              <a:tr h="1110241"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Lūgt palīdzību pieaugušajam.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28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Nesarunāties ar draugu.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274142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1730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irsraksts 3">
            <a:extLst>
              <a:ext uri="{FF2B5EF4-FFF2-40B4-BE49-F238E27FC236}">
                <a16:creationId xmlns:a16="http://schemas.microsoft.com/office/drawing/2014/main" xmlns="" id="{551D4593-3DA1-4B23-9319-EA57BB30E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713437"/>
            <a:ext cx="10515600" cy="1767029"/>
          </a:xfrm>
        </p:spPr>
        <p:txBody>
          <a:bodyPr/>
          <a:lstStyle/>
          <a:p>
            <a:r>
              <a:rPr lang="lv-LV" sz="4400"/>
              <a:t>Tikumiskās audzināšanas programma «e-TAP»</a:t>
            </a:r>
            <a:endParaRPr lang="lv-LV" dirty="0"/>
          </a:p>
        </p:txBody>
      </p:sp>
      <p:sp>
        <p:nvSpPr>
          <p:cNvPr id="5" name="Teksta vietturis 4">
            <a:extLst>
              <a:ext uri="{FF2B5EF4-FFF2-40B4-BE49-F238E27FC236}">
                <a16:creationId xmlns:a16="http://schemas.microsoft.com/office/drawing/2014/main" xmlns="" id="{405371F3-9556-4E01-941A-A294E4C09561}"/>
              </a:ext>
            </a:extLst>
          </p:cNvPr>
          <p:cNvSpPr txBox="1">
            <a:spLocks/>
          </p:cNvSpPr>
          <p:nvPr/>
        </p:nvSpPr>
        <p:spPr>
          <a:xfrm>
            <a:off x="910227" y="2637223"/>
            <a:ext cx="10515600" cy="252562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dirty="0"/>
              <a:t>Resursi pieejami: </a:t>
            </a:r>
            <a:r>
              <a:rPr lang="lv-LV" dirty="0">
                <a:hlinkClick r:id="rId2"/>
              </a:rPr>
              <a:t>www.arete.lu.lv</a:t>
            </a:r>
            <a:endParaRPr lang="lv-LV" dirty="0"/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endParaRPr lang="lv-LV" sz="16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lv-LV" sz="1600" dirty="0"/>
              <a:t>Programmas administrators: Dr. Manuels </a:t>
            </a:r>
            <a:r>
              <a:rPr lang="lv-LV" sz="1600" dirty="0" err="1"/>
              <a:t>Fernandezs</a:t>
            </a:r>
            <a:r>
              <a:rPr lang="lv-LV" sz="1600" dirty="0"/>
              <a:t>. </a:t>
            </a:r>
            <a:r>
              <a:rPr lang="lv-LV" sz="1600" dirty="0">
                <a:hlinkClick r:id="rId3"/>
              </a:rPr>
              <a:t>manuels.fernandezs@lu.lv</a:t>
            </a:r>
            <a:r>
              <a:rPr lang="lv-LV" sz="1600" dirty="0"/>
              <a:t>, +371 26253625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/>
            </a:pPr>
            <a:r>
              <a:rPr lang="lv-LV" sz="1600" dirty="0"/>
              <a:t>Latvijas Universitātes Pedagoģijas, psiholoģijas un mākslas fakultātes Pedagoģijas zinātniskā institūta vadošais pētnieks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lv-LV" sz="1600" dirty="0"/>
              <a:t>Imantas 7. līnija 1, 223. telpa, Rīga, LV-1083, Latvija</a:t>
            </a:r>
          </a:p>
          <a:p>
            <a:pPr marL="0" indent="0">
              <a:buNone/>
            </a:pPr>
            <a:r>
              <a:rPr lang="lv-LV" sz="1200" i="1" dirty="0"/>
              <a:t>"Digitālas mācību programmas piemērotības un </a:t>
            </a:r>
            <a:r>
              <a:rPr lang="lv-LV" sz="1200" i="1" dirty="0" err="1"/>
              <a:t>īstenojamības</a:t>
            </a:r>
            <a:r>
              <a:rPr lang="lv-LV" sz="1200" i="1" dirty="0"/>
              <a:t> izpēte jauniešu tikumiskajai audzināšanai Latvijas izglītības iestādēs (no 5 līdz 15 gadu vecumā)" (01.12.2020-31.12.2021). </a:t>
            </a:r>
            <a:r>
              <a:rPr lang="lv-LV" sz="1200" dirty="0"/>
              <a:t>Projekta Nr. lzp-2020/2-0277; LU reģistrācijas </a:t>
            </a:r>
            <a:r>
              <a:rPr lang="lv-LV" sz="1200" dirty="0" err="1"/>
              <a:t>Nr</a:t>
            </a:r>
            <a:r>
              <a:rPr lang="lv-LV" sz="1200" dirty="0"/>
              <a:t>: LZP2020/95</a:t>
            </a:r>
            <a:endParaRPr lang="lv-LV" sz="1600" dirty="0"/>
          </a:p>
        </p:txBody>
      </p:sp>
    </p:spTree>
    <p:extLst>
      <p:ext uri="{BB962C8B-B14F-4D97-AF65-F5344CB8AC3E}">
        <p14:creationId xmlns:p14="http://schemas.microsoft.com/office/powerpoint/2010/main" xmlns="" val="7105745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CB591748CD0A439CF06DA0AEB62A91" ma:contentTypeVersion="10" ma:contentTypeDescription="Create a new document." ma:contentTypeScope="" ma:versionID="1a39272c8cb3131bcb089328dd00b9a7">
  <xsd:schema xmlns:xsd="http://www.w3.org/2001/XMLSchema" xmlns:xs="http://www.w3.org/2001/XMLSchema" xmlns:p="http://schemas.microsoft.com/office/2006/metadata/properties" xmlns:ns2="bcd8bb90-b1cb-4fe5-8892-66ea2dba031d" targetNamespace="http://schemas.microsoft.com/office/2006/metadata/properties" ma:root="true" ma:fieldsID="cdbfa7f0a99ab17c0b3637ecfca3044c" ns2:_="">
    <xsd:import namespace="bcd8bb90-b1cb-4fe5-8892-66ea2dba03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d8bb90-b1cb-4fe5-8892-66ea2dba031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8472A1-1EC9-470F-9948-8DDFCED8A0A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d8bb90-b1cb-4fe5-8892-66ea2dba03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8E6312-223A-4D05-BCC2-31B4EA4139E7}">
  <ds:schemaRefs>
    <ds:schemaRef ds:uri="bcd8bb90-b1cb-4fe5-8892-66ea2dba031d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AAF1921-E19E-46EC-8797-D71845BE833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143</Words>
  <Application>Microsoft Office PowerPoint</Application>
  <PresentationFormat>Custom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Pirmsskolas 3.posms (6 gadi) Tēma: Draugi 3. nodarbība: Strīdi ar draugiem (1. materiāls)</vt:lpstr>
      <vt:lpstr>Slide 2</vt:lpstr>
      <vt:lpstr>Tikumiskās audzināšanas programma «e-TAP»</vt:lpstr>
    </vt:vector>
  </TitlesOfParts>
  <Company>UoB IT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screen time?</dc:title>
  <dc:creator>Rachael Hunter (School of Education)</dc:creator>
  <cp:lastModifiedBy>Arturs</cp:lastModifiedBy>
  <cp:revision>24</cp:revision>
  <dcterms:created xsi:type="dcterms:W3CDTF">2019-06-13T10:46:31Z</dcterms:created>
  <dcterms:modified xsi:type="dcterms:W3CDTF">2021-10-14T13:33:27Z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0x010100E0CB591748CD0A439CF06DA0AEB62A91</vt:lpwstr>
  </property>
</Properties>
</file>