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3F693C-0DF2-472F-8D07-0E7887E1DE54}" v="9" dt="2021-09-20T19:22:22.865"/>
    <p1510:client id="{916AECF4-A762-4B74-BA9E-926EE319D616}" v="3" dt="2021-08-23T14:16:49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āte Balandīna" userId="724c8780-c7e3-4d85-a0a7-cddd1c3a6593" providerId="ADAL" clId="{916AECF4-A762-4B74-BA9E-926EE319D616}"/>
    <pc:docChg chg="undo custSel addSld delSld modSld sldOrd modMainMaster">
      <pc:chgData name="Beāte Balandīna" userId="724c8780-c7e3-4d85-a0a7-cddd1c3a6593" providerId="ADAL" clId="{916AECF4-A762-4B74-BA9E-926EE319D616}" dt="2021-08-23T14:17:08.240" v="193" actId="1076"/>
      <pc:docMkLst>
        <pc:docMk/>
      </pc:docMkLst>
      <pc:sldChg chg="modSp">
        <pc:chgData name="Beāte Balandīna" userId="724c8780-c7e3-4d85-a0a7-cddd1c3a6593" providerId="ADAL" clId="{916AECF4-A762-4B74-BA9E-926EE319D616}" dt="2021-08-23T14:14:47.804" v="17" actId="1076"/>
        <pc:sldMkLst>
          <pc:docMk/>
          <pc:sldMk cId="3417306728" sldId="256"/>
        </pc:sldMkLst>
        <pc:graphicFrameChg chg="mod modGraphic">
          <ac:chgData name="Beāte Balandīna" userId="724c8780-c7e3-4d85-a0a7-cddd1c3a6593" providerId="ADAL" clId="{916AECF4-A762-4B74-BA9E-926EE319D616}" dt="2021-08-23T14:14:47.804" v="17" actId="1076"/>
          <ac:graphicFrameMkLst>
            <pc:docMk/>
            <pc:sldMk cId="3417306728" sldId="256"/>
            <ac:graphicFrameMk id="100" creationId="{00000000-0000-0000-0000-000000000000}"/>
          </ac:graphicFrameMkLst>
        </pc:graphicFrameChg>
      </pc:sldChg>
      <pc:sldChg chg="addSp delSp modSp new add">
        <pc:chgData name="Beāte Balandīna" userId="724c8780-c7e3-4d85-a0a7-cddd1c3a6593" providerId="ADAL" clId="{916AECF4-A762-4B74-BA9E-926EE319D616}" dt="2021-08-23T14:17:08.240" v="193" actId="1076"/>
        <pc:sldMkLst>
          <pc:docMk/>
          <pc:sldMk cId="2373185931" sldId="257"/>
        </pc:sldMkLst>
        <pc:spChg chg="del">
          <ac:chgData name="Beāte Balandīna" userId="724c8780-c7e3-4d85-a0a7-cddd1c3a6593" providerId="ADAL" clId="{916AECF4-A762-4B74-BA9E-926EE319D616}" dt="2021-08-23T14:13:10.013" v="4" actId="478"/>
          <ac:spMkLst>
            <pc:docMk/>
            <pc:sldMk cId="2373185931" sldId="257"/>
            <ac:spMk id="2" creationId="{DC21C444-335F-47A5-BED7-2DB2263D1086}"/>
          </ac:spMkLst>
        </pc:spChg>
        <pc:spChg chg="del">
          <ac:chgData name="Beāte Balandīna" userId="724c8780-c7e3-4d85-a0a7-cddd1c3a6593" providerId="ADAL" clId="{916AECF4-A762-4B74-BA9E-926EE319D616}" dt="2021-08-23T14:13:07.047" v="3" actId="478"/>
          <ac:spMkLst>
            <pc:docMk/>
            <pc:sldMk cId="2373185931" sldId="257"/>
            <ac:spMk id="3" creationId="{85B85D22-87BE-4D6A-8F2D-02B4C54860CC}"/>
          </ac:spMkLst>
        </pc:spChg>
        <pc:spChg chg="add mod">
          <ac:chgData name="Beāte Balandīna" userId="724c8780-c7e3-4d85-a0a7-cddd1c3a6593" providerId="ADAL" clId="{916AECF4-A762-4B74-BA9E-926EE319D616}" dt="2021-08-23T14:17:08.240" v="193" actId="1076"/>
          <ac:spMkLst>
            <pc:docMk/>
            <pc:sldMk cId="2373185931" sldId="257"/>
            <ac:spMk id="4" creationId="{E1065827-BD9A-4935-835C-CCB6BBFB4AA9}"/>
          </ac:spMkLst>
        </pc:spChg>
        <pc:spChg chg="add mod">
          <ac:chgData name="Beāte Balandīna" userId="724c8780-c7e3-4d85-a0a7-cddd1c3a6593" providerId="ADAL" clId="{916AECF4-A762-4B74-BA9E-926EE319D616}" dt="2021-08-23T14:16:59.880" v="192" actId="5793"/>
          <ac:spMkLst>
            <pc:docMk/>
            <pc:sldMk cId="2373185931" sldId="257"/>
            <ac:spMk id="5" creationId="{9D360CB4-35FE-4163-B884-85C8954CDFF8}"/>
          </ac:spMkLst>
        </pc:spChg>
      </pc:sldChg>
      <pc:sldChg chg="modSp new add ord">
        <pc:chgData name="Beāte Balandīna" userId="724c8780-c7e3-4d85-a0a7-cddd1c3a6593" providerId="ADAL" clId="{916AECF4-A762-4B74-BA9E-926EE319D616}" dt="2021-08-23T14:16:24.337" v="187" actId="1076"/>
        <pc:sldMkLst>
          <pc:docMk/>
          <pc:sldMk cId="2500297134" sldId="258"/>
        </pc:sldMkLst>
        <pc:spChg chg="mod">
          <ac:chgData name="Beāte Balandīna" userId="724c8780-c7e3-4d85-a0a7-cddd1c3a6593" providerId="ADAL" clId="{916AECF4-A762-4B74-BA9E-926EE319D616}" dt="2021-08-23T14:16:24.337" v="187" actId="1076"/>
          <ac:spMkLst>
            <pc:docMk/>
            <pc:sldMk cId="2500297134" sldId="258"/>
            <ac:spMk id="2" creationId="{B810ACA8-9E39-4F78-99F1-38EE4700C5CF}"/>
          </ac:spMkLst>
        </pc:spChg>
        <pc:spChg chg="mod">
          <ac:chgData name="Beāte Balandīna" userId="724c8780-c7e3-4d85-a0a7-cddd1c3a6593" providerId="ADAL" clId="{916AECF4-A762-4B74-BA9E-926EE319D616}" dt="2021-08-23T14:16:19.676" v="186" actId="1076"/>
          <ac:spMkLst>
            <pc:docMk/>
            <pc:sldMk cId="2500297134" sldId="258"/>
            <ac:spMk id="3" creationId="{4F7552E8-5E4F-4FCC-B769-02D6D4717ABE}"/>
          </ac:spMkLst>
        </pc:spChg>
      </pc:sldChg>
      <pc:sldChg chg="del">
        <pc:chgData name="Beāte Balandīna" userId="724c8780-c7e3-4d85-a0a7-cddd1c3a6593" providerId="ADAL" clId="{916AECF4-A762-4B74-BA9E-926EE319D616}" dt="2021-08-23T14:13:02.179" v="0" actId="47"/>
        <pc:sldMkLst>
          <pc:docMk/>
          <pc:sldMk cId="0" sldId="262"/>
        </pc:sldMkLst>
      </pc:sldChg>
      <pc:sldMasterChg chg="addSp delSp modSp">
        <pc:chgData name="Beāte Balandīna" userId="724c8780-c7e3-4d85-a0a7-cddd1c3a6593" providerId="ADAL" clId="{916AECF4-A762-4B74-BA9E-926EE319D616}" dt="2021-08-23T14:13:54.241" v="8" actId="1076"/>
        <pc:sldMasterMkLst>
          <pc:docMk/>
          <pc:sldMasterMk cId="2866832251" sldId="2147483648"/>
        </pc:sldMasterMkLst>
        <pc:picChg chg="del">
          <ac:chgData name="Beāte Balandīna" userId="724c8780-c7e3-4d85-a0a7-cddd1c3a6593" providerId="ADAL" clId="{916AECF4-A762-4B74-BA9E-926EE319D616}" dt="2021-08-23T14:13:23.241" v="5" actId="478"/>
          <ac:picMkLst>
            <pc:docMk/>
            <pc:sldMasterMk cId="2866832251" sldId="2147483648"/>
            <ac:picMk id="7" creationId="{00000000-0000-0000-0000-000000000000}"/>
          </ac:picMkLst>
        </pc:picChg>
        <pc:picChg chg="del">
          <ac:chgData name="Beāte Balandīna" userId="724c8780-c7e3-4d85-a0a7-cddd1c3a6593" providerId="ADAL" clId="{916AECF4-A762-4B74-BA9E-926EE319D616}" dt="2021-08-23T14:13:25.794" v="6" actId="478"/>
          <ac:picMkLst>
            <pc:docMk/>
            <pc:sldMasterMk cId="2866832251" sldId="2147483648"/>
            <ac:picMk id="8" creationId="{00000000-0000-0000-0000-000000000000}"/>
          </ac:picMkLst>
        </pc:picChg>
        <pc:picChg chg="add mod">
          <ac:chgData name="Beāte Balandīna" userId="724c8780-c7e3-4d85-a0a7-cddd1c3a6593" providerId="ADAL" clId="{916AECF4-A762-4B74-BA9E-926EE319D616}" dt="2021-08-23T14:13:54.241" v="8" actId="1076"/>
          <ac:picMkLst>
            <pc:docMk/>
            <pc:sldMasterMk cId="2866832251" sldId="2147483648"/>
            <ac:picMk id="9" creationId="{7F625D64-4DB8-4485-9273-CF2CBE02D69B}"/>
          </ac:picMkLst>
        </pc:picChg>
        <pc:picChg chg="add">
          <ac:chgData name="Beāte Balandīna" userId="724c8780-c7e3-4d85-a0a7-cddd1c3a6593" providerId="ADAL" clId="{916AECF4-A762-4B74-BA9E-926EE319D616}" dt="2021-08-23T14:13:50.258" v="7"/>
          <ac:picMkLst>
            <pc:docMk/>
            <pc:sldMasterMk cId="2866832251" sldId="2147483648"/>
            <ac:picMk id="10" creationId="{AE59DC81-FA1C-4968-86E5-5B3C6DA19350}"/>
          </ac:picMkLst>
        </pc:picChg>
        <pc:picChg chg="add">
          <ac:chgData name="Beāte Balandīna" userId="724c8780-c7e3-4d85-a0a7-cddd1c3a6593" providerId="ADAL" clId="{916AECF4-A762-4B74-BA9E-926EE319D616}" dt="2021-08-23T14:13:50.258" v="7"/>
          <ac:picMkLst>
            <pc:docMk/>
            <pc:sldMasterMk cId="2866832251" sldId="2147483648"/>
            <ac:picMk id="11" creationId="{68C91AE2-1C7D-4543-988B-540C1783CBBC}"/>
          </ac:picMkLst>
        </pc:picChg>
      </pc:sldMasterChg>
    </pc:docChg>
  </pc:docChgLst>
  <pc:docChgLst>
    <pc:chgData name="Baiba Kaļķe" userId="S::baibak@edu.lu.lv::090b5955-d8cd-4512-94e7-80946276549e" providerId="AD" clId="Web-{5F3F693C-0DF2-472F-8D07-0E7887E1DE54}"/>
    <pc:docChg chg="modSld">
      <pc:chgData name="Baiba Kaļķe" userId="S::baibak@edu.lu.lv::090b5955-d8cd-4512-94e7-80946276549e" providerId="AD" clId="Web-{5F3F693C-0DF2-472F-8D07-0E7887E1DE54}" dt="2021-09-20T19:22:06.646" v="5"/>
      <pc:docMkLst>
        <pc:docMk/>
      </pc:docMkLst>
      <pc:sldChg chg="modSp">
        <pc:chgData name="Baiba Kaļķe" userId="S::baibak@edu.lu.lv::090b5955-d8cd-4512-94e7-80946276549e" providerId="AD" clId="Web-{5F3F693C-0DF2-472F-8D07-0E7887E1DE54}" dt="2021-09-20T19:22:06.646" v="5"/>
        <pc:sldMkLst>
          <pc:docMk/>
          <pc:sldMk cId="3417306728" sldId="256"/>
        </pc:sldMkLst>
        <pc:graphicFrameChg chg="mod modGraphic">
          <ac:chgData name="Baiba Kaļķe" userId="S::baibak@edu.lu.lv::090b5955-d8cd-4512-94e7-80946276549e" providerId="AD" clId="Web-{5F3F693C-0DF2-472F-8D07-0E7887E1DE54}" dt="2021-09-20T19:22:06.646" v="5"/>
          <ac:graphicFrameMkLst>
            <pc:docMk/>
            <pc:sldMk cId="3417306728" sldId="256"/>
            <ac:graphicFrameMk id="100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arete.lu.lv/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915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8086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2175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003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216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1994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5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2691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9233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2335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n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8903" y="2992180"/>
            <a:ext cx="3071835" cy="1977757"/>
          </a:xfrm>
          <a:prstGeom prst="rect">
            <a:avLst/>
          </a:prstGeom>
        </p:spPr>
      </p:pic>
      <p:pic>
        <p:nvPicPr>
          <p:cNvPr id="11" name="Picture 10" descr="Arete.png"/>
          <p:cNvPicPr>
            <a:picLocks noChangeAspect="1"/>
          </p:cNvPicPr>
          <p:nvPr userDrawn="1"/>
        </p:nvPicPr>
        <p:blipFill>
          <a:blip r:embed="rId3" cstate="print"/>
          <a:srcRect l="36901"/>
          <a:stretch>
            <a:fillRect/>
          </a:stretch>
        </p:blipFill>
        <p:spPr>
          <a:xfrm>
            <a:off x="725805" y="850578"/>
            <a:ext cx="2684233" cy="1549206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815340" y="2547943"/>
            <a:ext cx="6332220" cy="31393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lv-LV" dirty="0"/>
              <a:t>Resursi</a:t>
            </a:r>
            <a:r>
              <a:rPr lang="lv-LV" baseline="0" dirty="0"/>
              <a:t> pieejami: </a:t>
            </a:r>
            <a:r>
              <a:rPr lang="lv-LV" baseline="0" dirty="0">
                <a:hlinkClick r:id="rId4"/>
              </a:rPr>
              <a:t>www.arete.lu.lv</a:t>
            </a:r>
            <a:endParaRPr lang="lv-LV" baseline="0" dirty="0"/>
          </a:p>
          <a:p>
            <a:endParaRPr lang="lv-LV" baseline="0" dirty="0"/>
          </a:p>
          <a:p>
            <a:r>
              <a:rPr lang="lv-LV" baseline="0" dirty="0"/>
              <a:t>Programmas administrators:</a:t>
            </a:r>
          </a:p>
          <a:p>
            <a:r>
              <a:rPr lang="lv-LV" baseline="0" dirty="0"/>
              <a:t>Dr. Manuels Fernandezs</a:t>
            </a:r>
          </a:p>
          <a:p>
            <a:r>
              <a:rPr lang="lv-LV" baseline="0" dirty="0"/>
              <a:t>manuels.fernandezs@lu.lv</a:t>
            </a:r>
          </a:p>
          <a:p>
            <a:r>
              <a:rPr lang="lv-LV" baseline="0" dirty="0"/>
              <a:t>+371 26253625</a:t>
            </a:r>
          </a:p>
          <a:p>
            <a:r>
              <a:rPr lang="lv-LV" baseline="0" dirty="0"/>
              <a:t>Imantas 7. līnija 1, 223. telpa, Rīga, LV-1083, Latvija</a:t>
            </a:r>
          </a:p>
          <a:p>
            <a:endParaRPr lang="lv-LV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aseline="0" dirty="0"/>
              <a:t>Latvijas Universitātes Pedagoģijas, psiholoģijas un mākslas fakultātes Pedagoģijas zinātniskā institūta vadošais pētnieks, pēcdoktorants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7774305" y="2547942"/>
            <a:ext cx="242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Izstrādāts pateicoties:</a:t>
            </a:r>
            <a:endParaRPr lang="lv-LV" baseline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1713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Attēls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B810ACA8-9E39-4F78-99F1-38EE4700C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181" y="20190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v-LV" dirty="0"/>
              <a:t>Pirmsskolas 3. posms (6 gadi)</a:t>
            </a:r>
            <a:br>
              <a:rPr lang="lv-LV" dirty="0"/>
            </a:br>
            <a:r>
              <a:rPr lang="lv-LV" dirty="0"/>
              <a:t>Tēma: Draugi</a:t>
            </a:r>
            <a:br>
              <a:rPr lang="lv-LV" dirty="0"/>
            </a:br>
            <a:r>
              <a:rPr lang="lv-LV" dirty="0"/>
              <a:t>3. nodarbība: Strīdi ar draugiem (2. materiāls)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4F7552E8-5E4F-4FCC-B769-02D6D4717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869"/>
            <a:ext cx="9144000" cy="969962"/>
          </a:xfrm>
        </p:spPr>
        <p:txBody>
          <a:bodyPr/>
          <a:lstStyle/>
          <a:p>
            <a:r>
              <a:rPr lang="lv-LV" dirty="0"/>
              <a:t>Tikumiskās audzināšanas programma «e-TAP»</a:t>
            </a:r>
          </a:p>
        </p:txBody>
      </p:sp>
    </p:spTree>
    <p:extLst>
      <p:ext uri="{BB962C8B-B14F-4D97-AF65-F5344CB8AC3E}">
        <p14:creationId xmlns="" xmlns:p14="http://schemas.microsoft.com/office/powerpoint/2010/main" val="250029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77201311"/>
              </p:ext>
            </p:extLst>
          </p:nvPr>
        </p:nvGraphicFramePr>
        <p:xfrm>
          <a:off x="205588" y="182880"/>
          <a:ext cx="944656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283">
                  <a:extLst>
                    <a:ext uri="{9D8B030D-6E8A-4147-A177-3AD203B41FA5}">
                      <a16:colId xmlns="" xmlns:a16="http://schemas.microsoft.com/office/drawing/2014/main" val="721172189"/>
                    </a:ext>
                  </a:extLst>
                </a:gridCol>
                <a:gridCol w="4723283">
                  <a:extLst>
                    <a:ext uri="{9D8B030D-6E8A-4147-A177-3AD203B41FA5}">
                      <a16:colId xmlns="" xmlns:a16="http://schemas.microsoft.com/office/drawing/2014/main" val="3557792179"/>
                    </a:ext>
                  </a:extLst>
                </a:gridCol>
              </a:tblGrid>
              <a:tr h="1810220">
                <a:tc>
                  <a:txBody>
                    <a:bodyPr/>
                    <a:lstStyle/>
                    <a:p>
                      <a:pPr marL="360000" algn="l"/>
                      <a:endParaRPr lang="lv-LV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9410" algn="l"/>
                      <a:r>
                        <a:rPr lang="lv-LV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Bērni rotaļlaukumā spēlē "</a:t>
                      </a:r>
                      <a:r>
                        <a:rPr lang="lv-LV" sz="24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ķerenes</a:t>
                      </a:r>
                      <a:r>
                        <a:rPr lang="lv-LV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". Pīters vēlas pievienoties, bet bērni saka, ka viņš nedrīkst.</a:t>
                      </a:r>
                    </a:p>
                    <a:p>
                      <a:pPr marL="360000" algn="l"/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0" algn="l"/>
                      <a:endParaRPr lang="en-GB" sz="2400" dirty="0"/>
                    </a:p>
                    <a:p>
                      <a:pPr marL="360000" algn="l"/>
                      <a:r>
                        <a:rPr lang="lv-LV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Kaidens redzēja, kā Hasans salauž zīmuli. Skolotāja prasa Kaidenam, vai viņš zina, kurš to izdarīja.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06600390"/>
                  </a:ext>
                </a:extLst>
              </a:tr>
              <a:tr h="2155023">
                <a:tc>
                  <a:txBody>
                    <a:bodyPr/>
                    <a:lstStyle/>
                    <a:p>
                      <a:pPr marL="360000" algn="l"/>
                      <a:endParaRPr lang="en-GB" sz="2400" dirty="0"/>
                    </a:p>
                    <a:p>
                      <a:pPr marL="360000" algn="l"/>
                      <a:r>
                        <a:rPr lang="lv-LV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Amrita visu pēcpusdienu rūpīgi zīmējusi. Džeimsam nepatīk pašam savs zīmējums, tāpēc viņš saķēpā Amritas darbu. </a:t>
                      </a:r>
                    </a:p>
                    <a:p>
                      <a:pPr marL="360000" algn="l"/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0" algn="l"/>
                      <a:endParaRPr lang="en-GB" sz="2400" dirty="0"/>
                    </a:p>
                    <a:p>
                      <a:pPr marL="359410" algn="l"/>
                      <a:r>
                        <a:rPr lang="lv-LV" sz="24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Henrietas</a:t>
                      </a:r>
                      <a:r>
                        <a:rPr lang="lv-LV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draugi sačukstas viņai aiz muguras, un viņa nezina, kāpēc.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81192097"/>
                  </a:ext>
                </a:extLst>
              </a:tr>
              <a:tr h="2155023">
                <a:tc>
                  <a:txBody>
                    <a:bodyPr/>
                    <a:lstStyle/>
                    <a:p>
                      <a:pPr marL="360000" algn="l"/>
                      <a:endParaRPr lang="en-GB" sz="2400" dirty="0"/>
                    </a:p>
                    <a:p>
                      <a:pPr marL="360000" algn="l"/>
                      <a:r>
                        <a:rPr lang="lv-LV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Aleksam ir jauni apavi. Viņa labākā draudzene Sāra saka, ka tie izskatās muļķīgi.</a:t>
                      </a:r>
                      <a:endParaRPr lang="en-GB" sz="2400" dirty="0"/>
                    </a:p>
                    <a:p>
                      <a:pPr marL="360000" algn="l"/>
                      <a:endParaRPr lang="en-GB" sz="2400" dirty="0"/>
                    </a:p>
                    <a:p>
                      <a:pPr marL="360000" algn="l"/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0" algn="l"/>
                      <a:endParaRPr lang="en-GB" sz="2400" dirty="0"/>
                    </a:p>
                    <a:p>
                      <a:pPr marL="360000" algn="l"/>
                      <a:r>
                        <a:rPr lang="lv-LV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Džordans futbola spēles laikā netrāpīja vārtos, un tagad visi draugi saka, ka viņš ir vainīgs pie komandas zaudējuma.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1079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1730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="" xmlns:a16="http://schemas.microsoft.com/office/drawing/2014/main" id="{A277EF03-812E-48C7-ADDB-72B3D6544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0889"/>
            <a:ext cx="10515600" cy="1767029"/>
          </a:xfrm>
        </p:spPr>
        <p:txBody>
          <a:bodyPr/>
          <a:lstStyle/>
          <a:p>
            <a:r>
              <a:rPr lang="lv-LV" sz="4400"/>
              <a:t>Tikumiskās audzināšanas programma «e-TAP»</a:t>
            </a:r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A0941517-729B-4D98-960F-8B122765DA47}"/>
              </a:ext>
            </a:extLst>
          </p:cNvPr>
          <p:cNvSpPr txBox="1">
            <a:spLocks/>
          </p:cNvSpPr>
          <p:nvPr/>
        </p:nvSpPr>
        <p:spPr>
          <a:xfrm>
            <a:off x="910227" y="2894675"/>
            <a:ext cx="10515600" cy="25256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/>
              <a:t>Resursi pieejami: </a:t>
            </a:r>
            <a:r>
              <a:rPr lang="lv-LV">
                <a:hlinkClick r:id="rId2"/>
              </a:rPr>
              <a:t>www.arete.lu.lv</a:t>
            </a:r>
            <a:endParaRPr lang="lv-LV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/>
              <a:t>Programmas administrators: Dr. Manuels </a:t>
            </a:r>
            <a:r>
              <a:rPr lang="lv-LV" sz="1600" err="1"/>
              <a:t>Fernandezs</a:t>
            </a:r>
            <a:r>
              <a:rPr lang="lv-LV" sz="1600"/>
              <a:t>. </a:t>
            </a:r>
            <a:r>
              <a:rPr lang="lv-LV" sz="1600">
                <a:hlinkClick r:id="rId3"/>
              </a:rPr>
              <a:t>manuels.fernandezs@lu.lv</a:t>
            </a:r>
            <a:r>
              <a:rPr lang="lv-LV" sz="160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/>
              <a:t>"Digitālas mācību programmas piemērotības un </a:t>
            </a:r>
            <a:r>
              <a:rPr lang="lv-LV" sz="1200" i="1" err="1"/>
              <a:t>īstenojamības</a:t>
            </a:r>
            <a:r>
              <a:rPr lang="lv-LV" sz="1200" i="1"/>
              <a:t> izpēte jauniešu tikumiskajai audzināšanai Latvijas izglītības iestādēs (no 5 līdz 15 gadu vecumā)" (01.12.2020-31.12.2021). </a:t>
            </a:r>
            <a:r>
              <a:rPr lang="lv-LV" sz="1200"/>
              <a:t>Projekta Nr. lzp-2020/2-0277; LU reģistrācijas </a:t>
            </a:r>
            <a:r>
              <a:rPr lang="lv-LV" sz="1200" err="1"/>
              <a:t>Nr</a:t>
            </a:r>
            <a:r>
              <a:rPr lang="lv-LV" sz="1200"/>
              <a:t>: LZP2020/95</a:t>
            </a:r>
            <a:endParaRPr lang="lv-LV" sz="1600"/>
          </a:p>
        </p:txBody>
      </p:sp>
    </p:spTree>
    <p:extLst>
      <p:ext uri="{BB962C8B-B14F-4D97-AF65-F5344CB8AC3E}">
        <p14:creationId xmlns="" xmlns:p14="http://schemas.microsoft.com/office/powerpoint/2010/main" val="21244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17CB0A-61CF-4CBA-B969-DCCFD75150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3BC3A2-5B42-4BF5-9A72-3DC873A22CCE}">
  <ds:schemaRefs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bcd8bb90-b1cb-4fe5-8892-66ea2dba031d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9F131EC-5027-4AD2-9913-647B4DECE1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204</Words>
  <Application>Microsoft Office PowerPoint</Application>
  <PresentationFormat>Custom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Pirmsskolas 3. posms (6 gadi) Tēma: Draugi 3. nodarbība: Strīdi ar draugiem (2. materiāls)</vt:lpstr>
      <vt:lpstr>Slide 2</vt:lpstr>
      <vt:lpstr>Tikumiskās audzināšanas programma «e-TAP»</vt:lpstr>
    </vt:vector>
  </TitlesOfParts>
  <Company>UoB IT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Arturs</cp:lastModifiedBy>
  <cp:revision>31</cp:revision>
  <dcterms:created xsi:type="dcterms:W3CDTF">2019-06-13T10:46:31Z</dcterms:created>
  <dcterms:modified xsi:type="dcterms:W3CDTF">2021-10-14T19:02:30Z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