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263" r:id="rId5"/>
    <p:sldId id="256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04F19-3BD5-42EB-803D-ED006A0991E1}" v="10" dt="2021-09-20T19:23:17.812"/>
    <p1510:client id="{4B6D87EA-3635-4E06-BE30-F895ACAD807F}" v="23" dt="2021-08-13T12:46:48.0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etlana Surikova" userId="S::svet@edu.lu.lv::efba6e0e-3e04-4d2c-b321-e51f04e5da86" providerId="AD" clId="Web-{4B6D87EA-3635-4E06-BE30-F895ACAD807F}"/>
    <pc:docChg chg="modSld">
      <pc:chgData name="Svetlana Surikova" userId="S::svet@edu.lu.lv::efba6e0e-3e04-4d2c-b321-e51f04e5da86" providerId="AD" clId="Web-{4B6D87EA-3635-4E06-BE30-F895ACAD807F}" dt="2021-08-13T12:46:48.084" v="31" actId="20577"/>
      <pc:docMkLst>
        <pc:docMk/>
      </pc:docMkLst>
      <pc:sldChg chg="addSp delSp modSp mod setBg addAnim delAnim setClrOvrMap">
        <pc:chgData name="Svetlana Surikova" userId="S::svet@edu.lu.lv::efba6e0e-3e04-4d2c-b321-e51f04e5da86" providerId="AD" clId="Web-{4B6D87EA-3635-4E06-BE30-F895ACAD807F}" dt="2021-08-13T12:46:48.084" v="31" actId="20577"/>
        <pc:sldMkLst>
          <pc:docMk/>
          <pc:sldMk cId="2592969653" sldId="263"/>
        </pc:sldMkLst>
        <pc:spChg chg="mod">
          <ac:chgData name="Svetlana Surikova" userId="S::svet@edu.lu.lv::efba6e0e-3e04-4d2c-b321-e51f04e5da86" providerId="AD" clId="Web-{4B6D87EA-3635-4E06-BE30-F895ACAD807F}" dt="2021-08-13T12:46:48.084" v="31" actId="20577"/>
          <ac:spMkLst>
            <pc:docMk/>
            <pc:sldMk cId="2592969653" sldId="263"/>
            <ac:spMk id="2" creationId="{45F9EF60-A8E6-425F-870C-F44EC6141DD0}"/>
          </ac:spMkLst>
        </pc:spChg>
        <pc:spChg chg="mod">
          <ac:chgData name="Svetlana Surikova" userId="S::svet@edu.lu.lv::efba6e0e-3e04-4d2c-b321-e51f04e5da86" providerId="AD" clId="Web-{4B6D87EA-3635-4E06-BE30-F895ACAD807F}" dt="2021-08-13T12:46:06.802" v="15" actId="1076"/>
          <ac:spMkLst>
            <pc:docMk/>
            <pc:sldMk cId="2592969653" sldId="263"/>
            <ac:spMk id="3" creationId="{A3FF2741-A011-4065-B2FC-71ADEEAF6049}"/>
          </ac:spMkLst>
        </pc:spChg>
        <pc:spChg chg="add del">
          <ac:chgData name="Svetlana Surikova" userId="S::svet@edu.lu.lv::efba6e0e-3e04-4d2c-b321-e51f04e5da86" providerId="AD" clId="Web-{4B6D87EA-3635-4E06-BE30-F895ACAD807F}" dt="2021-08-13T12:45:32.254" v="5"/>
          <ac:spMkLst>
            <pc:docMk/>
            <pc:sldMk cId="2592969653" sldId="263"/>
            <ac:spMk id="75" creationId="{B26D9126-4D1A-435C-92FD-2EFD34104B27}"/>
          </ac:spMkLst>
        </pc:spChg>
        <pc:spChg chg="add del">
          <ac:chgData name="Svetlana Surikova" userId="S::svet@edu.lu.lv::efba6e0e-3e04-4d2c-b321-e51f04e5da86" providerId="AD" clId="Web-{4B6D87EA-3635-4E06-BE30-F895ACAD807F}" dt="2021-08-13T12:45:32.254" v="5"/>
          <ac:spMkLst>
            <pc:docMk/>
            <pc:sldMk cId="2592969653" sldId="263"/>
            <ac:spMk id="77" creationId="{8A177BCC-4208-4795-8572-4D623BA1E2A0}"/>
          </ac:spMkLst>
        </pc:spChg>
        <pc:spChg chg="add">
          <ac:chgData name="Svetlana Surikova" userId="S::svet@edu.lu.lv::efba6e0e-3e04-4d2c-b321-e51f04e5da86" providerId="AD" clId="Web-{4B6D87EA-3635-4E06-BE30-F895ACAD807F}" dt="2021-08-13T12:45:54.692" v="12"/>
          <ac:spMkLst>
            <pc:docMk/>
            <pc:sldMk cId="2592969653" sldId="263"/>
            <ac:spMk id="1033" creationId="{B26D9126-4D1A-435C-92FD-2EFD34104B27}"/>
          </ac:spMkLst>
        </pc:spChg>
        <pc:spChg chg="add">
          <ac:chgData name="Svetlana Surikova" userId="S::svet@edu.lu.lv::efba6e0e-3e04-4d2c-b321-e51f04e5da86" providerId="AD" clId="Web-{4B6D87EA-3635-4E06-BE30-F895ACAD807F}" dt="2021-08-13T12:45:54.692" v="12"/>
          <ac:spMkLst>
            <pc:docMk/>
            <pc:sldMk cId="2592969653" sldId="263"/>
            <ac:spMk id="1034" creationId="{8A177BCC-4208-4795-8572-4D623BA1E2A0}"/>
          </ac:spMkLst>
        </pc:spChg>
        <pc:picChg chg="mod">
          <ac:chgData name="Svetlana Surikova" userId="S::svet@edu.lu.lv::efba6e0e-3e04-4d2c-b321-e51f04e5da86" providerId="AD" clId="Web-{4B6D87EA-3635-4E06-BE30-F895ACAD807F}" dt="2021-08-13T12:45:54.692" v="12"/>
          <ac:picMkLst>
            <pc:docMk/>
            <pc:sldMk cId="2592969653" sldId="263"/>
            <ac:picMk id="1026" creationId="{8E701E72-FC2B-4C56-BE62-33CFF3A7E304}"/>
          </ac:picMkLst>
        </pc:picChg>
        <pc:picChg chg="mod">
          <ac:chgData name="Svetlana Surikova" userId="S::svet@edu.lu.lv::efba6e0e-3e04-4d2c-b321-e51f04e5da86" providerId="AD" clId="Web-{4B6D87EA-3635-4E06-BE30-F895ACAD807F}" dt="2021-08-13T12:45:54.692" v="12"/>
          <ac:picMkLst>
            <pc:docMk/>
            <pc:sldMk cId="2592969653" sldId="263"/>
            <ac:picMk id="1028" creationId="{40B71AA1-ABCB-4115-B7B2-2852872141B1}"/>
          </ac:picMkLst>
        </pc:picChg>
        <pc:picChg chg="mod ord">
          <ac:chgData name="Svetlana Surikova" userId="S::svet@edu.lu.lv::efba6e0e-3e04-4d2c-b321-e51f04e5da86" providerId="AD" clId="Web-{4B6D87EA-3635-4E06-BE30-F895ACAD807F}" dt="2021-08-13T12:45:54.692" v="12"/>
          <ac:picMkLst>
            <pc:docMk/>
            <pc:sldMk cId="2592969653" sldId="263"/>
            <ac:picMk id="1030" creationId="{9701C1F9-0C27-443D-A1DC-C26726778EB3}"/>
          </ac:picMkLst>
        </pc:picChg>
        <pc:cxnChg chg="add del">
          <ac:chgData name="Svetlana Surikova" userId="S::svet@edu.lu.lv::efba6e0e-3e04-4d2c-b321-e51f04e5da86" providerId="AD" clId="Web-{4B6D87EA-3635-4E06-BE30-F895ACAD807F}" dt="2021-08-13T12:45:54.661" v="11"/>
          <ac:cxnSpMkLst>
            <pc:docMk/>
            <pc:sldMk cId="2592969653" sldId="263"/>
            <ac:cxnSpMk id="1032" creationId="{60188E89-AF78-40F6-B787-E9BD9C625686}"/>
          </ac:cxnSpMkLst>
        </pc:cxnChg>
      </pc:sldChg>
    </pc:docChg>
  </pc:docChgLst>
  <pc:docChgLst>
    <pc:chgData name="Baiba Kaļķe" userId="S::baibak@edu.lu.lv::090b5955-d8cd-4512-94e7-80946276549e" providerId="AD" clId="Web-{15804F19-3BD5-42EB-803D-ED006A0991E1}"/>
    <pc:docChg chg="modSld">
      <pc:chgData name="Baiba Kaļķe" userId="S::baibak@edu.lu.lv::090b5955-d8cd-4512-94e7-80946276549e" providerId="AD" clId="Web-{15804F19-3BD5-42EB-803D-ED006A0991E1}" dt="2021-09-20T19:23:09.780" v="7"/>
      <pc:docMkLst>
        <pc:docMk/>
      </pc:docMkLst>
      <pc:sldChg chg="modSp">
        <pc:chgData name="Baiba Kaļķe" userId="S::baibak@edu.lu.lv::090b5955-d8cd-4512-94e7-80946276549e" providerId="AD" clId="Web-{15804F19-3BD5-42EB-803D-ED006A0991E1}" dt="2021-09-20T19:23:09.780" v="7"/>
        <pc:sldMkLst>
          <pc:docMk/>
          <pc:sldMk cId="137047697" sldId="256"/>
        </pc:sldMkLst>
        <pc:graphicFrameChg chg="mod modGraphic">
          <ac:chgData name="Baiba Kaļķe" userId="S::baibak@edu.lu.lv::090b5955-d8cd-4512-94e7-80946276549e" providerId="AD" clId="Web-{15804F19-3BD5-42EB-803D-ED006A0991E1}" dt="2021-09-20T19:23:09.780" v="7"/>
          <ac:graphicFrameMkLst>
            <pc:docMk/>
            <pc:sldMk cId="137047697" sldId="256"/>
            <ac:graphicFrameMk id="105" creationId="{00000000-0000-0000-0000-000000000000}"/>
          </ac:graphicFrameMkLst>
        </pc:graphicFrameChg>
      </pc:sldChg>
    </pc:docChg>
  </pc:docChgLst>
  <pc:docChgLst>
    <pc:chgData name="Svetlana Surikova" userId="efba6e0e-3e04-4d2c-b321-e51f04e5da86" providerId="ADAL" clId="{C5A9A176-0C50-4AFC-AA03-E3621285A398}"/>
    <pc:docChg chg="custSel addSld delSld modSld delMainMaster">
      <pc:chgData name="Svetlana Surikova" userId="efba6e0e-3e04-4d2c-b321-e51f04e5da86" providerId="ADAL" clId="{C5A9A176-0C50-4AFC-AA03-E3621285A398}" dt="2021-08-13T12:52:22.965" v="121" actId="14100"/>
      <pc:docMkLst>
        <pc:docMk/>
      </pc:docMkLst>
      <pc:sldChg chg="modSp add mod">
        <pc:chgData name="Svetlana Surikova" userId="efba6e0e-3e04-4d2c-b321-e51f04e5da86" providerId="ADAL" clId="{C5A9A176-0C50-4AFC-AA03-E3621285A398}" dt="2021-08-13T12:39:24.031" v="55" actId="1076"/>
        <pc:sldMkLst>
          <pc:docMk/>
          <pc:sldMk cId="137047697" sldId="256"/>
        </pc:sldMkLst>
        <pc:graphicFrameChg chg="mod">
          <ac:chgData name="Svetlana Surikova" userId="efba6e0e-3e04-4d2c-b321-e51f04e5da86" providerId="ADAL" clId="{C5A9A176-0C50-4AFC-AA03-E3621285A398}" dt="2021-08-13T12:39:24.031" v="55" actId="1076"/>
          <ac:graphicFrameMkLst>
            <pc:docMk/>
            <pc:sldMk cId="137047697" sldId="256"/>
            <ac:graphicFrameMk id="105" creationId="{00000000-0000-0000-0000-000000000000}"/>
          </ac:graphicFrameMkLst>
        </pc:graphicFrameChg>
      </pc:sldChg>
      <pc:sldChg chg="del">
        <pc:chgData name="Svetlana Surikova" userId="efba6e0e-3e04-4d2c-b321-e51f04e5da86" providerId="ADAL" clId="{C5A9A176-0C50-4AFC-AA03-E3621285A398}" dt="2021-08-13T12:39:08.988" v="53" actId="2696"/>
        <pc:sldMkLst>
          <pc:docMk/>
          <pc:sldMk cId="3417306728" sldId="256"/>
        </pc:sldMkLst>
      </pc:sldChg>
      <pc:sldChg chg="add">
        <pc:chgData name="Svetlana Surikova" userId="efba6e0e-3e04-4d2c-b321-e51f04e5da86" providerId="ADAL" clId="{C5A9A176-0C50-4AFC-AA03-E3621285A398}" dt="2021-08-13T12:39:00.878" v="51"/>
        <pc:sldMkLst>
          <pc:docMk/>
          <pc:sldMk cId="591148582" sldId="258"/>
        </pc:sldMkLst>
      </pc:sldChg>
      <pc:sldChg chg="del">
        <pc:chgData name="Svetlana Surikova" userId="efba6e0e-3e04-4d2c-b321-e51f04e5da86" providerId="ADAL" clId="{C5A9A176-0C50-4AFC-AA03-E3621285A398}" dt="2021-08-13T12:39:04.170" v="52" actId="47"/>
        <pc:sldMkLst>
          <pc:docMk/>
          <pc:sldMk cId="0" sldId="262"/>
        </pc:sldMkLst>
      </pc:sldChg>
      <pc:sldChg chg="addSp modSp add mod">
        <pc:chgData name="Svetlana Surikova" userId="efba6e0e-3e04-4d2c-b321-e51f04e5da86" providerId="ADAL" clId="{C5A9A176-0C50-4AFC-AA03-E3621285A398}" dt="2021-08-13T12:52:22.965" v="121" actId="14100"/>
        <pc:sldMkLst>
          <pc:docMk/>
          <pc:sldMk cId="2592969653" sldId="263"/>
        </pc:sldMkLst>
        <pc:spChg chg="mod">
          <ac:chgData name="Svetlana Surikova" userId="efba6e0e-3e04-4d2c-b321-e51f04e5da86" providerId="ADAL" clId="{C5A9A176-0C50-4AFC-AA03-E3621285A398}" dt="2021-08-13T12:38:40.153" v="50"/>
          <ac:spMkLst>
            <pc:docMk/>
            <pc:sldMk cId="2592969653" sldId="263"/>
            <ac:spMk id="2" creationId="{45F9EF60-A8E6-425F-870C-F44EC6141DD0}"/>
          </ac:spMkLst>
        </pc:spChg>
        <pc:spChg chg="add mod">
          <ac:chgData name="Svetlana Surikova" userId="efba6e0e-3e04-4d2c-b321-e51f04e5da86" providerId="ADAL" clId="{C5A9A176-0C50-4AFC-AA03-E3621285A398}" dt="2021-08-13T12:50:41.297" v="92" actId="1076"/>
          <ac:spMkLst>
            <pc:docMk/>
            <pc:sldMk cId="2592969653" sldId="263"/>
            <ac:spMk id="10" creationId="{318E530D-22D8-4EFA-A82E-9F1E10303108}"/>
          </ac:spMkLst>
        </pc:spChg>
        <pc:spChg chg="add mod">
          <ac:chgData name="Svetlana Surikova" userId="efba6e0e-3e04-4d2c-b321-e51f04e5da86" providerId="ADAL" clId="{C5A9A176-0C50-4AFC-AA03-E3621285A398}" dt="2021-08-13T12:51:30.079" v="105" actId="1076"/>
          <ac:spMkLst>
            <pc:docMk/>
            <pc:sldMk cId="2592969653" sldId="263"/>
            <ac:spMk id="12" creationId="{77A30530-E79A-475D-B878-EB853E48C54B}"/>
          </ac:spMkLst>
        </pc:spChg>
        <pc:spChg chg="add mod">
          <ac:chgData name="Svetlana Surikova" userId="efba6e0e-3e04-4d2c-b321-e51f04e5da86" providerId="ADAL" clId="{C5A9A176-0C50-4AFC-AA03-E3621285A398}" dt="2021-08-13T12:52:22.965" v="121" actId="14100"/>
          <ac:spMkLst>
            <pc:docMk/>
            <pc:sldMk cId="2592969653" sldId="263"/>
            <ac:spMk id="14" creationId="{2C15182A-C3CD-47C9-AD6C-D32054999930}"/>
          </ac:spMkLst>
        </pc:spChg>
        <pc:picChg chg="add">
          <ac:chgData name="Svetlana Surikova" userId="efba6e0e-3e04-4d2c-b321-e51f04e5da86" providerId="ADAL" clId="{C5A9A176-0C50-4AFC-AA03-E3621285A398}" dt="2021-08-13T12:40:30.523" v="56"/>
          <ac:picMkLst>
            <pc:docMk/>
            <pc:sldMk cId="2592969653" sldId="263"/>
            <ac:picMk id="1026" creationId="{8E701E72-FC2B-4C56-BE62-33CFF3A7E304}"/>
          </ac:picMkLst>
        </pc:picChg>
        <pc:picChg chg="add mod">
          <ac:chgData name="Svetlana Surikova" userId="efba6e0e-3e04-4d2c-b321-e51f04e5da86" providerId="ADAL" clId="{C5A9A176-0C50-4AFC-AA03-E3621285A398}" dt="2021-08-13T12:42:07.538" v="58" actId="1076"/>
          <ac:picMkLst>
            <pc:docMk/>
            <pc:sldMk cId="2592969653" sldId="263"/>
            <ac:picMk id="1028" creationId="{40B71AA1-ABCB-4115-B7B2-2852872141B1}"/>
          </ac:picMkLst>
        </pc:picChg>
        <pc:picChg chg="add">
          <ac:chgData name="Svetlana Surikova" userId="efba6e0e-3e04-4d2c-b321-e51f04e5da86" providerId="ADAL" clId="{C5A9A176-0C50-4AFC-AA03-E3621285A398}" dt="2021-08-13T12:43:48.564" v="59"/>
          <ac:picMkLst>
            <pc:docMk/>
            <pc:sldMk cId="2592969653" sldId="263"/>
            <ac:picMk id="1030" creationId="{9701C1F9-0C27-443D-A1DC-C26726778EB3}"/>
          </ac:picMkLst>
        </pc:picChg>
      </pc:sldChg>
      <pc:sldMasterChg chg="del delSldLayout">
        <pc:chgData name="Svetlana Surikova" userId="efba6e0e-3e04-4d2c-b321-e51f04e5da86" providerId="ADAL" clId="{C5A9A176-0C50-4AFC-AA03-E3621285A398}" dt="2021-08-13T12:39:08.988" v="53" actId="2696"/>
        <pc:sldMasterMkLst>
          <pc:docMk/>
          <pc:sldMasterMk cId="2866832251" sldId="2147483648"/>
        </pc:sldMasterMkLst>
        <pc:sldLayoutChg chg="del">
          <pc:chgData name="Svetlana Surikova" userId="efba6e0e-3e04-4d2c-b321-e51f04e5da86" providerId="ADAL" clId="{C5A9A176-0C50-4AFC-AA03-E3621285A398}" dt="2021-08-13T12:39:08.988" v="53" actId="2696"/>
          <pc:sldLayoutMkLst>
            <pc:docMk/>
            <pc:sldMasterMk cId="2866832251" sldId="2147483648"/>
            <pc:sldLayoutMk cId="89154146" sldId="2147483649"/>
          </pc:sldLayoutMkLst>
        </pc:sldLayoutChg>
        <pc:sldLayoutChg chg="del">
          <pc:chgData name="Svetlana Surikova" userId="efba6e0e-3e04-4d2c-b321-e51f04e5da86" providerId="ADAL" clId="{C5A9A176-0C50-4AFC-AA03-E3621285A398}" dt="2021-08-13T12:39:08.988" v="53" actId="2696"/>
          <pc:sldLayoutMkLst>
            <pc:docMk/>
            <pc:sldMasterMk cId="2866832251" sldId="2147483648"/>
            <pc:sldLayoutMk cId="502160615" sldId="2147483650"/>
          </pc:sldLayoutMkLst>
        </pc:sldLayoutChg>
        <pc:sldLayoutChg chg="del">
          <pc:chgData name="Svetlana Surikova" userId="efba6e0e-3e04-4d2c-b321-e51f04e5da86" providerId="ADAL" clId="{C5A9A176-0C50-4AFC-AA03-E3621285A398}" dt="2021-08-13T12:39:08.988" v="53" actId="2696"/>
          <pc:sldLayoutMkLst>
            <pc:docMk/>
            <pc:sldMasterMk cId="2866832251" sldId="2147483648"/>
            <pc:sldLayoutMk cId="3019949026" sldId="2147483651"/>
          </pc:sldLayoutMkLst>
        </pc:sldLayoutChg>
        <pc:sldLayoutChg chg="del">
          <pc:chgData name="Svetlana Surikova" userId="efba6e0e-3e04-4d2c-b321-e51f04e5da86" providerId="ADAL" clId="{C5A9A176-0C50-4AFC-AA03-E3621285A398}" dt="2021-08-13T12:39:08.988" v="53" actId="2696"/>
          <pc:sldLayoutMkLst>
            <pc:docMk/>
            <pc:sldMasterMk cId="2866832251" sldId="2147483648"/>
            <pc:sldLayoutMk cId="258537790" sldId="2147483652"/>
          </pc:sldLayoutMkLst>
        </pc:sldLayoutChg>
        <pc:sldLayoutChg chg="del">
          <pc:chgData name="Svetlana Surikova" userId="efba6e0e-3e04-4d2c-b321-e51f04e5da86" providerId="ADAL" clId="{C5A9A176-0C50-4AFC-AA03-E3621285A398}" dt="2021-08-13T12:39:08.988" v="53" actId="2696"/>
          <pc:sldLayoutMkLst>
            <pc:docMk/>
            <pc:sldMasterMk cId="2866832251" sldId="2147483648"/>
            <pc:sldLayoutMk cId="4126918320" sldId="2147483653"/>
          </pc:sldLayoutMkLst>
        </pc:sldLayoutChg>
        <pc:sldLayoutChg chg="del">
          <pc:chgData name="Svetlana Surikova" userId="efba6e0e-3e04-4d2c-b321-e51f04e5da86" providerId="ADAL" clId="{C5A9A176-0C50-4AFC-AA03-E3621285A398}" dt="2021-08-13T12:39:08.988" v="53" actId="2696"/>
          <pc:sldLayoutMkLst>
            <pc:docMk/>
            <pc:sldMasterMk cId="2866832251" sldId="2147483648"/>
            <pc:sldLayoutMk cId="2892335307" sldId="2147483654"/>
          </pc:sldLayoutMkLst>
        </pc:sldLayoutChg>
        <pc:sldLayoutChg chg="del">
          <pc:chgData name="Svetlana Surikova" userId="efba6e0e-3e04-4d2c-b321-e51f04e5da86" providerId="ADAL" clId="{C5A9A176-0C50-4AFC-AA03-E3621285A398}" dt="2021-08-13T12:39:08.988" v="53" actId="2696"/>
          <pc:sldLayoutMkLst>
            <pc:docMk/>
            <pc:sldMasterMk cId="2866832251" sldId="2147483648"/>
            <pc:sldLayoutMk cId="3123357097" sldId="2147483655"/>
          </pc:sldLayoutMkLst>
        </pc:sldLayoutChg>
        <pc:sldLayoutChg chg="del">
          <pc:chgData name="Svetlana Surikova" userId="efba6e0e-3e04-4d2c-b321-e51f04e5da86" providerId="ADAL" clId="{C5A9A176-0C50-4AFC-AA03-E3621285A398}" dt="2021-08-13T12:39:08.988" v="53" actId="2696"/>
          <pc:sldLayoutMkLst>
            <pc:docMk/>
            <pc:sldMasterMk cId="2866832251" sldId="2147483648"/>
            <pc:sldLayoutMk cId="3017137220" sldId="2147483656"/>
          </pc:sldLayoutMkLst>
        </pc:sldLayoutChg>
        <pc:sldLayoutChg chg="del">
          <pc:chgData name="Svetlana Surikova" userId="efba6e0e-3e04-4d2c-b321-e51f04e5da86" providerId="ADAL" clId="{C5A9A176-0C50-4AFC-AA03-E3621285A398}" dt="2021-08-13T12:39:08.988" v="53" actId="2696"/>
          <pc:sldLayoutMkLst>
            <pc:docMk/>
            <pc:sldMasterMk cId="2866832251" sldId="2147483648"/>
            <pc:sldLayoutMk cId="3780867408" sldId="2147483657"/>
          </pc:sldLayoutMkLst>
        </pc:sldLayoutChg>
        <pc:sldLayoutChg chg="del">
          <pc:chgData name="Svetlana Surikova" userId="efba6e0e-3e04-4d2c-b321-e51f04e5da86" providerId="ADAL" clId="{C5A9A176-0C50-4AFC-AA03-E3621285A398}" dt="2021-08-13T12:39:08.988" v="53" actId="2696"/>
          <pc:sldLayoutMkLst>
            <pc:docMk/>
            <pc:sldMasterMk cId="2866832251" sldId="2147483648"/>
            <pc:sldLayoutMk cId="1121756415" sldId="2147483658"/>
          </pc:sldLayoutMkLst>
        </pc:sldLayoutChg>
        <pc:sldLayoutChg chg="del">
          <pc:chgData name="Svetlana Surikova" userId="efba6e0e-3e04-4d2c-b321-e51f04e5da86" providerId="ADAL" clId="{C5A9A176-0C50-4AFC-AA03-E3621285A398}" dt="2021-08-13T12:39:08.988" v="53" actId="2696"/>
          <pc:sldLayoutMkLst>
            <pc:docMk/>
            <pc:sldMasterMk cId="2866832251" sldId="2147483648"/>
            <pc:sldLayoutMk cId="1620035424" sldId="2147483659"/>
          </pc:sldLayoutMkLst>
        </pc:sldLayoutChg>
        <pc:sldLayoutChg chg="del">
          <pc:chgData name="Svetlana Surikova" userId="efba6e0e-3e04-4d2c-b321-e51f04e5da86" providerId="ADAL" clId="{C5A9A176-0C50-4AFC-AA03-E3621285A398}" dt="2021-08-13T12:39:08.988" v="53" actId="2696"/>
          <pc:sldLayoutMkLst>
            <pc:docMk/>
            <pc:sldMasterMk cId="2866832251" sldId="2147483648"/>
            <pc:sldLayoutMk cId="0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8F228779-61C0-4C8C-BCB4-26DF4E9A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BBEE8F59-1D3D-4D9B-A1E3-6682BDD3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C4D99B03-7410-4B5C-8462-C3B34E62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9D1195F8-465A-4876-ABCA-4B4954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340EAAE9-9D49-43B5-B2EA-E01CA310099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68169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C424DA7-6ED7-489E-81CC-7ACDF6F0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9CAE25FC-ABDA-4840-8533-3C069C73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A5D802F8-2BBB-4A48-ABE9-9780FA93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E4FF3E1-02A5-4CE1-B275-85A8F821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B9B231A8-6872-4513-B7DA-3DDC7378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8341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="" xmlns:a16="http://schemas.microsoft.com/office/drawing/2014/main" id="{4989F32B-0E6E-4293-A1FB-82CAD89A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6F4065EB-9903-4833-8B26-B31BFFC0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10CF3A90-87D8-4FB1-83C6-0EDBC210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7661945D-55BF-481F-8E51-628F8C2A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00D2B39B-0B95-4745-A944-2266476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38891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2717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527A40F3-953A-4AAC-949B-6308D4F2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9E47D260-528F-4935-8FFF-12142191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68DDCEF3-48D9-4C76-81A0-FBC06656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6019CA23-9B7B-48C8-9456-CAC16CB7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6EDFD709-3A7E-45FA-9E28-A0E118D4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80697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1AF2105A-BE16-4023-A281-449CC000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07BA1F9-8DAC-42A7-920E-1A189996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BC18F243-920D-4A3A-815C-2C8B3A1B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00E3CB7D-6D73-4377-A844-9C588A99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E414FF69-E7CD-4A50-A335-4B98594D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94920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1A10C63-37CE-49AB-AC37-6764E656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20392354-6C8A-4C1A-9AD8-0E8176B9C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3C8CB974-E128-45FF-8DFE-7D2ACBD27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01B26E6D-53D2-4630-B583-1FEA1C9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AFB42425-E935-47EC-B04E-4AD03A1D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8B65D0B1-1932-4D68-9D1B-9AC143A6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38638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6D142B8-4977-4975-9863-149F90B2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02A36313-154D-46B3-A6AF-D33248A4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F3F9E0B4-FEC1-4318-8355-28E05AF3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="" xmlns:a16="http://schemas.microsoft.com/office/drawing/2014/main" id="{6A6B43FF-6AFA-4507-A225-2E09D6561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="" xmlns:a16="http://schemas.microsoft.com/office/drawing/2014/main" id="{E633F104-B9D0-4FDF-9B1B-DB5584CB1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EAE456EF-6758-4780-9B88-D67FB89D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="" xmlns:a16="http://schemas.microsoft.com/office/drawing/2014/main" id="{9F41904B-78A2-4462-85B4-1A98908B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="" xmlns:a16="http://schemas.microsoft.com/office/drawing/2014/main" id="{95BC230F-4303-4432-B577-C0C1669D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1979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BD3202D5-A75B-46D6-9AEC-4D4D4F3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="" xmlns:a16="http://schemas.microsoft.com/office/drawing/2014/main" id="{93F540D8-55F4-460A-A64B-B10450F9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="" xmlns:a16="http://schemas.microsoft.com/office/drawing/2014/main" id="{2F28EED8-378B-4930-9617-A3122F7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="" xmlns:a16="http://schemas.microsoft.com/office/drawing/2014/main" id="{AF4D2A10-56DB-4B9B-9DDE-E2E7833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82636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="" xmlns:a16="http://schemas.microsoft.com/office/drawing/2014/main" id="{159FF9BB-260E-42AE-BDAC-9D342D90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="" xmlns:a16="http://schemas.microsoft.com/office/drawing/2014/main" id="{3A369999-4E8D-4EB1-9674-51F38E1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="" xmlns:a16="http://schemas.microsoft.com/office/drawing/2014/main" id="{457E5497-68D4-419B-925A-A33275DD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80604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83940C2C-A96B-46B1-8B9E-189B8D88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48027D95-1190-4ADE-AF54-772123F2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</p:spTree>
    <p:extLst>
      <p:ext uri="{BB962C8B-B14F-4D97-AF65-F5344CB8AC3E}">
        <p14:creationId xmlns="" xmlns:p14="http://schemas.microsoft.com/office/powerpoint/2010/main" val="404829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D75863EE-4D36-400B-A724-9742900F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="" xmlns:a16="http://schemas.microsoft.com/office/drawing/2014/main" id="{304BB024-F865-4642-9376-FDDC6303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84809A04-3866-47D5-B638-1CC03785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59C68826-2A02-4BDB-93F3-F327244C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C8E961D9-4421-40C4-A596-2AABB1C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ED58F46C-ABE8-4194-87CD-0F9606E6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55011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="" xmlns:a16="http://schemas.microsoft.com/office/drawing/2014/main" id="{C4E9B60D-3E52-4DBB-B98D-4C6B9889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759CCF8-6F9B-41FF-844C-0B1805D5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232FFE9E-68EF-4F77-B3F4-E4BF990B5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5B8D-2AD7-43C5-B5C7-AAC8C9C7DC62}" type="datetimeFigureOut">
              <a:rPr lang="lv-LV" smtClean="0"/>
              <a:pPr/>
              <a:t>2021.10.14.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5F1484D-E4E5-4D1B-AF95-8FA051A7C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E-</a:t>
            </a:r>
            <a:r>
              <a:rPr lang="lv-LV" dirty="0" err="1"/>
              <a:t>TAP</a:t>
            </a:r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144A657D-ADBA-4BF6-8E6E-4FE0C2F2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9" name="Attēls 8">
            <a:extLst>
              <a:ext uri="{FF2B5EF4-FFF2-40B4-BE49-F238E27FC236}">
                <a16:creationId xmlns="" xmlns:a16="http://schemas.microsoft.com/office/drawing/2014/main" id="{B13E43D7-9C42-45AE-BF03-91C4B7A787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52405" y="5924237"/>
            <a:ext cx="2105522" cy="743831"/>
          </a:xfrm>
          <a:prstGeom prst="rect">
            <a:avLst/>
          </a:prstGeom>
        </p:spPr>
      </p:pic>
      <p:pic>
        <p:nvPicPr>
          <p:cNvPr id="10" name="Attēls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lc="http://schemas.openxmlformats.org/drawingml/2006/lockedCanvas" xmlns="" xmlns:a14="http://schemas.microsoft.com/office/drawing/2010/main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7784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Кыргызстан — страна с ограниченным доступом населения к интернету">
            <a:extLst>
              <a:ext uri="{FF2B5EF4-FFF2-40B4-BE49-F238E27FC236}">
                <a16:creationId xmlns="" xmlns:a16="http://schemas.microsoft.com/office/drawing/2014/main" id="{9701C1F9-0C27-443D-A1DC-C26726778E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alphaModFix amt="3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278"/>
          <a:stretch/>
        </p:blipFill>
        <p:spPr bwMode="auto">
          <a:xfrm>
            <a:off x="-1" y="-7"/>
            <a:ext cx="12192000" cy="68559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5F9EF60-A8E6-425F-870C-F44EC6141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0945" y="2617718"/>
            <a:ext cx="6484844" cy="192225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3200" kern="1200" err="1">
                <a:latin typeface="+mj-lt"/>
                <a:ea typeface="+mj-ea"/>
                <a:cs typeface="+mj-cs"/>
              </a:rPr>
              <a:t>Pirmsskolas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3. </a:t>
            </a:r>
            <a:r>
              <a:rPr lang="en-US" sz="3200" kern="1200" err="1">
                <a:latin typeface="+mj-lt"/>
                <a:ea typeface="+mj-ea"/>
                <a:cs typeface="+mj-cs"/>
              </a:rPr>
              <a:t>posms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(6 gadi)</a:t>
            </a:r>
            <a:r>
              <a:rPr lang="en-US" sz="3200" kern="1200" dirty="0"/>
              <a:t/>
            </a:r>
            <a:br>
              <a:rPr lang="en-US" sz="3200" kern="1200" dirty="0"/>
            </a:br>
            <a:r>
              <a:rPr lang="en-US" sz="3200" kern="1200" dirty="0"/>
              <a:t/>
            </a:r>
            <a:br>
              <a:rPr lang="en-US" sz="3200" kern="1200" dirty="0"/>
            </a:br>
            <a:r>
              <a:rPr lang="en-US" sz="3200" kern="1200" err="1">
                <a:latin typeface="+mj-lt"/>
                <a:ea typeface="+mj-ea"/>
                <a:cs typeface="+mj-cs"/>
              </a:rPr>
              <a:t>Tēma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: </a:t>
            </a:r>
            <a:r>
              <a:rPr lang="en-US" sz="3200" kern="1200" err="1">
                <a:latin typeface="+mj-lt"/>
                <a:ea typeface="+mj-ea"/>
                <a:cs typeface="+mj-cs"/>
              </a:rPr>
              <a:t>Drošība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200" kern="1200" err="1">
                <a:latin typeface="+mj-lt"/>
                <a:ea typeface="+mj-ea"/>
                <a:cs typeface="+mj-cs"/>
              </a:rPr>
              <a:t>internetā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/>
              <a:t/>
            </a:r>
            <a:br>
              <a:rPr lang="en-US" sz="3200" kern="1200" dirty="0"/>
            </a:br>
            <a:r>
              <a:rPr lang="en-US" sz="3200" kern="1200" dirty="0"/>
              <a:t/>
            </a:r>
            <a:br>
              <a:rPr lang="en-US" sz="3200" kern="1200" dirty="0"/>
            </a:br>
            <a:r>
              <a:rPr lang="en-US" sz="3200" b="1" kern="1200" dirty="0">
                <a:latin typeface="+mj-lt"/>
                <a:ea typeface="+mj-ea"/>
                <a:cs typeface="+mj-cs"/>
              </a:rPr>
              <a:t>3. </a:t>
            </a:r>
            <a:r>
              <a:rPr lang="en-US" sz="3200" b="1" kern="1200" err="1">
                <a:latin typeface="+mj-lt"/>
                <a:ea typeface="+mj-ea"/>
                <a:cs typeface="+mj-cs"/>
              </a:rPr>
              <a:t>nodarbība</a:t>
            </a:r>
            <a:r>
              <a:rPr lang="en-US" sz="3200" b="1" kern="1200" dirty="0">
                <a:latin typeface="+mj-lt"/>
                <a:ea typeface="+mj-ea"/>
                <a:cs typeface="+mj-cs"/>
              </a:rPr>
              <a:t>: </a:t>
            </a:r>
            <a:r>
              <a:rPr lang="en-US" sz="3200" b="1" kern="1200" err="1">
                <a:latin typeface="+mj-lt"/>
                <a:ea typeface="+mj-ea"/>
                <a:cs typeface="+mj-cs"/>
              </a:rPr>
              <a:t>Personīgās</a:t>
            </a:r>
            <a:r>
              <a:rPr lang="en-US" sz="32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err="1">
                <a:latin typeface="+mj-lt"/>
                <a:ea typeface="+mj-ea"/>
                <a:cs typeface="+mj-cs"/>
              </a:rPr>
              <a:t>informācijas</a:t>
            </a:r>
            <a:r>
              <a:rPr lang="en-US" sz="32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err="1">
                <a:latin typeface="+mj-lt"/>
                <a:ea typeface="+mj-ea"/>
                <a:cs typeface="+mj-cs"/>
              </a:rPr>
              <a:t>turēšana</a:t>
            </a:r>
            <a:r>
              <a:rPr lang="en-US" sz="32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err="1">
                <a:latin typeface="+mj-lt"/>
                <a:ea typeface="+mj-ea"/>
                <a:cs typeface="+mj-cs"/>
              </a:rPr>
              <a:t>drošībā</a:t>
            </a:r>
            <a:r>
              <a:rPr lang="en-US" sz="3200" b="1" dirty="0"/>
              <a:t> (1. </a:t>
            </a:r>
            <a:r>
              <a:rPr lang="en-US" sz="3200" b="1" err="1"/>
              <a:t>materiāls</a:t>
            </a:r>
            <a:r>
              <a:rPr lang="en-US" sz="3200" b="1" dirty="0"/>
              <a:t>)</a:t>
            </a:r>
            <a:endParaRPr lang="en-US" sz="3200" b="1" kern="1200" dirty="0">
              <a:latin typeface="+mj-lt"/>
              <a:cs typeface="Calibri Light"/>
            </a:endParaRP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A3FF2741-A011-4065-B2FC-71ADEEAF6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2005" y="5706820"/>
            <a:ext cx="5319431" cy="9721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Tikumiskās audzināšanas programma «e-TAP»</a:t>
            </a:r>
          </a:p>
        </p:txBody>
      </p:sp>
      <p:sp>
        <p:nvSpPr>
          <p:cNvPr id="1033" name="Freeform: Shape 74">
            <a:extLst>
              <a:ext uri="{FF2B5EF4-FFF2-40B4-BE49-F238E27FC236}">
                <a16:creationId xmlns="" xmlns:a16="http://schemas.microsoft.com/office/drawing/2014/main" id="{B26D9126-4D1A-435C-92FD-2EFD34104B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483466"/>
            <a:ext cx="5444264" cy="6374535"/>
          </a:xfrm>
          <a:custGeom>
            <a:avLst/>
            <a:gdLst>
              <a:gd name="connsiteX0" fmla="*/ 2098246 w 5444264"/>
              <a:gd name="connsiteY0" fmla="*/ 0 h 6374535"/>
              <a:gd name="connsiteX1" fmla="*/ 5444264 w 5444264"/>
              <a:gd name="connsiteY1" fmla="*/ 3346018 h 6374535"/>
              <a:gd name="connsiteX2" fmla="*/ 3693157 w 5444264"/>
              <a:gd name="connsiteY2" fmla="*/ 6288190 h 6374535"/>
              <a:gd name="connsiteX3" fmla="*/ 3513916 w 5444264"/>
              <a:gd name="connsiteY3" fmla="*/ 6374535 h 6374535"/>
              <a:gd name="connsiteX4" fmla="*/ 674773 w 5444264"/>
              <a:gd name="connsiteY4" fmla="*/ 6374535 h 6374535"/>
              <a:gd name="connsiteX5" fmla="*/ 432743 w 5444264"/>
              <a:gd name="connsiteY5" fmla="*/ 6248727 h 6374535"/>
              <a:gd name="connsiteX6" fmla="*/ 194223 w 5444264"/>
              <a:gd name="connsiteY6" fmla="*/ 6097845 h 6374535"/>
              <a:gd name="connsiteX7" fmla="*/ 0 w 5444264"/>
              <a:gd name="connsiteY7" fmla="*/ 5950784 h 6374535"/>
              <a:gd name="connsiteX8" fmla="*/ 0 w 5444264"/>
              <a:gd name="connsiteY8" fmla="*/ 741253 h 6374535"/>
              <a:gd name="connsiteX9" fmla="*/ 194222 w 5444264"/>
              <a:gd name="connsiteY9" fmla="*/ 594191 h 6374535"/>
              <a:gd name="connsiteX10" fmla="*/ 2098246 w 5444264"/>
              <a:gd name="connsiteY10" fmla="*/ 0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44264" h="6374535">
                <a:moveTo>
                  <a:pt x="2098246" y="0"/>
                </a:moveTo>
                <a:cubicBezTo>
                  <a:pt x="3946201" y="0"/>
                  <a:pt x="5444264" y="1498063"/>
                  <a:pt x="5444264" y="3346018"/>
                </a:cubicBezTo>
                <a:cubicBezTo>
                  <a:pt x="5444264" y="4616487"/>
                  <a:pt x="4736195" y="5721578"/>
                  <a:pt x="3693157" y="6288190"/>
                </a:cubicBezTo>
                <a:lnTo>
                  <a:pt x="3513916" y="6374535"/>
                </a:lnTo>
                <a:lnTo>
                  <a:pt x="674773" y="6374535"/>
                </a:lnTo>
                <a:lnTo>
                  <a:pt x="432743" y="6248727"/>
                </a:lnTo>
                <a:cubicBezTo>
                  <a:pt x="351001" y="6201724"/>
                  <a:pt x="271431" y="6151368"/>
                  <a:pt x="194223" y="6097845"/>
                </a:cubicBezTo>
                <a:lnTo>
                  <a:pt x="0" y="5950784"/>
                </a:lnTo>
                <a:lnTo>
                  <a:pt x="0" y="741253"/>
                </a:lnTo>
                <a:lnTo>
                  <a:pt x="194222" y="594191"/>
                </a:lnTo>
                <a:cubicBezTo>
                  <a:pt x="734681" y="219535"/>
                  <a:pt x="1390826" y="0"/>
                  <a:pt x="2098246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Drošība interneta laikmetā - BiSMART - biznesa tehnoloģiju platforma">
            <a:extLst>
              <a:ext uri="{FF2B5EF4-FFF2-40B4-BE49-F238E27FC236}">
                <a16:creationId xmlns="" xmlns:a16="http://schemas.microsoft.com/office/drawing/2014/main" id="{8E701E72-FC2B-4C56-BE62-33CFF3A7E3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567" r="25296" b="2"/>
          <a:stretch/>
        </p:blipFill>
        <p:spPr bwMode="auto">
          <a:xfrm>
            <a:off x="20" y="647373"/>
            <a:ext cx="5280336" cy="6210629"/>
          </a:xfrm>
          <a:custGeom>
            <a:avLst/>
            <a:gdLst/>
            <a:ahLst/>
            <a:cxnLst/>
            <a:rect l="l" t="t" r="r" b="b"/>
            <a:pathLst>
              <a:path w="5280356" h="6210629">
                <a:moveTo>
                  <a:pt x="2098244" y="0"/>
                </a:moveTo>
                <a:cubicBezTo>
                  <a:pt x="3855676" y="0"/>
                  <a:pt x="5280356" y="1424680"/>
                  <a:pt x="5280356" y="3182112"/>
                </a:cubicBezTo>
                <a:cubicBezTo>
                  <a:pt x="5280356" y="4500186"/>
                  <a:pt x="4478974" y="5631087"/>
                  <a:pt x="3336866" y="6114158"/>
                </a:cubicBezTo>
                <a:lnTo>
                  <a:pt x="3073287" y="6210629"/>
                </a:lnTo>
                <a:lnTo>
                  <a:pt x="1128432" y="6210629"/>
                </a:lnTo>
                <a:lnTo>
                  <a:pt x="1004127" y="6171135"/>
                </a:lnTo>
                <a:cubicBezTo>
                  <a:pt x="662964" y="6046219"/>
                  <a:pt x="349154" y="5864559"/>
                  <a:pt x="74125" y="5637585"/>
                </a:cubicBezTo>
                <a:lnTo>
                  <a:pt x="0" y="5570216"/>
                </a:lnTo>
                <a:lnTo>
                  <a:pt x="0" y="794009"/>
                </a:lnTo>
                <a:lnTo>
                  <a:pt x="74125" y="726640"/>
                </a:lnTo>
                <a:cubicBezTo>
                  <a:pt x="624182" y="272693"/>
                  <a:pt x="1329368" y="0"/>
                  <a:pt x="209824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Freeform: Shape 76">
            <a:extLst>
              <a:ext uri="{FF2B5EF4-FFF2-40B4-BE49-F238E27FC236}">
                <a16:creationId xmlns="" xmlns:a16="http://schemas.microsoft.com/office/drawing/2014/main" id="{8A177BCC-4208-4795-8572-4D623BA1E2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341832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Kas jāievēro, lai droši izmantotu internetu - Octas.lv blogs | Noderīga  informācija auto īpašniekiem">
            <a:extLst>
              <a:ext uri="{FF2B5EF4-FFF2-40B4-BE49-F238E27FC236}">
                <a16:creationId xmlns="" xmlns:a16="http://schemas.microsoft.com/office/drawing/2014/main" id="{40B71AA1-ABCB-4115-B7B2-2852872141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662" r="-4" b="8550"/>
          <a:stretch/>
        </p:blipFill>
        <p:spPr bwMode="auto">
          <a:xfrm>
            <a:off x="5506424" y="8"/>
            <a:ext cx="4151376" cy="2349401"/>
          </a:xfrm>
          <a:custGeom>
            <a:avLst/>
            <a:gdLst/>
            <a:ahLst/>
            <a:cxnLst/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18E530D-22D8-4EFA-A82E-9F1E10303108}"/>
              </a:ext>
            </a:extLst>
          </p:cNvPr>
          <p:cNvSpPr txBox="1"/>
          <p:nvPr/>
        </p:nvSpPr>
        <p:spPr>
          <a:xfrm>
            <a:off x="-1" y="0"/>
            <a:ext cx="22025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200" dirty="0" err="1"/>
              <a:t>Background</a:t>
            </a:r>
            <a:r>
              <a:rPr lang="lv-LV" sz="1200" dirty="0"/>
              <a:t> </a:t>
            </a:r>
            <a:r>
              <a:rPr lang="lv-LV" sz="1200" dirty="0" err="1"/>
              <a:t>image</a:t>
            </a:r>
            <a:r>
              <a:rPr lang="lv-LV" sz="1200" dirty="0"/>
              <a:t>: </a:t>
            </a:r>
            <a:r>
              <a:rPr lang="ru-RU" sz="1200" dirty="0"/>
              <a:t>akchabar.kg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7A30530-E79A-475D-B878-EB853E48C54B}"/>
              </a:ext>
            </a:extLst>
          </p:cNvPr>
          <p:cNvSpPr txBox="1"/>
          <p:nvPr/>
        </p:nvSpPr>
        <p:spPr>
          <a:xfrm>
            <a:off x="1855817" y="6578952"/>
            <a:ext cx="1901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200" dirty="0" err="1"/>
              <a:t>Image</a:t>
            </a:r>
            <a:r>
              <a:rPr lang="lv-LV" sz="1200" dirty="0"/>
              <a:t>: </a:t>
            </a:r>
            <a:r>
              <a:rPr lang="ru-RU" sz="1200" dirty="0"/>
              <a:t>bismart.lv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C15182A-C3CD-47C9-AD6C-D32054999930}"/>
              </a:ext>
            </a:extLst>
          </p:cNvPr>
          <p:cNvSpPr txBox="1"/>
          <p:nvPr/>
        </p:nvSpPr>
        <p:spPr>
          <a:xfrm>
            <a:off x="7173884" y="2072410"/>
            <a:ext cx="12457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200" dirty="0" err="1"/>
              <a:t>Image</a:t>
            </a:r>
            <a:r>
              <a:rPr lang="lv-LV" sz="1200" dirty="0"/>
              <a:t>: </a:t>
            </a:r>
            <a:r>
              <a:rPr lang="ru-RU" sz="1200" dirty="0"/>
              <a:t>octas.lv</a:t>
            </a:r>
          </a:p>
        </p:txBody>
      </p:sp>
    </p:spTree>
    <p:extLst>
      <p:ext uri="{BB962C8B-B14F-4D97-AF65-F5344CB8AC3E}">
        <p14:creationId xmlns="" xmlns:p14="http://schemas.microsoft.com/office/powerpoint/2010/main" val="2592969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97168760"/>
              </p:ext>
            </p:extLst>
          </p:nvPr>
        </p:nvGraphicFramePr>
        <p:xfrm>
          <a:off x="1954704" y="783975"/>
          <a:ext cx="8127999" cy="505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2466775305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3287424807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117732698"/>
                    </a:ext>
                  </a:extLst>
                </a:gridCol>
              </a:tblGrid>
              <a:tr h="1338378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v-LV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Ģimenes fotogrāfija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v-LV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Tavs vārds un uzvārds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lv-LV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Tava mīļākā spēle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95207600"/>
                  </a:ext>
                </a:extLst>
              </a:tr>
              <a:tr h="1857341">
                <a:tc>
                  <a:txBody>
                    <a:bodyPr/>
                    <a:lstStyle/>
                    <a:p>
                      <a:endParaRPr lang="en-GB" b="1" dirty="0"/>
                    </a:p>
                    <a:p>
                      <a:r>
                        <a:rPr lang="lv-LV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 tu domā par spēli vai vietni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  <a:p>
                      <a:r>
                        <a:rPr lang="lv-LV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Tava adrese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  <a:p>
                      <a:r>
                        <a:rPr lang="lv-LV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Tavs mīļākais ēdiens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79093536"/>
                  </a:ext>
                </a:extLst>
              </a:tr>
              <a:tr h="1857341">
                <a:tc>
                  <a:txBody>
                    <a:bodyPr/>
                    <a:lstStyle/>
                    <a:p>
                      <a:endParaRPr lang="en-GB" sz="2000" b="0" dirty="0"/>
                    </a:p>
                    <a:p>
                      <a:r>
                        <a:rPr lang="lv-LV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Tavs mīļākais supervaronis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0" b="0" dirty="0"/>
                    </a:p>
                    <a:p>
                      <a:r>
                        <a:rPr lang="lv-LV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Tavs dzimšanas datums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  <a:p>
                      <a:r>
                        <a:rPr lang="lv-LV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Tavs tālruņa numurs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05500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704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="" xmlns:a16="http://schemas.microsoft.com/office/drawing/2014/main" id="{A277EF03-812E-48C7-ADDB-72B3D6544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70889"/>
            <a:ext cx="10515600" cy="1767029"/>
          </a:xfrm>
        </p:spPr>
        <p:txBody>
          <a:bodyPr/>
          <a:lstStyle/>
          <a:p>
            <a:r>
              <a:rPr lang="lv-LV" sz="4400"/>
              <a:t>Tikumiskās audzināšanas programma «e-TAP»</a:t>
            </a:r>
            <a:endParaRPr lang="lv-LV"/>
          </a:p>
        </p:txBody>
      </p:sp>
      <p:sp>
        <p:nvSpPr>
          <p:cNvPr id="5" name="Teksta vietturis 4">
            <a:extLst>
              <a:ext uri="{FF2B5EF4-FFF2-40B4-BE49-F238E27FC236}">
                <a16:creationId xmlns="" xmlns:a16="http://schemas.microsoft.com/office/drawing/2014/main" id="{A0941517-729B-4D98-960F-8B122765DA47}"/>
              </a:ext>
            </a:extLst>
          </p:cNvPr>
          <p:cNvSpPr txBox="1">
            <a:spLocks/>
          </p:cNvSpPr>
          <p:nvPr/>
        </p:nvSpPr>
        <p:spPr>
          <a:xfrm>
            <a:off x="910227" y="2894675"/>
            <a:ext cx="10515600" cy="25256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/>
              <a:t>Resursi pieejami: </a:t>
            </a:r>
            <a:r>
              <a:rPr lang="lv-LV">
                <a:hlinkClick r:id="rId2"/>
              </a:rPr>
              <a:t>www.arete.lu.lv</a:t>
            </a:r>
            <a:endParaRPr lang="lv-LV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/>
              <a:t>Programmas administrators: Dr. Manuels </a:t>
            </a:r>
            <a:r>
              <a:rPr lang="lv-LV" sz="1600" err="1"/>
              <a:t>Fernandezs</a:t>
            </a:r>
            <a:r>
              <a:rPr lang="lv-LV" sz="1600"/>
              <a:t>. </a:t>
            </a:r>
            <a:r>
              <a:rPr lang="lv-LV" sz="1600">
                <a:hlinkClick r:id="rId3"/>
              </a:rPr>
              <a:t>manuels.fernandezs@lu.lv</a:t>
            </a:r>
            <a:r>
              <a:rPr lang="lv-LV" sz="1600"/>
              <a:t>, +371 26253625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/>
              <a:t>Imantas 7. līnija 1, 223. telpa, Rīga, LV-1083, Latvija</a:t>
            </a:r>
          </a:p>
          <a:p>
            <a:pPr marL="0" indent="0">
              <a:buNone/>
            </a:pPr>
            <a:r>
              <a:rPr lang="lv-LV" sz="1200" i="1"/>
              <a:t>"Digitālas mācību programmas piemērotības un </a:t>
            </a:r>
            <a:r>
              <a:rPr lang="lv-LV" sz="1200" i="1" err="1"/>
              <a:t>īstenojamības</a:t>
            </a:r>
            <a:r>
              <a:rPr lang="lv-LV" sz="1200" i="1"/>
              <a:t> izpēte jauniešu tikumiskajai audzināšanai Latvijas izglītības iestādēs (no 5 līdz 15 gadu vecumā)" (01.12.2020-31.12.2021). </a:t>
            </a:r>
            <a:r>
              <a:rPr lang="lv-LV" sz="1200"/>
              <a:t>Projekta Nr. lzp-2020/2-0277; LU reģistrācijas </a:t>
            </a:r>
            <a:r>
              <a:rPr lang="lv-LV" sz="1200" err="1"/>
              <a:t>Nr</a:t>
            </a:r>
            <a:r>
              <a:rPr lang="lv-LV" sz="1200"/>
              <a:t>: LZP2020/95</a:t>
            </a:r>
            <a:endParaRPr lang="lv-LV" sz="1600"/>
          </a:p>
        </p:txBody>
      </p:sp>
    </p:spTree>
    <p:extLst>
      <p:ext uri="{BB962C8B-B14F-4D97-AF65-F5344CB8AC3E}">
        <p14:creationId xmlns="" xmlns:p14="http://schemas.microsoft.com/office/powerpoint/2010/main" val="21244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64D5C9-7F2E-45B7-A4DA-DF1A4598C1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B37020-37AA-410C-898A-341A8E711B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519030-E884-4312-B71E-78B7F1CEC027}">
  <ds:schemaRefs>
    <ds:schemaRef ds:uri="http://schemas.microsoft.com/office/infopath/2007/PartnerControls"/>
    <ds:schemaRef ds:uri="http://schemas.microsoft.com/office/2006/metadata/properties"/>
    <ds:schemaRef ds:uri="http://purl.org/dc/dcmitype/"/>
    <ds:schemaRef ds:uri="http://www.w3.org/XML/1998/namespace"/>
    <ds:schemaRef ds:uri="bcd8bb90-b1cb-4fe5-8892-66ea2dba031d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140</Words>
  <Application>Microsoft Office PowerPoint</Application>
  <PresentationFormat>Custom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dizains</vt:lpstr>
      <vt:lpstr>Pirmsskolas 3. posms (6 gadi)  Tēma: Drošība internetā   3. nodarbība: Personīgās informācijas turēšana drošībā (1. materiāls)</vt:lpstr>
      <vt:lpstr>Slide 2</vt:lpstr>
      <vt:lpstr>Tikumiskās audzināšanas programma «e-TAP»</vt:lpstr>
    </vt:vector>
  </TitlesOfParts>
  <Company>UoB IT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screen time?</dc:title>
  <dc:creator>Rachael Hunter (School of Education)</dc:creator>
  <cp:lastModifiedBy>Arturs</cp:lastModifiedBy>
  <cp:revision>30</cp:revision>
  <dcterms:created xsi:type="dcterms:W3CDTF">2019-06-13T10:46:31Z</dcterms:created>
  <dcterms:modified xsi:type="dcterms:W3CDTF">2021-10-14T19:01:54Z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