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64" r:id="rId5"/>
    <p:sldId id="256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49701-8E93-4C85-B6DB-D3D00A412373}" v="8" dt="2021-08-13T13:04:28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lana Surikova" userId="S::svet@edu.lu.lv::efba6e0e-3e04-4d2c-b321-e51f04e5da86" providerId="AD" clId="Web-{D8949701-8E93-4C85-B6DB-D3D00A412373}"/>
    <pc:docChg chg="modSld">
      <pc:chgData name="Svetlana Surikova" userId="S::svet@edu.lu.lv::efba6e0e-3e04-4d2c-b321-e51f04e5da86" providerId="AD" clId="Web-{D8949701-8E93-4C85-B6DB-D3D00A412373}" dt="2021-08-13T13:04:28.622" v="8" actId="14100"/>
      <pc:docMkLst>
        <pc:docMk/>
      </pc:docMkLst>
      <pc:sldChg chg="addSp modSp mod setBg addAnim setClrOvrMap">
        <pc:chgData name="Svetlana Surikova" userId="S::svet@edu.lu.lv::efba6e0e-3e04-4d2c-b321-e51f04e5da86" providerId="AD" clId="Web-{D8949701-8E93-4C85-B6DB-D3D00A412373}" dt="2021-08-13T13:04:28.622" v="8" actId="14100"/>
        <pc:sldMkLst>
          <pc:docMk/>
          <pc:sldMk cId="2592969653" sldId="264"/>
        </pc:sldMkLst>
        <pc:spChg chg="mod">
          <ac:chgData name="Svetlana Surikova" userId="S::svet@edu.lu.lv::efba6e0e-3e04-4d2c-b321-e51f04e5da86" providerId="AD" clId="Web-{D8949701-8E93-4C85-B6DB-D3D00A412373}" dt="2021-08-13T13:04:28.622" v="8" actId="14100"/>
          <ac:spMkLst>
            <pc:docMk/>
            <pc:sldMk cId="2592969653" sldId="264"/>
            <ac:spMk id="2" creationId="{45F9EF60-A8E6-425F-870C-F44EC6141DD0}"/>
          </ac:spMkLst>
        </pc:spChg>
        <pc:spChg chg="mod">
          <ac:chgData name="Svetlana Surikova" userId="S::svet@edu.lu.lv::efba6e0e-3e04-4d2c-b321-e51f04e5da86" providerId="AD" clId="Web-{D8949701-8E93-4C85-B6DB-D3D00A412373}" dt="2021-08-13T13:04:15.746" v="3" actId="1076"/>
          <ac:spMkLst>
            <pc:docMk/>
            <pc:sldMk cId="2592969653" sldId="264"/>
            <ac:spMk id="3" creationId="{A3FF2741-A011-4065-B2FC-71ADEEAF6049}"/>
          </ac:spMkLst>
        </pc:spChg>
        <pc:spChg chg="add">
          <ac:chgData name="Svetlana Surikova" userId="S::svet@edu.lu.lv::efba6e0e-3e04-4d2c-b321-e51f04e5da86" providerId="AD" clId="Web-{D8949701-8E93-4C85-B6DB-D3D00A412373}" dt="2021-08-13T13:04:00.980" v="0"/>
          <ac:spMkLst>
            <pc:docMk/>
            <pc:sldMk cId="2592969653" sldId="264"/>
            <ac:spMk id="71" creationId="{60B21A5C-062F-46C2-8389-53D40F46AA26}"/>
          </ac:spMkLst>
        </pc:spChg>
        <pc:spChg chg="add">
          <ac:chgData name="Svetlana Surikova" userId="S::svet@edu.lu.lv::efba6e0e-3e04-4d2c-b321-e51f04e5da86" providerId="AD" clId="Web-{D8949701-8E93-4C85-B6DB-D3D00A412373}" dt="2021-08-13T13:04:00.980" v="0"/>
          <ac:spMkLst>
            <pc:docMk/>
            <pc:sldMk cId="2592969653" sldId="264"/>
            <ac:spMk id="73" creationId="{8A177BCC-4208-4795-8572-4D623BA1E2A0}"/>
          </ac:spMkLst>
        </pc:spChg>
        <pc:picChg chg="mod ord">
          <ac:chgData name="Svetlana Surikova" userId="S::svet@edu.lu.lv::efba6e0e-3e04-4d2c-b321-e51f04e5da86" providerId="AD" clId="Web-{D8949701-8E93-4C85-B6DB-D3D00A412373}" dt="2021-08-13T13:04:00.980" v="0"/>
          <ac:picMkLst>
            <pc:docMk/>
            <pc:sldMk cId="2592969653" sldId="264"/>
            <ac:picMk id="4" creationId="{5D58ABA0-AB5E-42B2-BAC8-1B484EF0E118}"/>
          </ac:picMkLst>
        </pc:picChg>
        <pc:picChg chg="mod">
          <ac:chgData name="Svetlana Surikova" userId="S::svet@edu.lu.lv::efba6e0e-3e04-4d2c-b321-e51f04e5da86" providerId="AD" clId="Web-{D8949701-8E93-4C85-B6DB-D3D00A412373}" dt="2021-08-13T13:04:00.980" v="0"/>
          <ac:picMkLst>
            <pc:docMk/>
            <pc:sldMk cId="2592969653" sldId="264"/>
            <ac:picMk id="1026" creationId="{DA292D3A-BD87-4A52-9C00-0900E0147306}"/>
          </ac:picMkLst>
        </pc:picChg>
      </pc:sldChg>
    </pc:docChg>
  </pc:docChgLst>
  <pc:docChgLst>
    <pc:chgData name="Svetlana Surikova" userId="efba6e0e-3e04-4d2c-b321-e51f04e5da86" providerId="ADAL" clId="{FD56553E-CD22-43BF-8AE3-DC5EE5905A1B}"/>
    <pc:docChg chg="addSld delSld modSld delMainMaster">
      <pc:chgData name="Svetlana Surikova" userId="efba6e0e-3e04-4d2c-b321-e51f04e5da86" providerId="ADAL" clId="{FD56553E-CD22-43BF-8AE3-DC5EE5905A1B}" dt="2021-08-13T13:08:40.861" v="106" actId="1076"/>
      <pc:docMkLst>
        <pc:docMk/>
      </pc:docMkLst>
      <pc:sldChg chg="modSp add mod">
        <pc:chgData name="Svetlana Surikova" userId="efba6e0e-3e04-4d2c-b321-e51f04e5da86" providerId="ADAL" clId="{FD56553E-CD22-43BF-8AE3-DC5EE5905A1B}" dt="2021-08-13T12:57:22.447" v="72" actId="1076"/>
        <pc:sldMkLst>
          <pc:docMk/>
          <pc:sldMk cId="1565573128" sldId="256"/>
        </pc:sldMkLst>
        <pc:spChg chg="mod">
          <ac:chgData name="Svetlana Surikova" userId="efba6e0e-3e04-4d2c-b321-e51f04e5da86" providerId="ADAL" clId="{FD56553E-CD22-43BF-8AE3-DC5EE5905A1B}" dt="2021-08-13T12:56:58.301" v="69" actId="1076"/>
          <ac:spMkLst>
            <pc:docMk/>
            <pc:sldMk cId="1565573128" sldId="256"/>
            <ac:spMk id="103" creationId="{00000000-0000-0000-0000-000000000000}"/>
          </ac:spMkLst>
        </pc:spChg>
        <pc:picChg chg="mod">
          <ac:chgData name="Svetlana Surikova" userId="efba6e0e-3e04-4d2c-b321-e51f04e5da86" providerId="ADAL" clId="{FD56553E-CD22-43BF-8AE3-DC5EE5905A1B}" dt="2021-08-13T12:57:04.384" v="70" actId="14100"/>
          <ac:picMkLst>
            <pc:docMk/>
            <pc:sldMk cId="1565573128" sldId="256"/>
            <ac:picMk id="101" creationId="{00000000-0000-0000-0000-000000000000}"/>
          </ac:picMkLst>
        </pc:picChg>
        <pc:picChg chg="mod">
          <ac:chgData name="Svetlana Surikova" userId="efba6e0e-3e04-4d2c-b321-e51f04e5da86" providerId="ADAL" clId="{FD56553E-CD22-43BF-8AE3-DC5EE5905A1B}" dt="2021-08-13T12:57:22.447" v="72" actId="1076"/>
          <ac:picMkLst>
            <pc:docMk/>
            <pc:sldMk cId="1565573128" sldId="256"/>
            <ac:picMk id="102" creationId="{00000000-0000-0000-0000-000000000000}"/>
          </ac:picMkLst>
        </pc:picChg>
      </pc:sldChg>
      <pc:sldChg chg="del">
        <pc:chgData name="Svetlana Surikova" userId="efba6e0e-3e04-4d2c-b321-e51f04e5da86" providerId="ADAL" clId="{FD56553E-CD22-43BF-8AE3-DC5EE5905A1B}" dt="2021-08-13T12:56:15.093" v="64" actId="2696"/>
        <pc:sldMkLst>
          <pc:docMk/>
          <pc:sldMk cId="3417306728" sldId="256"/>
        </pc:sldMkLst>
      </pc:sldChg>
      <pc:sldChg chg="add">
        <pc:chgData name="Svetlana Surikova" userId="efba6e0e-3e04-4d2c-b321-e51f04e5da86" providerId="ADAL" clId="{FD56553E-CD22-43BF-8AE3-DC5EE5905A1B}" dt="2021-08-13T12:56:04.211" v="62"/>
        <pc:sldMkLst>
          <pc:docMk/>
          <pc:sldMk cId="591148582" sldId="258"/>
        </pc:sldMkLst>
      </pc:sldChg>
      <pc:sldChg chg="del">
        <pc:chgData name="Svetlana Surikova" userId="efba6e0e-3e04-4d2c-b321-e51f04e5da86" providerId="ADAL" clId="{FD56553E-CD22-43BF-8AE3-DC5EE5905A1B}" dt="2021-08-13T12:56:09.731" v="63" actId="47"/>
        <pc:sldMkLst>
          <pc:docMk/>
          <pc:sldMk cId="0" sldId="262"/>
        </pc:sldMkLst>
      </pc:sldChg>
      <pc:sldChg chg="modSp add mod">
        <pc:chgData name="Svetlana Surikova" userId="efba6e0e-3e04-4d2c-b321-e51f04e5da86" providerId="ADAL" clId="{FD56553E-CD22-43BF-8AE3-DC5EE5905A1B}" dt="2021-08-13T12:56:42.913" v="67" actId="1076"/>
        <pc:sldMkLst>
          <pc:docMk/>
          <pc:sldMk cId="3301608596" sldId="263"/>
        </pc:sldMkLst>
        <pc:spChg chg="mod">
          <ac:chgData name="Svetlana Surikova" userId="efba6e0e-3e04-4d2c-b321-e51f04e5da86" providerId="ADAL" clId="{FD56553E-CD22-43BF-8AE3-DC5EE5905A1B}" dt="2021-08-13T12:56:42.913" v="67" actId="1076"/>
          <ac:spMkLst>
            <pc:docMk/>
            <pc:sldMk cId="3301608596" sldId="263"/>
            <ac:spMk id="6" creationId="{00000000-0000-0000-0000-000000000000}"/>
          </ac:spMkLst>
        </pc:spChg>
        <pc:spChg chg="mod">
          <ac:chgData name="Svetlana Surikova" userId="efba6e0e-3e04-4d2c-b321-e51f04e5da86" providerId="ADAL" clId="{FD56553E-CD22-43BF-8AE3-DC5EE5905A1B}" dt="2021-08-13T12:56:42.913" v="67" actId="1076"/>
          <ac:spMkLst>
            <pc:docMk/>
            <pc:sldMk cId="3301608596" sldId="263"/>
            <ac:spMk id="7" creationId="{00000000-0000-0000-0000-000000000000}"/>
          </ac:spMkLst>
        </pc:spChg>
        <pc:picChg chg="mod">
          <ac:chgData name="Svetlana Surikova" userId="efba6e0e-3e04-4d2c-b321-e51f04e5da86" providerId="ADAL" clId="{FD56553E-CD22-43BF-8AE3-DC5EE5905A1B}" dt="2021-08-13T12:56:42.913" v="67" actId="1076"/>
          <ac:picMkLst>
            <pc:docMk/>
            <pc:sldMk cId="3301608596" sldId="263"/>
            <ac:picMk id="8" creationId="{00000000-0000-0000-0000-000000000000}"/>
          </ac:picMkLst>
        </pc:picChg>
        <pc:picChg chg="mod">
          <ac:chgData name="Svetlana Surikova" userId="efba6e0e-3e04-4d2c-b321-e51f04e5da86" providerId="ADAL" clId="{FD56553E-CD22-43BF-8AE3-DC5EE5905A1B}" dt="2021-08-13T12:56:42.913" v="67" actId="1076"/>
          <ac:picMkLst>
            <pc:docMk/>
            <pc:sldMk cId="3301608596" sldId="263"/>
            <ac:picMk id="9" creationId="{00000000-0000-0000-0000-000000000000}"/>
          </ac:picMkLst>
        </pc:picChg>
      </pc:sldChg>
      <pc:sldChg chg="del">
        <pc:chgData name="Svetlana Surikova" userId="efba6e0e-3e04-4d2c-b321-e51f04e5da86" providerId="ADAL" clId="{FD56553E-CD22-43BF-8AE3-DC5EE5905A1B}" dt="2021-08-13T12:56:15.093" v="64" actId="2696"/>
        <pc:sldMkLst>
          <pc:docMk/>
          <pc:sldMk cId="3417306728" sldId="263"/>
        </pc:sldMkLst>
      </pc:sldChg>
      <pc:sldChg chg="addSp modSp add mod">
        <pc:chgData name="Svetlana Surikova" userId="efba6e0e-3e04-4d2c-b321-e51f04e5da86" providerId="ADAL" clId="{FD56553E-CD22-43BF-8AE3-DC5EE5905A1B}" dt="2021-08-13T13:08:40.861" v="106" actId="1076"/>
        <pc:sldMkLst>
          <pc:docMk/>
          <pc:sldMk cId="2592969653" sldId="264"/>
        </pc:sldMkLst>
        <pc:spChg chg="mod">
          <ac:chgData name="Svetlana Surikova" userId="efba6e0e-3e04-4d2c-b321-e51f04e5da86" providerId="ADAL" clId="{FD56553E-CD22-43BF-8AE3-DC5EE5905A1B}" dt="2021-08-13T12:55:50.414" v="61" actId="20577"/>
          <ac:spMkLst>
            <pc:docMk/>
            <pc:sldMk cId="2592969653" sldId="264"/>
            <ac:spMk id="2" creationId="{45F9EF60-A8E6-425F-870C-F44EC6141DD0}"/>
          </ac:spMkLst>
        </pc:spChg>
        <pc:spChg chg="add mod">
          <ac:chgData name="Svetlana Surikova" userId="efba6e0e-3e04-4d2c-b321-e51f04e5da86" providerId="ADAL" clId="{FD56553E-CD22-43BF-8AE3-DC5EE5905A1B}" dt="2021-08-13T13:07:52.267" v="94" actId="1076"/>
          <ac:spMkLst>
            <pc:docMk/>
            <pc:sldMk cId="2592969653" sldId="264"/>
            <ac:spMk id="9" creationId="{FC6ECE22-F617-44C8-9CCB-B5F086933BE0}"/>
          </ac:spMkLst>
        </pc:spChg>
        <pc:spChg chg="add mod">
          <ac:chgData name="Svetlana Surikova" userId="efba6e0e-3e04-4d2c-b321-e51f04e5da86" providerId="ADAL" clId="{FD56553E-CD22-43BF-8AE3-DC5EE5905A1B}" dt="2021-08-13T13:08:40.861" v="106" actId="1076"/>
          <ac:spMkLst>
            <pc:docMk/>
            <pc:sldMk cId="2592969653" sldId="264"/>
            <ac:spMk id="11" creationId="{96764292-7A0D-4047-8D28-3934A533A50A}"/>
          </ac:spMkLst>
        </pc:spChg>
        <pc:picChg chg="add">
          <ac:chgData name="Svetlana Surikova" userId="efba6e0e-3e04-4d2c-b321-e51f04e5da86" providerId="ADAL" clId="{FD56553E-CD22-43BF-8AE3-DC5EE5905A1B}" dt="2021-08-13T13:00:35.461" v="73"/>
          <ac:picMkLst>
            <pc:docMk/>
            <pc:sldMk cId="2592969653" sldId="264"/>
            <ac:picMk id="4" creationId="{5D58ABA0-AB5E-42B2-BAC8-1B484EF0E118}"/>
          </ac:picMkLst>
        </pc:picChg>
        <pc:picChg chg="add mod">
          <ac:chgData name="Svetlana Surikova" userId="efba6e0e-3e04-4d2c-b321-e51f04e5da86" providerId="ADAL" clId="{FD56553E-CD22-43BF-8AE3-DC5EE5905A1B}" dt="2021-08-13T13:07:48.339" v="93" actId="1076"/>
          <ac:picMkLst>
            <pc:docMk/>
            <pc:sldMk cId="2592969653" sldId="264"/>
            <ac:picMk id="1026" creationId="{DA292D3A-BD87-4A52-9C00-0900E0147306}"/>
          </ac:picMkLst>
        </pc:picChg>
      </pc:sldChg>
      <pc:sldMasterChg chg="del delSldLayout">
        <pc:chgData name="Svetlana Surikova" userId="efba6e0e-3e04-4d2c-b321-e51f04e5da86" providerId="ADAL" clId="{FD56553E-CD22-43BF-8AE3-DC5EE5905A1B}" dt="2021-08-13T12:56:15.093" v="64" actId="2696"/>
        <pc:sldMasterMkLst>
          <pc:docMk/>
          <pc:sldMasterMk cId="2866832251" sldId="2147483648"/>
        </pc:sldMasterMkLst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Svetlana Surikova" userId="efba6e0e-3e04-4d2c-b321-e51f04e5da86" providerId="ADAL" clId="{FD56553E-CD22-43BF-8AE3-DC5EE5905A1B}" dt="2021-08-13T12:56:15.093" v="64" actId="2696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24259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6340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89826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48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5186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39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52648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5854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48421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1205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299994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8405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0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2036" y="2718571"/>
            <a:ext cx="6284406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kern="1200" err="1">
                <a:latin typeface="+mj-lt"/>
                <a:ea typeface="+mj-ea"/>
                <a:cs typeface="+mj-cs"/>
              </a:rPr>
              <a:t>Pirmsskolas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3.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posms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(6 gadi)</a:t>
            </a:r>
            <a:r>
              <a:rPr lang="en-US" sz="3200" kern="1200" dirty="0"/>
              <a:t/>
            </a:r>
            <a:br>
              <a:rPr lang="en-US" sz="3200" kern="1200" dirty="0"/>
            </a:br>
            <a:r>
              <a:rPr lang="en-US" sz="3200" kern="1200" dirty="0"/>
              <a:t/>
            </a:r>
            <a:br>
              <a:rPr lang="en-US" sz="3200" kern="1200" dirty="0"/>
            </a:br>
            <a:r>
              <a:rPr lang="en-US" sz="3200" kern="1200" err="1">
                <a:latin typeface="+mj-lt"/>
                <a:ea typeface="+mj-ea"/>
                <a:cs typeface="+mj-cs"/>
              </a:rPr>
              <a:t>Tēma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Mūsu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kopiena</a:t>
            </a:r>
            <a:r>
              <a:rPr lang="en-US" sz="3200" kern="1200" dirty="0"/>
              <a:t/>
            </a:r>
            <a:br>
              <a:rPr lang="en-US" sz="3200" kern="1200" dirty="0"/>
            </a:b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/>
              <a:t/>
            </a:r>
            <a:br>
              <a:rPr lang="en-US" sz="3200" kern="1200" dirty="0"/>
            </a:br>
            <a:r>
              <a:rPr lang="en-US" sz="3200" b="1" kern="1200" dirty="0">
                <a:latin typeface="+mj-lt"/>
                <a:ea typeface="+mj-ea"/>
                <a:cs typeface="+mj-cs"/>
              </a:rPr>
              <a:t>1.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nodarbība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Kopienas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, pie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kurām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mēs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piederam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(1.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materiāls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)</a:t>
            </a:r>
            <a:endParaRPr lang="en-US" sz="3200" b="1" kern="1200" dirty="0">
              <a:latin typeface="+mj-lt"/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1036" y="5706820"/>
            <a:ext cx="5161606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Tikumiskās audzināšanas programma «e-TAP»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60B21A5C-062F-46C2-8389-53D40F46AA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raugs. - Spoki">
            <a:extLst>
              <a:ext uri="{FF2B5EF4-FFF2-40B4-BE49-F238E27FC236}">
                <a16:creationId xmlns="" xmlns:a16="http://schemas.microsoft.com/office/drawing/2014/main" id="{DA292D3A-BD87-4A52-9C00-0900E0147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9" r="28399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8A177BCC-4208-4795-8572-4D623BA1E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D58ABA0-AB5E-42B2-BAC8-1B484EF0E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6107" r="-4" b="8432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6ECE22-F617-44C8-9CCB-B5F086933BE0}"/>
              </a:ext>
            </a:extLst>
          </p:cNvPr>
          <p:cNvSpPr txBox="1"/>
          <p:nvPr/>
        </p:nvSpPr>
        <p:spPr>
          <a:xfrm>
            <a:off x="1773874" y="6540500"/>
            <a:ext cx="20012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/>
              <a:t>Foto: </a:t>
            </a:r>
            <a:r>
              <a:rPr lang="ru-RU" sz="1200" dirty="0"/>
              <a:t>img2.spoki.lv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764292-7A0D-4047-8D28-3934A533A50A}"/>
              </a:ext>
            </a:extLst>
          </p:cNvPr>
          <p:cNvSpPr txBox="1"/>
          <p:nvPr/>
        </p:nvSpPr>
        <p:spPr>
          <a:xfrm>
            <a:off x="7029312" y="1908573"/>
            <a:ext cx="15731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/>
              <a:t>Foto: </a:t>
            </a:r>
            <a:r>
              <a:rPr lang="ru-RU" sz="1200" dirty="0"/>
              <a:t>ogresnovads.lv</a:t>
            </a:r>
          </a:p>
        </p:txBody>
      </p:sp>
    </p:spTree>
    <p:extLst>
      <p:ext uri="{BB962C8B-B14F-4D97-AF65-F5344CB8AC3E}">
        <p14:creationId xmlns="" xmlns:p14="http://schemas.microsoft.com/office/powerpoint/2010/main" val="2592969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9329" y="1413164"/>
            <a:ext cx="5893012" cy="388938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01692" y="1359131"/>
            <a:ext cx="5940979" cy="3960653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6023732" y="5303554"/>
            <a:ext cx="1051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lv-LV" sz="1200" dirty="0">
                <a:solidFill>
                  <a:prstClr val="black"/>
                </a:solidFill>
              </a:rPr>
              <a:t>foto</a:t>
            </a:r>
            <a:r>
              <a:rPr lang="en-GB" sz="1200" dirty="0">
                <a:solidFill>
                  <a:prstClr val="black"/>
                </a:solidFill>
              </a:rPr>
              <a:t>: flikr.com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70601" y="5303554"/>
            <a:ext cx="269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/>
              <a:t>foto</a:t>
            </a:r>
            <a:r>
              <a:rPr lang="en-GB" sz="1200" dirty="0"/>
              <a:t>: pixabay.com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56557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4408" y="5308968"/>
            <a:ext cx="269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foto</a:t>
            </a:r>
            <a:r>
              <a:rPr lang="en-GB" sz="1200" dirty="0"/>
              <a:t>: geograph.org.uk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308968"/>
            <a:ext cx="2071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 dirty="0">
                <a:solidFill>
                  <a:prstClr val="black"/>
                </a:solidFill>
              </a:rPr>
              <a:t>foto</a:t>
            </a:r>
            <a:r>
              <a:rPr lang="en-GB" sz="1200" dirty="0">
                <a:solidFill>
                  <a:prstClr val="black"/>
                </a:solidFill>
              </a:rPr>
              <a:t>: commons.Wikimedia.org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08" y="1429557"/>
            <a:ext cx="5541592" cy="3677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14650" y="1429556"/>
            <a:ext cx="5515755" cy="3677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160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A277EF03-812E-48C7-ADDB-72B3D654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0889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/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A0941517-729B-4D98-960F-8B122765DA47}"/>
              </a:ext>
            </a:extLst>
          </p:cNvPr>
          <p:cNvSpPr txBox="1">
            <a:spLocks/>
          </p:cNvSpPr>
          <p:nvPr/>
        </p:nvSpPr>
        <p:spPr>
          <a:xfrm>
            <a:off x="910227" y="2894675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</a:t>
            </a:r>
            <a:r>
              <a:rPr lang="lv-LV" sz="1600" err="1"/>
              <a:t>Fernandezs</a:t>
            </a:r>
            <a:r>
              <a:rPr lang="lv-LV" sz="1600"/>
              <a:t>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/>
              <a:t>"Digitālas mācību programmas piemērotības un </a:t>
            </a:r>
            <a:r>
              <a:rPr lang="lv-LV" sz="1200" i="1" err="1"/>
              <a:t>īstenojamības</a:t>
            </a:r>
            <a:r>
              <a:rPr lang="lv-LV" sz="1200" i="1"/>
              <a:t>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</a:t>
            </a:r>
            <a:r>
              <a:rPr lang="lv-LV" sz="1200" err="1"/>
              <a:t>Nr</a:t>
            </a:r>
            <a:r>
              <a:rPr lang="lv-LV" sz="1200"/>
              <a:t>: LZP2020/95</a:t>
            </a:r>
            <a:endParaRPr lang="lv-LV" sz="1600"/>
          </a:p>
        </p:txBody>
      </p:sp>
    </p:spTree>
    <p:extLst>
      <p:ext uri="{BB962C8B-B14F-4D97-AF65-F5344CB8AC3E}">
        <p14:creationId xmlns="" xmlns:p14="http://schemas.microsoft.com/office/powerpoint/2010/main" val="21244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A5CAC0-248B-4751-B804-A67888ADC4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C6CFA5-E4E0-49F0-BD02-9925EC2AF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9E2856-4F13-4076-9422-3BC33BF2DAFB}">
  <ds:schemaRefs>
    <ds:schemaRef ds:uri="http://schemas.microsoft.com/office/2006/metadata/properties"/>
    <ds:schemaRef ds:uri="http://purl.org/dc/terms/"/>
    <ds:schemaRef ds:uri="bcd8bb90-b1cb-4fe5-8892-66ea2dba031d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118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dizains</vt:lpstr>
      <vt:lpstr>Pirmsskolas 3. posms (6 gadi)  Tēma: Mūsu kopiena   1. nodarbība: Kopienas, pie kurām mēs piederam (1. materiāls)</vt:lpstr>
      <vt:lpstr>Slide 2</vt:lpstr>
      <vt:lpstr>Slide 3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27</cp:revision>
  <dcterms:created xsi:type="dcterms:W3CDTF">2019-06-13T10:46:31Z</dcterms:created>
  <dcterms:modified xsi:type="dcterms:W3CDTF">2021-10-14T19:02:21Z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