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BF66F-6C62-41E7-9640-563E15AB5B2F}" v="8" dt="2021-09-20T18:23:51.324"/>
    <p1510:client id="{B79BED9A-FC7D-4590-A6C9-C02B4870D4DF}" v="4" dt="2021-08-23T14:45:02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īga Āboltiņa" userId="S::ligaa@edu.lu.lv::87084158-c07c-49c4-91ed-9b54c532886e" providerId="AD" clId="Web-{6F8BF66F-6C62-41E7-9640-563E15AB5B2F}"/>
    <pc:docChg chg="modSld">
      <pc:chgData name="Līga Āboltiņa" userId="S::ligaa@edu.lu.lv::87084158-c07c-49c4-91ed-9b54c532886e" providerId="AD" clId="Web-{6F8BF66F-6C62-41E7-9640-563E15AB5B2F}" dt="2021-09-20T18:23:48.871" v="2" actId="20577"/>
      <pc:docMkLst>
        <pc:docMk/>
      </pc:docMkLst>
      <pc:sldChg chg="modSp">
        <pc:chgData name="Līga Āboltiņa" userId="S::ligaa@edu.lu.lv::87084158-c07c-49c4-91ed-9b54c532886e" providerId="AD" clId="Web-{6F8BF66F-6C62-41E7-9640-563E15AB5B2F}" dt="2021-09-20T18:23:48.871" v="2" actId="20577"/>
        <pc:sldMkLst>
          <pc:docMk/>
          <pc:sldMk cId="4255501552" sldId="265"/>
        </pc:sldMkLst>
        <pc:spChg chg="mod">
          <ac:chgData name="Līga Āboltiņa" userId="S::ligaa@edu.lu.lv::87084158-c07c-49c4-91ed-9b54c532886e" providerId="AD" clId="Web-{6F8BF66F-6C62-41E7-9640-563E15AB5B2F}" dt="2021-09-20T18:23:48.871" v="2" actId="20577"/>
          <ac:spMkLst>
            <pc:docMk/>
            <pc:sldMk cId="4255501552" sldId="265"/>
            <ac:spMk id="2" creationId="{30CDA384-00A8-4A05-B35E-9AC863AD550E}"/>
          </ac:spMkLst>
        </pc:spChg>
      </pc:sldChg>
    </pc:docChg>
  </pc:docChgLst>
  <pc:docChgLst>
    <pc:chgData name="Beāte Balandīna" userId="724c8780-c7e3-4d85-a0a7-cddd1c3a6593" providerId="ADAL" clId="{B79BED9A-FC7D-4590-A6C9-C02B4870D4DF}"/>
    <pc:docChg chg="custSel addSld delSld modSld sldOrd modMainMaster">
      <pc:chgData name="Beāte Balandīna" userId="724c8780-c7e3-4d85-a0a7-cddd1c3a6593" providerId="ADAL" clId="{B79BED9A-FC7D-4590-A6C9-C02B4870D4DF}" dt="2021-08-23T14:48:18.803" v="177" actId="1076"/>
      <pc:docMkLst>
        <pc:docMk/>
      </pc:docMkLst>
      <pc:sldChg chg="del">
        <pc:chgData name="Beāte Balandīna" userId="724c8780-c7e3-4d85-a0a7-cddd1c3a6593" providerId="ADAL" clId="{B79BED9A-FC7D-4590-A6C9-C02B4870D4DF}" dt="2021-08-23T14:39:33.907" v="0" actId="47"/>
        <pc:sldMkLst>
          <pc:docMk/>
          <pc:sldMk cId="0" sldId="262"/>
        </pc:sldMkLst>
      </pc:sldChg>
      <pc:sldChg chg="addSp delSp modSp new add">
        <pc:chgData name="Beāte Balandīna" userId="724c8780-c7e3-4d85-a0a7-cddd1c3a6593" providerId="ADAL" clId="{B79BED9A-FC7D-4590-A6C9-C02B4870D4DF}" dt="2021-08-23T14:45:06.916" v="19" actId="1076"/>
        <pc:sldMkLst>
          <pc:docMk/>
          <pc:sldMk cId="211560340" sldId="264"/>
        </pc:sldMkLst>
        <pc:spChg chg="del">
          <ac:chgData name="Beāte Balandīna" userId="724c8780-c7e3-4d85-a0a7-cddd1c3a6593" providerId="ADAL" clId="{B79BED9A-FC7D-4590-A6C9-C02B4870D4DF}" dt="2021-08-23T14:44:35.840" v="11" actId="478"/>
          <ac:spMkLst>
            <pc:docMk/>
            <pc:sldMk cId="211560340" sldId="264"/>
            <ac:spMk id="2" creationId="{ACB20CEA-EF0C-4A48-9025-44B60E9CF329}"/>
          </ac:spMkLst>
        </pc:spChg>
        <pc:spChg chg="del">
          <ac:chgData name="Beāte Balandīna" userId="724c8780-c7e3-4d85-a0a7-cddd1c3a6593" providerId="ADAL" clId="{B79BED9A-FC7D-4590-A6C9-C02B4870D4DF}" dt="2021-08-23T14:44:33.118" v="10" actId="478"/>
          <ac:spMkLst>
            <pc:docMk/>
            <pc:sldMk cId="211560340" sldId="264"/>
            <ac:spMk id="3" creationId="{D5850CA1-B2C8-48B0-8EAC-5D68A88C42AF}"/>
          </ac:spMkLst>
        </pc:spChg>
        <pc:spChg chg="add mod">
          <ac:chgData name="Beāte Balandīna" userId="724c8780-c7e3-4d85-a0a7-cddd1c3a6593" providerId="ADAL" clId="{B79BED9A-FC7D-4590-A6C9-C02B4870D4DF}" dt="2021-08-23T14:44:48.993" v="17" actId="1076"/>
          <ac:spMkLst>
            <pc:docMk/>
            <pc:sldMk cId="211560340" sldId="264"/>
            <ac:spMk id="4" creationId="{AFD47FFF-B05D-4030-B02F-82D54B52A280}"/>
          </ac:spMkLst>
        </pc:spChg>
        <pc:spChg chg="add mod">
          <ac:chgData name="Beāte Balandīna" userId="724c8780-c7e3-4d85-a0a7-cddd1c3a6593" providerId="ADAL" clId="{B79BED9A-FC7D-4590-A6C9-C02B4870D4DF}" dt="2021-08-23T14:45:06.916" v="19" actId="1076"/>
          <ac:spMkLst>
            <pc:docMk/>
            <pc:sldMk cId="211560340" sldId="264"/>
            <ac:spMk id="5" creationId="{A0EB26BF-8234-4014-BE67-E13E1E6E0E72}"/>
          </ac:spMkLst>
        </pc:spChg>
      </pc:sldChg>
      <pc:sldChg chg="modSp new add ord">
        <pc:chgData name="Beāte Balandīna" userId="724c8780-c7e3-4d85-a0a7-cddd1c3a6593" providerId="ADAL" clId="{B79BED9A-FC7D-4590-A6C9-C02B4870D4DF}" dt="2021-08-23T14:48:18.803" v="177" actId="1076"/>
        <pc:sldMkLst>
          <pc:docMk/>
          <pc:sldMk cId="4255501552" sldId="265"/>
        </pc:sldMkLst>
        <pc:spChg chg="mod">
          <ac:chgData name="Beāte Balandīna" userId="724c8780-c7e3-4d85-a0a7-cddd1c3a6593" providerId="ADAL" clId="{B79BED9A-FC7D-4590-A6C9-C02B4870D4DF}" dt="2021-08-23T14:48:18.803" v="177" actId="1076"/>
          <ac:spMkLst>
            <pc:docMk/>
            <pc:sldMk cId="4255501552" sldId="265"/>
            <ac:spMk id="2" creationId="{30CDA384-00A8-4A05-B35E-9AC863AD550E}"/>
          </ac:spMkLst>
        </pc:spChg>
        <pc:spChg chg="mod">
          <ac:chgData name="Beāte Balandīna" userId="724c8780-c7e3-4d85-a0a7-cddd1c3a6593" providerId="ADAL" clId="{B79BED9A-FC7D-4590-A6C9-C02B4870D4DF}" dt="2021-08-23T14:48:14.756" v="176" actId="1076"/>
          <ac:spMkLst>
            <pc:docMk/>
            <pc:sldMk cId="4255501552" sldId="265"/>
            <ac:spMk id="3" creationId="{52854CA5-CFDD-48CD-B92B-D958A205FF61}"/>
          </ac:spMkLst>
        </pc:spChg>
      </pc:sldChg>
      <pc:sldMasterChg chg="addSp delSp modSp">
        <pc:chgData name="Beāte Balandīna" userId="724c8780-c7e3-4d85-a0a7-cddd1c3a6593" providerId="ADAL" clId="{B79BED9A-FC7D-4590-A6C9-C02B4870D4DF}" dt="2021-08-23T14:44:14.078" v="9" actId="1076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B79BED9A-FC7D-4590-A6C9-C02B4870D4DF}" dt="2021-08-23T14:40:02.448" v="6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B79BED9A-FC7D-4590-A6C9-C02B4870D4DF}" dt="2021-08-23T14:40:05.802" v="7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mod">
          <ac:chgData name="Beāte Balandīna" userId="724c8780-c7e3-4d85-a0a7-cddd1c3a6593" providerId="ADAL" clId="{B79BED9A-FC7D-4590-A6C9-C02B4870D4DF}" dt="2021-08-23T14:44:14.078" v="9" actId="1076"/>
          <ac:picMkLst>
            <pc:docMk/>
            <pc:sldMasterMk cId="2866832251" sldId="2147483648"/>
            <ac:picMk id="9" creationId="{CB661C44-D79A-4D25-B806-26B03E17967A}"/>
          </ac:picMkLst>
        </pc:picChg>
        <pc:picChg chg="add">
          <ac:chgData name="Beāte Balandīna" userId="724c8780-c7e3-4d85-a0a7-cddd1c3a6593" providerId="ADAL" clId="{B79BED9A-FC7D-4590-A6C9-C02B4870D4DF}" dt="2021-08-23T14:44:09.556" v="8"/>
          <ac:picMkLst>
            <pc:docMk/>
            <pc:sldMasterMk cId="2866832251" sldId="2147483648"/>
            <ac:picMk id="10" creationId="{D379F8F3-1A11-486C-905D-2C6B1F9FFFCF}"/>
          </ac:picMkLst>
        </pc:picChg>
        <pc:picChg chg="add">
          <ac:chgData name="Beāte Balandīna" userId="724c8780-c7e3-4d85-a0a7-cddd1c3a6593" providerId="ADAL" clId="{B79BED9A-FC7D-4590-A6C9-C02B4870D4DF}" dt="2021-08-23T14:44:09.556" v="8"/>
          <ac:picMkLst>
            <pc:docMk/>
            <pc:sldMasterMk cId="2866832251" sldId="2147483648"/>
            <ac:picMk id="11" creationId="{A2216796-55ED-4579-8FB0-18369A8FCDD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4"/>
              </a:rPr>
              <a:t>www.arete.lu.lv</a:t>
            </a:r>
            <a:endParaRPr lang="lv-LV" baseline="0" dirty="0"/>
          </a:p>
          <a:p>
            <a:endParaRPr lang="lv-LV" baseline="0" dirty="0"/>
          </a:p>
          <a:p>
            <a:r>
              <a:rPr lang="lv-LV" baseline="0" dirty="0"/>
              <a:t>Programmas administrators:</a:t>
            </a:r>
          </a:p>
          <a:p>
            <a:r>
              <a:rPr lang="lv-LV" baseline="0" dirty="0"/>
              <a:t>Dr. Manuels Fernandezs</a:t>
            </a:r>
          </a:p>
          <a:p>
            <a:r>
              <a:rPr lang="lv-LV" baseline="0" dirty="0"/>
              <a:t>manuels.fernandezs@lu.lv</a:t>
            </a:r>
          </a:p>
          <a:p>
            <a:r>
              <a:rPr lang="lv-LV" baseline="0" dirty="0"/>
              <a:t>+371 26253625</a:t>
            </a:r>
          </a:p>
          <a:p>
            <a:r>
              <a:rPr lang="lv-LV" baseline="0" dirty="0"/>
              <a:t>Imantas 7. līnija 1, 223. telpa, Rīga, LV-1083, Latvija</a:t>
            </a:r>
          </a:p>
          <a:p>
            <a:endParaRPr lang="lv-LV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 dirty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Izstrādāts pateicoties:</a:t>
            </a:r>
            <a:endParaRPr lang="lv-LV" baseline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10">
            <a:extLst>
              <a:ext uri="{FF2B5EF4-FFF2-40B4-BE49-F238E27FC236}">
                <a16:creationId xmlns="" xmlns:a16="http://schemas.microsoft.com/office/drawing/2014/main" id="{A2216796-55ED-4579-8FB0-18369A8FCDD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2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30CDA384-00A8-4A05-B35E-9AC863AD5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45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Pirmsskolas 3. posms (6 gadi)</a:t>
            </a:r>
            <a:br>
              <a:rPr lang="lv-LV" dirty="0"/>
            </a:br>
            <a:r>
              <a:rPr lang="lv-LV" dirty="0"/>
              <a:t>Tēma: Varoņi</a:t>
            </a:r>
            <a:br>
              <a:rPr lang="lv-LV" dirty="0"/>
            </a:br>
            <a:r>
              <a:rPr lang="lv-LV" dirty="0"/>
              <a:t>2. nodarbība: Slaveni varoņi (1.materiāls)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52854CA5-CFDD-48CD-B92B-D958A205F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1848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="" xmlns:p14="http://schemas.microsoft.com/office/powerpoint/2010/main" val="425550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iju Zvaigžņu ordenis | Latvijas Valsts prezidenta mājaslapa">
            <a:extLst>
              <a:ext uri="{FF2B5EF4-FFF2-40B4-BE49-F238E27FC236}">
                <a16:creationId xmlns="" xmlns:a16="http://schemas.microsoft.com/office/drawing/2014/main" id="{02F05C75-31A2-46C2-8077-D702CE26C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857" y="20113"/>
            <a:ext cx="3554012" cy="341185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Olga Šilova —">
            <a:extLst>
              <a:ext uri="{FF2B5EF4-FFF2-40B4-BE49-F238E27FC236}">
                <a16:creationId xmlns="" xmlns:a16="http://schemas.microsoft.com/office/drawing/2014/main" id="{0B2B12CE-DB86-4148-BF2F-E8FA2FE83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22" y="2123256"/>
            <a:ext cx="2382899" cy="35717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27">
            <a:extLst>
              <a:ext uri="{FF2B5EF4-FFF2-40B4-BE49-F238E27FC236}">
                <a16:creationId xmlns="" xmlns:a16="http://schemas.microsoft.com/office/drawing/2014/main" id="{ED3F1DEF-4230-4178-A1BE-44D8B698BF54}"/>
              </a:ext>
            </a:extLst>
          </p:cNvPr>
          <p:cNvSpPr txBox="1"/>
          <p:nvPr/>
        </p:nvSpPr>
        <p:spPr>
          <a:xfrm>
            <a:off x="2486760" y="3305454"/>
            <a:ext cx="281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dirty="0"/>
              <a:t>foto</a:t>
            </a:r>
            <a:r>
              <a:rPr lang="en-GB" sz="1200" dirty="0"/>
              <a:t>: </a:t>
            </a:r>
            <a:r>
              <a:rPr lang="lv-LV" sz="1200" dirty="0"/>
              <a:t>president.lv</a:t>
            </a:r>
          </a:p>
          <a:p>
            <a:endParaRPr lang="en-GB" sz="1200" dirty="0"/>
          </a:p>
        </p:txBody>
      </p:sp>
      <p:sp>
        <p:nvSpPr>
          <p:cNvPr id="7" name="TextBox 27">
            <a:extLst>
              <a:ext uri="{FF2B5EF4-FFF2-40B4-BE49-F238E27FC236}">
                <a16:creationId xmlns="" xmlns:a16="http://schemas.microsoft.com/office/drawing/2014/main" id="{7A9D1D57-741D-44FC-8146-65C661C15D73}"/>
              </a:ext>
            </a:extLst>
          </p:cNvPr>
          <p:cNvSpPr txBox="1"/>
          <p:nvPr/>
        </p:nvSpPr>
        <p:spPr>
          <a:xfrm>
            <a:off x="5303850" y="5695053"/>
            <a:ext cx="281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dirty="0"/>
              <a:t>foto</a:t>
            </a:r>
            <a:r>
              <a:rPr lang="en-GB" sz="1200" dirty="0"/>
              <a:t>: </a:t>
            </a:r>
            <a:r>
              <a:rPr lang="lv-LV" sz="1200" dirty="0"/>
              <a:t>olgasilova.lv</a:t>
            </a:r>
          </a:p>
          <a:p>
            <a:endParaRPr lang="en-GB" sz="1200" dirty="0"/>
          </a:p>
        </p:txBody>
      </p:sp>
      <p:pic>
        <p:nvPicPr>
          <p:cNvPr id="2050" name="Picture 2" descr="Latvia Wary of Russian Moves | Voice of America - English">
            <a:extLst>
              <a:ext uri="{FF2B5EF4-FFF2-40B4-BE49-F238E27FC236}">
                <a16:creationId xmlns="" xmlns:a16="http://schemas.microsoft.com/office/drawing/2014/main" id="{39D75E00-7EA3-474A-AB91-3159D58C5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58" y="3909155"/>
            <a:ext cx="3678141" cy="245171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7">
            <a:extLst>
              <a:ext uri="{FF2B5EF4-FFF2-40B4-BE49-F238E27FC236}">
                <a16:creationId xmlns="" xmlns:a16="http://schemas.microsoft.com/office/drawing/2014/main" id="{81A96D00-C3BE-47FE-9172-FF32C20B43A6}"/>
              </a:ext>
            </a:extLst>
          </p:cNvPr>
          <p:cNvSpPr txBox="1"/>
          <p:nvPr/>
        </p:nvSpPr>
        <p:spPr>
          <a:xfrm>
            <a:off x="2930298" y="6378036"/>
            <a:ext cx="281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dirty="0"/>
              <a:t>foto</a:t>
            </a:r>
            <a:r>
              <a:rPr lang="en-GB" sz="1200" dirty="0"/>
              <a:t>: </a:t>
            </a:r>
            <a:r>
              <a:rPr lang="lv-LV" sz="1200" dirty="0"/>
              <a:t>voanews.com</a:t>
            </a:r>
          </a:p>
          <a:p>
            <a:endParaRPr lang="lv-LV" sz="1200" dirty="0"/>
          </a:p>
          <a:p>
            <a:endParaRPr lang="en-GB" sz="1200" dirty="0"/>
          </a:p>
        </p:txBody>
      </p:sp>
      <p:pic>
        <p:nvPicPr>
          <p:cNvPr id="2052" name="Picture 4" descr="Maija sākumā dienasgaismu ieraudzīs grāmata “DUKURI. Ledus karaļi dzīvē” |  LA.LV">
            <a:extLst>
              <a:ext uri="{FF2B5EF4-FFF2-40B4-BE49-F238E27FC236}">
                <a16:creationId xmlns="" xmlns:a16="http://schemas.microsoft.com/office/drawing/2014/main" id="{7DD5E571-4275-4BCB-AC02-26825BEF1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44" y="1542627"/>
            <a:ext cx="3952451" cy="287751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27">
            <a:extLst>
              <a:ext uri="{FF2B5EF4-FFF2-40B4-BE49-F238E27FC236}">
                <a16:creationId xmlns="" xmlns:a16="http://schemas.microsoft.com/office/drawing/2014/main" id="{469F3A0F-90C2-4BEC-8E57-FD24533118C1}"/>
              </a:ext>
            </a:extLst>
          </p:cNvPr>
          <p:cNvSpPr txBox="1"/>
          <p:nvPr/>
        </p:nvSpPr>
        <p:spPr>
          <a:xfrm>
            <a:off x="8618196" y="4465076"/>
            <a:ext cx="281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200" dirty="0"/>
              <a:t>foto</a:t>
            </a:r>
            <a:r>
              <a:rPr lang="en-GB" sz="1200" dirty="0"/>
              <a:t>: </a:t>
            </a:r>
            <a:r>
              <a:rPr lang="lv-LV" sz="1200" dirty="0"/>
              <a:t>la.lv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329038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="" xmlns:a16="http://schemas.microsoft.com/office/drawing/2014/main" id="{A277EF03-812E-48C7-ADDB-72B3D654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0889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A0941517-729B-4D98-960F-8B122765DA47}"/>
              </a:ext>
            </a:extLst>
          </p:cNvPr>
          <p:cNvSpPr txBox="1">
            <a:spLocks/>
          </p:cNvSpPr>
          <p:nvPr/>
        </p:nvSpPr>
        <p:spPr>
          <a:xfrm>
            <a:off x="910227" y="2894675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</a:t>
            </a:r>
            <a:r>
              <a:rPr lang="lv-LV" sz="1600" err="1"/>
              <a:t>Fernandezs</a:t>
            </a:r>
            <a:r>
              <a:rPr lang="lv-LV" sz="1600"/>
              <a:t>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/>
              <a:t>"Digitālas mācību programmas piemērotības un </a:t>
            </a:r>
            <a:r>
              <a:rPr lang="lv-LV" sz="1200" i="1" err="1"/>
              <a:t>īstenojamības</a:t>
            </a:r>
            <a:r>
              <a:rPr lang="lv-LV" sz="1200" i="1"/>
              <a:t>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</a:t>
            </a:r>
            <a:r>
              <a:rPr lang="lv-LV" sz="1200" err="1"/>
              <a:t>Nr</a:t>
            </a:r>
            <a:r>
              <a:rPr lang="lv-LV" sz="1200"/>
              <a:t>: LZP2020/95</a:t>
            </a:r>
            <a:endParaRPr lang="lv-LV" sz="1600"/>
          </a:p>
        </p:txBody>
      </p:sp>
    </p:spTree>
    <p:extLst>
      <p:ext uri="{BB962C8B-B14F-4D97-AF65-F5344CB8AC3E}">
        <p14:creationId xmlns="" xmlns:p14="http://schemas.microsoft.com/office/powerpoint/2010/main" val="21244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AE21BD-C53E-48A1-8506-44661851E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C5E046-F30B-49C3-BF28-6EDF366EF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FE8E90-6C31-4342-9F22-DEB5DC049D7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bcd8bb90-b1cb-4fe5-8892-66ea2dba031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Pirmsskolas 3. posms (6 gadi) Tēma: Varoņi 2. nodarbība: Slaveni varoņi (1.materiāls)</vt:lpstr>
      <vt:lpstr>Slide 2</vt:lpstr>
      <vt:lpstr>Tikumiskās audzināšanas programma «e-TAP»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Beāte Balandīna</dc:creator>
  <cp:lastModifiedBy>Arturs</cp:lastModifiedBy>
  <cp:revision>6</cp:revision>
  <dcterms:created xsi:type="dcterms:W3CDTF">2021-01-12T17:37:51Z</dcterms:created>
  <dcterms:modified xsi:type="dcterms:W3CDTF">2021-10-14T19:02:04Z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