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7" r:id="rId5"/>
    <p:sldId id="256" r:id="rId6"/>
    <p:sldId id="263" r:id="rId7"/>
    <p:sldId id="264" r:id="rId8"/>
    <p:sldId id="266" r:id="rId9"/>
    <p:sldId id="265"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ba Kaļķe" initials="BK" lastIdx="1" clrIdx="0">
    <p:extLst>
      <p:ext uri="{19B8F6BF-5375-455C-9EA6-DF929625EA0E}">
        <p15:presenceInfo xmlns:p15="http://schemas.microsoft.com/office/powerpoint/2012/main" xmlns="" userId="S::baibak@edu.lu.lv::090b5955-d8cd-4512-94e7-8094627654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8D4AE-FF3F-41C2-B906-CE4B9630BA90}" v="10" dt="2021-09-20T18:24:48.423"/>
    <p1510:client id="{2B4248B3-7C7D-4537-A061-E2EBD03195FA}" v="5" dt="2021-08-23T14:53:14.252"/>
    <p1510:client id="{8050A7F7-6B1F-549D-C435-607C02024CE7}" v="26" dt="2021-09-21T16:39:16.098"/>
    <p1510:client id="{941E3478-58D3-4982-AF40-6123CFEC0B7E}" v="7" dt="2021-09-20T19:26:35.411"/>
    <p1510:client id="{C84CFDE1-2BD5-C059-C124-90A4871928B8}" v="1" dt="2021-09-21T09:25:32.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16"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Kaļķe" userId="S::baibak@edu.lu.lv::090b5955-d8cd-4512-94e7-80946276549e" providerId="AD" clId="Web-{941E3478-58D3-4982-AF40-6123CFEC0B7E}"/>
    <pc:docChg chg="modSld">
      <pc:chgData name="Baiba Kaļķe" userId="S::baibak@edu.lu.lv::090b5955-d8cd-4512-94e7-80946276549e" providerId="AD" clId="Web-{941E3478-58D3-4982-AF40-6123CFEC0B7E}" dt="2021-09-20T19:26:35.395" v="3" actId="20577"/>
      <pc:docMkLst>
        <pc:docMk/>
      </pc:docMkLst>
      <pc:sldChg chg="addCm">
        <pc:chgData name="Baiba Kaļķe" userId="S::baibak@edu.lu.lv::090b5955-d8cd-4512-94e7-80946276549e" providerId="AD" clId="Web-{941E3478-58D3-4982-AF40-6123CFEC0B7E}" dt="2021-09-20T19:25:26.862" v="0"/>
        <pc:sldMkLst>
          <pc:docMk/>
          <pc:sldMk cId="580189163" sldId="263"/>
        </pc:sldMkLst>
      </pc:sldChg>
      <pc:sldChg chg="modSp">
        <pc:chgData name="Baiba Kaļķe" userId="S::baibak@edu.lu.lv::090b5955-d8cd-4512-94e7-80946276549e" providerId="AD" clId="Web-{941E3478-58D3-4982-AF40-6123CFEC0B7E}" dt="2021-09-20T19:26:35.395" v="3" actId="20577"/>
        <pc:sldMkLst>
          <pc:docMk/>
          <pc:sldMk cId="2891356478" sldId="266"/>
        </pc:sldMkLst>
        <pc:spChg chg="mod">
          <ac:chgData name="Baiba Kaļķe" userId="S::baibak@edu.lu.lv::090b5955-d8cd-4512-94e7-80946276549e" providerId="AD" clId="Web-{941E3478-58D3-4982-AF40-6123CFEC0B7E}" dt="2021-09-20T19:26:35.395" v="3" actId="20577"/>
          <ac:spMkLst>
            <pc:docMk/>
            <pc:sldMk cId="2891356478" sldId="266"/>
            <ac:spMk id="5" creationId="{2E57E707-0D87-4F1B-A016-6680D47C9514}"/>
          </ac:spMkLst>
        </pc:spChg>
      </pc:sldChg>
    </pc:docChg>
  </pc:docChgLst>
  <pc:docChgLst>
    <pc:chgData name="Beāte Balandīna" userId="724c8780-c7e3-4d85-a0a7-cddd1c3a6593" providerId="ADAL" clId="{2B4248B3-7C7D-4537-A061-E2EBD03195FA}"/>
    <pc:docChg chg="custSel addSld delSld modSld sldOrd modMainMaster">
      <pc:chgData name="Beāte Balandīna" userId="724c8780-c7e3-4d85-a0a7-cddd1c3a6593" providerId="ADAL" clId="{2B4248B3-7C7D-4537-A061-E2EBD03195FA}" dt="2021-08-23T14:54:01.486" v="72" actId="1076"/>
      <pc:docMkLst>
        <pc:docMk/>
      </pc:docMkLst>
      <pc:sldChg chg="del">
        <pc:chgData name="Beāte Balandīna" userId="724c8780-c7e3-4d85-a0a7-cddd1c3a6593" providerId="ADAL" clId="{2B4248B3-7C7D-4537-A061-E2EBD03195FA}" dt="2021-08-23T14:49:43.499" v="3" actId="47"/>
        <pc:sldMkLst>
          <pc:docMk/>
          <pc:sldMk cId="0" sldId="262"/>
        </pc:sldMkLst>
      </pc:sldChg>
      <pc:sldChg chg="addSp modSp">
        <pc:chgData name="Beāte Balandīna" userId="724c8780-c7e3-4d85-a0a7-cddd1c3a6593" providerId="ADAL" clId="{2B4248B3-7C7D-4537-A061-E2EBD03195FA}" dt="2021-08-23T14:51:11.337" v="12" actId="1076"/>
        <pc:sldMkLst>
          <pc:docMk/>
          <pc:sldMk cId="2891356478" sldId="266"/>
        </pc:sldMkLst>
        <pc:spChg chg="mod">
          <ac:chgData name="Beāte Balandīna" userId="724c8780-c7e3-4d85-a0a7-cddd1c3a6593" providerId="ADAL" clId="{2B4248B3-7C7D-4537-A061-E2EBD03195FA}" dt="2021-08-23T14:50:52.945" v="10" actId="207"/>
          <ac:spMkLst>
            <pc:docMk/>
            <pc:sldMk cId="2891356478" sldId="266"/>
            <ac:spMk id="5" creationId="{2E57E707-0D87-4F1B-A016-6680D47C9514}"/>
          </ac:spMkLst>
        </pc:spChg>
        <pc:spChg chg="add mod">
          <ac:chgData name="Beāte Balandīna" userId="724c8780-c7e3-4d85-a0a7-cddd1c3a6593" providerId="ADAL" clId="{2B4248B3-7C7D-4537-A061-E2EBD03195FA}" dt="2021-08-23T14:51:11.337" v="12" actId="1076"/>
          <ac:spMkLst>
            <pc:docMk/>
            <pc:sldMk cId="2891356478" sldId="266"/>
            <ac:spMk id="6" creationId="{56E69423-340C-4472-84E3-C600E69041A8}"/>
          </ac:spMkLst>
        </pc:spChg>
        <pc:picChg chg="mod">
          <ac:chgData name="Beāte Balandīna" userId="724c8780-c7e3-4d85-a0a7-cddd1c3a6593" providerId="ADAL" clId="{2B4248B3-7C7D-4537-A061-E2EBD03195FA}" dt="2021-08-23T14:50:37.213" v="9" actId="14861"/>
          <ac:picMkLst>
            <pc:docMk/>
            <pc:sldMk cId="2891356478" sldId="266"/>
            <ac:picMk id="4" creationId="{45D4F10F-ADB1-4197-A118-5469C8C0D8F0}"/>
          </ac:picMkLst>
        </pc:picChg>
      </pc:sldChg>
      <pc:sldChg chg="addSp delSp modSp new add ord">
        <pc:chgData name="Beāte Balandīna" userId="724c8780-c7e3-4d85-a0a7-cddd1c3a6593" providerId="ADAL" clId="{2B4248B3-7C7D-4537-A061-E2EBD03195FA}" dt="2021-08-23T14:54:01.486" v="72" actId="1076"/>
        <pc:sldMkLst>
          <pc:docMk/>
          <pc:sldMk cId="2479778099" sldId="267"/>
        </pc:sldMkLst>
        <pc:spChg chg="del">
          <ac:chgData name="Beāte Balandīna" userId="724c8780-c7e3-4d85-a0a7-cddd1c3a6593" providerId="ADAL" clId="{2B4248B3-7C7D-4537-A061-E2EBD03195FA}" dt="2021-08-23T14:53:14.252" v="24"/>
          <ac:spMkLst>
            <pc:docMk/>
            <pc:sldMk cId="2479778099" sldId="267"/>
            <ac:spMk id="2" creationId="{4F101353-BD2A-41C2-B84B-BED342AA48C9}"/>
          </ac:spMkLst>
        </pc:spChg>
        <pc:spChg chg="mod">
          <ac:chgData name="Beāte Balandīna" userId="724c8780-c7e3-4d85-a0a7-cddd1c3a6593" providerId="ADAL" clId="{2B4248B3-7C7D-4537-A061-E2EBD03195FA}" dt="2021-08-23T14:54:01.486" v="72" actId="1076"/>
          <ac:spMkLst>
            <pc:docMk/>
            <pc:sldMk cId="2479778099" sldId="267"/>
            <ac:spMk id="3" creationId="{E7BA21C0-8383-4FFE-91D5-D67F5E034D04}"/>
          </ac:spMkLst>
        </pc:spChg>
        <pc:spChg chg="add mod">
          <ac:chgData name="Beāte Balandīna" userId="724c8780-c7e3-4d85-a0a7-cddd1c3a6593" providerId="ADAL" clId="{2B4248B3-7C7D-4537-A061-E2EBD03195FA}" dt="2021-08-23T14:53:56.566" v="71" actId="1076"/>
          <ac:spMkLst>
            <pc:docMk/>
            <pc:sldMk cId="2479778099" sldId="267"/>
            <ac:spMk id="4" creationId="{8A34D669-EB1D-4DE7-8081-9BCBF70A855C}"/>
          </ac:spMkLst>
        </pc:spChg>
      </pc:sldChg>
      <pc:sldChg chg="addSp delSp modSp new add">
        <pc:chgData name="Beāte Balandīna" userId="724c8780-c7e3-4d85-a0a7-cddd1c3a6593" providerId="ADAL" clId="{2B4248B3-7C7D-4537-A061-E2EBD03195FA}" dt="2021-08-23T14:52:27.734" v="23" actId="5793"/>
        <pc:sldMkLst>
          <pc:docMk/>
          <pc:sldMk cId="212445847" sldId="268"/>
        </pc:sldMkLst>
        <pc:spChg chg="del">
          <ac:chgData name="Beāte Balandīna" userId="724c8780-c7e3-4d85-a0a7-cddd1c3a6593" providerId="ADAL" clId="{2B4248B3-7C7D-4537-A061-E2EBD03195FA}" dt="2021-08-23T14:49:52.335" v="7" actId="478"/>
          <ac:spMkLst>
            <pc:docMk/>
            <pc:sldMk cId="212445847" sldId="268"/>
            <ac:spMk id="2" creationId="{7FB54072-AD07-458C-9807-AB90A30C75E0}"/>
          </ac:spMkLst>
        </pc:spChg>
        <pc:spChg chg="del">
          <ac:chgData name="Beāte Balandīna" userId="724c8780-c7e3-4d85-a0a7-cddd1c3a6593" providerId="ADAL" clId="{2B4248B3-7C7D-4537-A061-E2EBD03195FA}" dt="2021-08-23T14:49:48.077" v="6" actId="478"/>
          <ac:spMkLst>
            <pc:docMk/>
            <pc:sldMk cId="212445847" sldId="268"/>
            <ac:spMk id="3" creationId="{9F794135-75EF-4DF4-A87F-3537C817F341}"/>
          </ac:spMkLst>
        </pc:spChg>
        <pc:spChg chg="add mod">
          <ac:chgData name="Beāte Balandīna" userId="724c8780-c7e3-4d85-a0a7-cddd1c3a6593" providerId="ADAL" clId="{2B4248B3-7C7D-4537-A061-E2EBD03195FA}" dt="2021-08-23T14:52:20.094" v="19" actId="1076"/>
          <ac:spMkLst>
            <pc:docMk/>
            <pc:sldMk cId="212445847" sldId="268"/>
            <ac:spMk id="4" creationId="{A277EF03-812E-48C7-ADDB-72B3D654480D}"/>
          </ac:spMkLst>
        </pc:spChg>
        <pc:spChg chg="add mod">
          <ac:chgData name="Beāte Balandīna" userId="724c8780-c7e3-4d85-a0a7-cddd1c3a6593" providerId="ADAL" clId="{2B4248B3-7C7D-4537-A061-E2EBD03195FA}" dt="2021-08-23T14:52:27.734" v="23" actId="5793"/>
          <ac:spMkLst>
            <pc:docMk/>
            <pc:sldMk cId="212445847" sldId="268"/>
            <ac:spMk id="5" creationId="{A0941517-729B-4D98-960F-8B122765DA47}"/>
          </ac:spMkLst>
        </pc:spChg>
      </pc:sldChg>
      <pc:sldMasterChg chg="addSp delSp modSp">
        <pc:chgData name="Beāte Balandīna" userId="724c8780-c7e3-4d85-a0a7-cddd1c3a6593" providerId="ADAL" clId="{2B4248B3-7C7D-4537-A061-E2EBD03195FA}" dt="2021-08-23T14:51:52.312" v="17" actId="1076"/>
        <pc:sldMasterMkLst>
          <pc:docMk/>
          <pc:sldMasterMk cId="2866832251" sldId="2147483648"/>
        </pc:sldMasterMkLst>
        <pc:picChg chg="del">
          <ac:chgData name="Beāte Balandīna" userId="724c8780-c7e3-4d85-a0a7-cddd1c3a6593" providerId="ADAL" clId="{2B4248B3-7C7D-4537-A061-E2EBD03195FA}" dt="2021-08-23T14:51:28.373" v="13" actId="478"/>
          <ac:picMkLst>
            <pc:docMk/>
            <pc:sldMasterMk cId="2866832251" sldId="2147483648"/>
            <ac:picMk id="7" creationId="{00000000-0000-0000-0000-000000000000}"/>
          </ac:picMkLst>
        </pc:picChg>
        <pc:picChg chg="del mod">
          <ac:chgData name="Beāte Balandīna" userId="724c8780-c7e3-4d85-a0a7-cddd1c3a6593" providerId="ADAL" clId="{2B4248B3-7C7D-4537-A061-E2EBD03195FA}" dt="2021-08-23T14:51:31.259" v="15" actId="478"/>
          <ac:picMkLst>
            <pc:docMk/>
            <pc:sldMasterMk cId="2866832251" sldId="2147483648"/>
            <ac:picMk id="8" creationId="{00000000-0000-0000-0000-000000000000}"/>
          </ac:picMkLst>
        </pc:picChg>
        <pc:picChg chg="add mod">
          <ac:chgData name="Beāte Balandīna" userId="724c8780-c7e3-4d85-a0a7-cddd1c3a6593" providerId="ADAL" clId="{2B4248B3-7C7D-4537-A061-E2EBD03195FA}" dt="2021-08-23T14:51:52.312" v="17" actId="1076"/>
          <ac:picMkLst>
            <pc:docMk/>
            <pc:sldMasterMk cId="2866832251" sldId="2147483648"/>
            <ac:picMk id="9" creationId="{481632F3-21EC-401B-BC66-087BDECDA2B9}"/>
          </ac:picMkLst>
        </pc:picChg>
        <pc:picChg chg="add">
          <ac:chgData name="Beāte Balandīna" userId="724c8780-c7e3-4d85-a0a7-cddd1c3a6593" providerId="ADAL" clId="{2B4248B3-7C7D-4537-A061-E2EBD03195FA}" dt="2021-08-23T14:51:49.151" v="16"/>
          <ac:picMkLst>
            <pc:docMk/>
            <pc:sldMasterMk cId="2866832251" sldId="2147483648"/>
            <ac:picMk id="10" creationId="{57238CBC-1AB2-4D1F-8B9C-60501FF94B9D}"/>
          </ac:picMkLst>
        </pc:picChg>
        <pc:picChg chg="add">
          <ac:chgData name="Beāte Balandīna" userId="724c8780-c7e3-4d85-a0a7-cddd1c3a6593" providerId="ADAL" clId="{2B4248B3-7C7D-4537-A061-E2EBD03195FA}" dt="2021-08-23T14:51:49.151" v="16"/>
          <ac:picMkLst>
            <pc:docMk/>
            <pc:sldMasterMk cId="2866832251" sldId="2147483648"/>
            <ac:picMk id="11" creationId="{3BE3E590-5081-4409-8089-6A3127068FE2}"/>
          </ac:picMkLst>
        </pc:picChg>
      </pc:sldMasterChg>
    </pc:docChg>
  </pc:docChgLst>
  <pc:docChgLst>
    <pc:chgData name="Manuel Joaquin Fernandez Gonzalez" userId="S::mf08052@edu.lu.lv::90e28fec-564e-43b0-9c13-1b12e1cad7dc" providerId="AD" clId="Web-{8050A7F7-6B1F-549D-C435-607C02024CE7}"/>
    <pc:docChg chg="modSld">
      <pc:chgData name="Manuel Joaquin Fernandez Gonzalez" userId="S::mf08052@edu.lu.lv::90e28fec-564e-43b0-9c13-1b12e1cad7dc" providerId="AD" clId="Web-{8050A7F7-6B1F-549D-C435-607C02024CE7}" dt="2021-09-21T16:39:16.098" v="12" actId="14100"/>
      <pc:docMkLst>
        <pc:docMk/>
      </pc:docMkLst>
      <pc:sldChg chg="modSp">
        <pc:chgData name="Manuel Joaquin Fernandez Gonzalez" userId="S::mf08052@edu.lu.lv::90e28fec-564e-43b0-9c13-1b12e1cad7dc" providerId="AD" clId="Web-{8050A7F7-6B1F-549D-C435-607C02024CE7}" dt="2021-09-21T16:39:16.098" v="12" actId="14100"/>
        <pc:sldMkLst>
          <pc:docMk/>
          <pc:sldMk cId="298135404" sldId="265"/>
        </pc:sldMkLst>
        <pc:spChg chg="mod">
          <ac:chgData name="Manuel Joaquin Fernandez Gonzalez" userId="S::mf08052@edu.lu.lv::90e28fec-564e-43b0-9c13-1b12e1cad7dc" providerId="AD" clId="Web-{8050A7F7-6B1F-549D-C435-607C02024CE7}" dt="2021-09-21T16:39:16.098" v="12" actId="14100"/>
          <ac:spMkLst>
            <pc:docMk/>
            <pc:sldMk cId="298135404" sldId="265"/>
            <ac:spMk id="3" creationId="{1313FD94-BCCE-4D30-A8FF-B050905D6D7B}"/>
          </ac:spMkLst>
        </pc:spChg>
        <pc:spChg chg="mod">
          <ac:chgData name="Manuel Joaquin Fernandez Gonzalez" userId="S::mf08052@edu.lu.lv::90e28fec-564e-43b0-9c13-1b12e1cad7dc" providerId="AD" clId="Web-{8050A7F7-6B1F-549D-C435-607C02024CE7}" dt="2021-09-21T16:38:58.879" v="7" actId="20577"/>
          <ac:spMkLst>
            <pc:docMk/>
            <pc:sldMk cId="298135404" sldId="265"/>
            <ac:spMk id="5" creationId="{144F7C7B-BAA7-43AC-B09D-1E473FAF010C}"/>
          </ac:spMkLst>
        </pc:spChg>
      </pc:sldChg>
      <pc:sldChg chg="modSp">
        <pc:chgData name="Manuel Joaquin Fernandez Gonzalez" userId="S::mf08052@edu.lu.lv::90e28fec-564e-43b0-9c13-1b12e1cad7dc" providerId="AD" clId="Web-{8050A7F7-6B1F-549D-C435-607C02024CE7}" dt="2021-09-21T16:34:56.576" v="1" actId="20577"/>
        <pc:sldMkLst>
          <pc:docMk/>
          <pc:sldMk cId="2891356478" sldId="266"/>
        </pc:sldMkLst>
        <pc:spChg chg="mod">
          <ac:chgData name="Manuel Joaquin Fernandez Gonzalez" userId="S::mf08052@edu.lu.lv::90e28fec-564e-43b0-9c13-1b12e1cad7dc" providerId="AD" clId="Web-{8050A7F7-6B1F-549D-C435-607C02024CE7}" dt="2021-09-21T16:34:56.576" v="1" actId="20577"/>
          <ac:spMkLst>
            <pc:docMk/>
            <pc:sldMk cId="2891356478" sldId="266"/>
            <ac:spMk id="5" creationId="{2E57E707-0D87-4F1B-A016-6680D47C9514}"/>
          </ac:spMkLst>
        </pc:spChg>
      </pc:sldChg>
    </pc:docChg>
  </pc:docChgLst>
  <pc:docChgLst>
    <pc:chgData name="Līga Āboltiņa" userId="S::ligaa@edu.lu.lv::87084158-c07c-49c4-91ed-9b54c532886e" providerId="AD" clId="Web-{0A88D4AE-FF3F-41C2-B906-CE4B9630BA90}"/>
    <pc:docChg chg="modSld">
      <pc:chgData name="Līga Āboltiņa" userId="S::ligaa@edu.lu.lv::87084158-c07c-49c4-91ed-9b54c532886e" providerId="AD" clId="Web-{0A88D4AE-FF3F-41C2-B906-CE4B9630BA90}" dt="2021-09-20T18:24:48.423" v="5" actId="20577"/>
      <pc:docMkLst>
        <pc:docMk/>
      </pc:docMkLst>
      <pc:sldChg chg="modSp">
        <pc:chgData name="Līga Āboltiņa" userId="S::ligaa@edu.lu.lv::87084158-c07c-49c4-91ed-9b54c532886e" providerId="AD" clId="Web-{0A88D4AE-FF3F-41C2-B906-CE4B9630BA90}" dt="2021-09-20T18:24:48.423" v="5" actId="20577"/>
        <pc:sldMkLst>
          <pc:docMk/>
          <pc:sldMk cId="2479778099" sldId="267"/>
        </pc:sldMkLst>
        <pc:spChg chg="mod">
          <ac:chgData name="Līga Āboltiņa" userId="S::ligaa@edu.lu.lv::87084158-c07c-49c4-91ed-9b54c532886e" providerId="AD" clId="Web-{0A88D4AE-FF3F-41C2-B906-CE4B9630BA90}" dt="2021-09-20T18:24:48.423" v="5" actId="20577"/>
          <ac:spMkLst>
            <pc:docMk/>
            <pc:sldMk cId="2479778099" sldId="267"/>
            <ac:spMk id="4" creationId="{8A34D669-EB1D-4DE7-8081-9BCBF70A855C}"/>
          </ac:spMkLst>
        </pc:spChg>
      </pc:sldChg>
    </pc:docChg>
  </pc:docChgLst>
  <pc:docChgLst>
    <pc:chgData name="Manuel Joaquin Fernandez Gonzalez" userId="S::mf08052@edu.lu.lv::90e28fec-564e-43b0-9c13-1b12e1cad7dc" providerId="AD" clId="Web-{C84CFDE1-2BD5-C059-C124-90A4871928B8}"/>
    <pc:docChg chg="">
      <pc:chgData name="Manuel Joaquin Fernandez Gonzalez" userId="S::mf08052@edu.lu.lv::90e28fec-564e-43b0-9c13-1b12e1cad7dc" providerId="AD" clId="Web-{C84CFDE1-2BD5-C059-C124-90A4871928B8}" dt="2021-09-21T09:25:32.253" v="0"/>
      <pc:docMkLst>
        <pc:docMk/>
      </pc:docMkLst>
      <pc:sldChg chg="delCm">
        <pc:chgData name="Manuel Joaquin Fernandez Gonzalez" userId="S::mf08052@edu.lu.lv::90e28fec-564e-43b0-9c13-1b12e1cad7dc" providerId="AD" clId="Web-{C84CFDE1-2BD5-C059-C124-90A4871928B8}" dt="2021-09-21T09:25:32.253" v="0"/>
        <pc:sldMkLst>
          <pc:docMk/>
          <pc:sldMk cId="580189163" sldId="263"/>
        </pc:sldMkLst>
      </pc:sldChg>
    </pc:docChg>
  </pc:docChgLst>
  <pc:docChgLst>
    <pc:chgData name="Andrejs Mūrnieks" userId="S::murnieks@edu.lu.lv::3e8de971-bca6-4a40-98d7-345a6aeb0e19" providerId="AD" clId="Web-{9B67EC21-9636-47C3-A64E-4CD428D42EC5}"/>
    <pc:docChg chg="addSld modSld">
      <pc:chgData name="Andrejs Mūrnieks" userId="S::murnieks@edu.lu.lv::3e8de971-bca6-4a40-98d7-345a6aeb0e19" providerId="AD" clId="Web-{9B67EC21-9636-47C3-A64E-4CD428D42EC5}" dt="2021-07-23T17:03:32.737" v="200" actId="14100"/>
      <pc:docMkLst>
        <pc:docMk/>
      </pc:docMkLst>
      <pc:sldChg chg="addSp delSp modSp new">
        <pc:chgData name="Andrejs Mūrnieks" userId="S::murnieks@edu.lu.lv::3e8de971-bca6-4a40-98d7-345a6aeb0e19" providerId="AD" clId="Web-{9B67EC21-9636-47C3-A64E-4CD428D42EC5}" dt="2021-07-23T17:03:32.737" v="200" actId="14100"/>
        <pc:sldMkLst>
          <pc:docMk/>
          <pc:sldMk cId="2891356478" sldId="266"/>
        </pc:sldMkLst>
        <pc:spChg chg="mod">
          <ac:chgData name="Andrejs Mūrnieks" userId="S::murnieks@edu.lu.lv::3e8de971-bca6-4a40-98d7-345a6aeb0e19" providerId="AD" clId="Web-{9B67EC21-9636-47C3-A64E-4CD428D42EC5}" dt="2021-07-23T16:40:02.202" v="13" actId="20577"/>
          <ac:spMkLst>
            <pc:docMk/>
            <pc:sldMk cId="2891356478" sldId="266"/>
            <ac:spMk id="2" creationId="{B92DA717-E94F-4E54-8A54-44E30042B098}"/>
          </ac:spMkLst>
        </pc:spChg>
        <pc:spChg chg="del mod">
          <ac:chgData name="Andrejs Mūrnieks" userId="S::murnieks@edu.lu.lv::3e8de971-bca6-4a40-98d7-345a6aeb0e19" providerId="AD" clId="Web-{9B67EC21-9636-47C3-A64E-4CD428D42EC5}" dt="2021-07-23T16:54:24.413" v="15"/>
          <ac:spMkLst>
            <pc:docMk/>
            <pc:sldMk cId="2891356478" sldId="266"/>
            <ac:spMk id="3" creationId="{BC3D6077-4883-4E95-B5AE-474EE31373D2}"/>
          </ac:spMkLst>
        </pc:spChg>
        <pc:spChg chg="add mod">
          <ac:chgData name="Andrejs Mūrnieks" userId="S::murnieks@edu.lu.lv::3e8de971-bca6-4a40-98d7-345a6aeb0e19" providerId="AD" clId="Web-{9B67EC21-9636-47C3-A64E-4CD428D42EC5}" dt="2021-07-23T17:03:32.737" v="200" actId="14100"/>
          <ac:spMkLst>
            <pc:docMk/>
            <pc:sldMk cId="2891356478" sldId="266"/>
            <ac:spMk id="5" creationId="{2E57E707-0D87-4F1B-A016-6680D47C9514}"/>
          </ac:spMkLst>
        </pc:spChg>
        <pc:picChg chg="add mod ord">
          <ac:chgData name="Andrejs Mūrnieks" userId="S::murnieks@edu.lu.lv::3e8de971-bca6-4a40-98d7-345a6aeb0e19" providerId="AD" clId="Web-{9B67EC21-9636-47C3-A64E-4CD428D42EC5}" dt="2021-07-23T16:54:37.632" v="17" actId="1076"/>
          <ac:picMkLst>
            <pc:docMk/>
            <pc:sldMk cId="2891356478" sldId="266"/>
            <ac:picMk id="4" creationId="{45D4F10F-ADB1-4197-A118-5469C8C0D8F0}"/>
          </ac:picMkLst>
        </pc:picChg>
      </pc:sldChg>
    </pc:docChg>
  </pc:docChgLst>
  <pc:docChgLst>
    <pc:chgData name="Andrejs Mūrnieks" userId="S::murnieks@edu.lu.lv::3e8de971-bca6-4a40-98d7-345a6aeb0e19" providerId="AD" clId="Web-{93C3C327-3F49-49EF-949C-E627D6EC323A}"/>
    <pc:docChg chg="modSld">
      <pc:chgData name="Andrejs Mūrnieks" userId="S::murnieks@edu.lu.lv::3e8de971-bca6-4a40-98d7-345a6aeb0e19" providerId="AD" clId="Web-{93C3C327-3F49-49EF-949C-E627D6EC323A}" dt="2021-07-23T17:31:23.202" v="0" actId="20577"/>
      <pc:docMkLst>
        <pc:docMk/>
      </pc:docMkLst>
      <pc:sldChg chg="modSp">
        <pc:chgData name="Andrejs Mūrnieks" userId="S::murnieks@edu.lu.lv::3e8de971-bca6-4a40-98d7-345a6aeb0e19" providerId="AD" clId="Web-{93C3C327-3F49-49EF-949C-E627D6EC323A}" dt="2021-07-23T17:31:23.202" v="0" actId="20577"/>
        <pc:sldMkLst>
          <pc:docMk/>
          <pc:sldMk cId="2891356478" sldId="266"/>
        </pc:sldMkLst>
        <pc:spChg chg="mod">
          <ac:chgData name="Andrejs Mūrnieks" userId="S::murnieks@edu.lu.lv::3e8de971-bca6-4a40-98d7-345a6aeb0e19" providerId="AD" clId="Web-{93C3C327-3F49-49EF-949C-E627D6EC323A}" dt="2021-07-23T17:31:23.202" v="0" actId="20577"/>
          <ac:spMkLst>
            <pc:docMk/>
            <pc:sldMk cId="2891356478" sldId="266"/>
            <ac:spMk id="5" creationId="{2E57E707-0D87-4F1B-A016-6680D47C951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www.arete.lu.lv/"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xmlns="" val="8915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xmlns="" val="378086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xmlns="" val="112175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xmlns="" val="16200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xmlns="" val="50216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40878-DE8D-49C9-801F-20C13B45B7B0}"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xmlns="" val="301994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740878-DE8D-49C9-801F-20C13B45B7B0}" type="datetimeFigureOut">
              <a:rPr lang="en-GB" smtClean="0"/>
              <a:pPr/>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xmlns="" val="25853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740878-DE8D-49C9-801F-20C13B45B7B0}" type="datetimeFigureOut">
              <a:rPr lang="en-GB" smtClean="0"/>
              <a:pPr/>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xmlns="" val="41269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740878-DE8D-49C9-801F-20C13B45B7B0}" type="datetimeFigureOut">
              <a:rPr lang="en-GB" smtClean="0"/>
              <a:pPr/>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xmlns="" val="289233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40878-DE8D-49C9-801F-20C13B45B7B0}" type="datetimeFigureOut">
              <a:rPr lang="en-GB" smtClean="0"/>
              <a:pPr/>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xmlns="" val="312335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Uni.png"/>
          <p:cNvPicPr>
            <a:picLocks noChangeAspect="1"/>
          </p:cNvPicPr>
          <p:nvPr userDrawn="1"/>
        </p:nvPicPr>
        <p:blipFill>
          <a:blip r:embed="rId2" cstate="print"/>
          <a:stretch>
            <a:fillRect/>
          </a:stretch>
        </p:blipFill>
        <p:spPr>
          <a:xfrm>
            <a:off x="7558903" y="2992180"/>
            <a:ext cx="3071835" cy="1977757"/>
          </a:xfrm>
          <a:prstGeom prst="rect">
            <a:avLst/>
          </a:prstGeom>
        </p:spPr>
      </p:pic>
      <p:pic>
        <p:nvPicPr>
          <p:cNvPr id="11" name="Picture 10" descr="Arete.png"/>
          <p:cNvPicPr>
            <a:picLocks noChangeAspect="1"/>
          </p:cNvPicPr>
          <p:nvPr userDrawn="1"/>
        </p:nvPicPr>
        <p:blipFill>
          <a:blip r:embed="rId3" cstate="print"/>
          <a:srcRect l="36901"/>
          <a:stretch>
            <a:fillRect/>
          </a:stretch>
        </p:blipFill>
        <p:spPr>
          <a:xfrm>
            <a:off x="725805" y="850578"/>
            <a:ext cx="2684233" cy="1549206"/>
          </a:xfrm>
          <a:prstGeom prst="rect">
            <a:avLst/>
          </a:prstGeom>
        </p:spPr>
      </p:pic>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815340" y="2547943"/>
            <a:ext cx="6332220" cy="3139321"/>
          </a:xfrm>
          <a:prstGeom prst="rect">
            <a:avLst/>
          </a:prstGeom>
        </p:spPr>
        <p:txBody>
          <a:bodyPr wrap="square" rtlCol="0">
            <a:spAutoFit/>
          </a:bodyPr>
          <a:lstStyle/>
          <a:p>
            <a:r>
              <a:rPr lang="lv-LV"/>
              <a:t>Resursi</a:t>
            </a:r>
            <a:r>
              <a:rPr lang="lv-LV" baseline="0"/>
              <a:t> pieejami: </a:t>
            </a:r>
            <a:r>
              <a:rPr lang="lv-LV" baseline="0">
                <a:hlinkClick r:id="rId4"/>
              </a:rPr>
              <a:t>www.arete.lu.lv</a:t>
            </a:r>
            <a:endParaRPr lang="lv-LV" baseline="0"/>
          </a:p>
          <a:p>
            <a:endParaRPr lang="lv-LV" baseline="0"/>
          </a:p>
          <a:p>
            <a:r>
              <a:rPr lang="lv-LV" baseline="0"/>
              <a:t>Programmas administrators:</a:t>
            </a:r>
          </a:p>
          <a:p>
            <a:r>
              <a:rPr lang="lv-LV" baseline="0"/>
              <a:t>Dr. Manuels Fernandezs</a:t>
            </a:r>
          </a:p>
          <a:p>
            <a:r>
              <a:rPr lang="lv-LV" baseline="0"/>
              <a:t>manuels.fernandezs@lu.lv</a:t>
            </a:r>
          </a:p>
          <a:p>
            <a:r>
              <a:rPr lang="lv-LV" baseline="0"/>
              <a:t>+371 26253625</a:t>
            </a:r>
          </a:p>
          <a:p>
            <a:r>
              <a:rPr lang="lv-LV" baseline="0"/>
              <a:t>Imantas 7. līnija 1, 223. telpa, Rīga, LV-1083, Latvija</a:t>
            </a:r>
          </a:p>
          <a:p>
            <a:endParaRPr lang="lv-LV" baseline="0"/>
          </a:p>
          <a:p>
            <a:pPr marL="0" marR="0" indent="0" algn="l" defTabSz="914400" rtl="0" eaLnBrk="1" fontAlgn="auto" latinLnBrk="0" hangingPunct="1">
              <a:lnSpc>
                <a:spcPct val="100000"/>
              </a:lnSpc>
              <a:spcBef>
                <a:spcPts val="0"/>
              </a:spcBef>
              <a:spcAft>
                <a:spcPts val="0"/>
              </a:spcAft>
              <a:buClrTx/>
              <a:buSzTx/>
              <a:buFontTx/>
              <a:buNone/>
              <a:tabLst/>
              <a:defRPr/>
            </a:pPr>
            <a:r>
              <a:rPr lang="lv-LV" baseline="0"/>
              <a:t>Latvijas Universitātes Pedagoģijas, psiholoģijas un mākslas fakultātes Pedagoģijas zinātniskā institūta vadošais pētnieks, pēcdoktorants</a:t>
            </a:r>
          </a:p>
        </p:txBody>
      </p:sp>
      <p:sp>
        <p:nvSpPr>
          <p:cNvPr id="16" name="TextBox 15"/>
          <p:cNvSpPr txBox="1"/>
          <p:nvPr userDrawn="1"/>
        </p:nvSpPr>
        <p:spPr>
          <a:xfrm>
            <a:off x="7774305" y="2547942"/>
            <a:ext cx="2426970" cy="369332"/>
          </a:xfrm>
          <a:prstGeom prst="rect">
            <a:avLst/>
          </a:prstGeom>
          <a:noFill/>
        </p:spPr>
        <p:txBody>
          <a:bodyPr wrap="square" rtlCol="0">
            <a:spAutoFit/>
          </a:bodyPr>
          <a:lstStyle/>
          <a:p>
            <a:r>
              <a:rPr lang="lv-LV"/>
              <a:t>Izstrādāts pateicoties:</a:t>
            </a:r>
            <a:endParaRPr lang="lv-LV" baseline="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xmlns="" val="301713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40878-DE8D-49C9-801F-20C13B45B7B0}" type="datetimeFigureOut">
              <a:rPr lang="en-GB" smtClean="0"/>
              <a:pPr/>
              <a:t>14/10/2021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94A46-A8DB-42AA-82F0-67269212E8B1}" type="slidenum">
              <a:rPr lang="en-GB" smtClean="0"/>
              <a:pPr/>
              <a:t>‹#›</a:t>
            </a:fld>
            <a:endParaRPr lang="en-GB"/>
          </a:p>
        </p:txBody>
      </p:sp>
      <p:pic>
        <p:nvPicPr>
          <p:cNvPr id="11" name="Attēls 10">
            <a:extLst>
              <a:ext uri="{FF2B5EF4-FFF2-40B4-BE49-F238E27FC236}">
                <a16:creationId xmlns:a16="http://schemas.microsoft.com/office/drawing/2014/main" xmlns="" id="{3BE3E590-5081-4409-8089-6A3127068FE2}"/>
              </a:ext>
            </a:extLst>
          </p:cNvPr>
          <p:cNvPicPr>
            <a:picLocks noChangeAspect="1"/>
          </p:cNvPicPr>
          <p:nvPr userDrawn="1"/>
        </p:nvPicPr>
        <p:blipFill>
          <a:blip r:embed="rId14" cstate="print"/>
          <a:stretch>
            <a:fillRect/>
          </a:stretch>
        </p:blipFill>
        <p:spPr>
          <a:xfrm>
            <a:off x="152405" y="5924237"/>
            <a:ext cx="2105522" cy="743831"/>
          </a:xfrm>
          <a:prstGeom prst="rect">
            <a:avLst/>
          </a:prstGeom>
        </p:spPr>
      </p:pic>
      <p:pic>
        <p:nvPicPr>
          <p:cNvPr id="12" name="Attēls 7">
            <a:extLst>
              <a:ext uri="{FF2B5EF4-FFF2-40B4-BE49-F238E27FC236}">
                <a16:creationId xmlns:a16="http://schemas.microsoft.com/office/drawing/2014/main" xmlns="" xmlns:lc="http://schemas.openxmlformats.org/drawingml/2006/lockedCanvas" id="{AB3E88F5-45B7-4538-93B5-2715D014B94A}"/>
              </a:ext>
            </a:extLst>
          </p:cNvPr>
          <p:cNvPicPr>
            <a:picLocks noChangeAspect="1"/>
          </p:cNvPicPr>
          <p:nvPr userDrawn="1"/>
        </p:nvPicPr>
        <p:blipFill>
          <a:blip r:embed="rId15" cstate="print">
            <a:extLst>
              <a:ext uri="{BEBA8EAE-BF5A-486C-A8C5-ECC9F3942E4B}">
                <a14:imgProps xmlns:a14="http://schemas.microsoft.com/office/drawing/2010/main" xmlns="" xmlns:lc="http://schemas.openxmlformats.org/drawingml/2006/lockedCanva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3" name="Picture 12"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p14="http://schemas.microsoft.com/office/powerpoint/2010/main" xmlns="" val="286683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pakšvirsraksts 2">
            <a:extLst>
              <a:ext uri="{FF2B5EF4-FFF2-40B4-BE49-F238E27FC236}">
                <a16:creationId xmlns:a16="http://schemas.microsoft.com/office/drawing/2014/main" xmlns="" id="{E7BA21C0-8383-4FFE-91D5-D67F5E034D04}"/>
              </a:ext>
            </a:extLst>
          </p:cNvPr>
          <p:cNvSpPr>
            <a:spLocks noGrp="1"/>
          </p:cNvSpPr>
          <p:nvPr>
            <p:ph type="subTitle" idx="1"/>
          </p:nvPr>
        </p:nvSpPr>
        <p:spPr>
          <a:xfrm>
            <a:off x="1524000" y="4090310"/>
            <a:ext cx="9144000" cy="1655762"/>
          </a:xfrm>
        </p:spPr>
        <p:txBody>
          <a:bodyPr/>
          <a:lstStyle/>
          <a:p>
            <a:r>
              <a:rPr lang="lv-LV"/>
              <a:t>Tikumiskās audzināšanas programma «e-TAP»</a:t>
            </a:r>
          </a:p>
        </p:txBody>
      </p:sp>
      <p:sp>
        <p:nvSpPr>
          <p:cNvPr id="4" name="Virsraksts 1">
            <a:extLst>
              <a:ext uri="{FF2B5EF4-FFF2-40B4-BE49-F238E27FC236}">
                <a16:creationId xmlns:a16="http://schemas.microsoft.com/office/drawing/2014/main" xmlns="" id="{8A34D669-EB1D-4DE7-8081-9BCBF70A855C}"/>
              </a:ext>
            </a:extLst>
          </p:cNvPr>
          <p:cNvSpPr txBox="1">
            <a:spLocks noGrp="1"/>
          </p:cNvSpPr>
          <p:nvPr>
            <p:ph type="ctrTitle"/>
          </p:nvPr>
        </p:nvSpPr>
        <p:spPr>
          <a:xfrm>
            <a:off x="1524000" y="1441959"/>
            <a:ext cx="9144000" cy="23876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t>Pirmsskolas 3. posms (6 gadi)</a:t>
            </a:r>
            <a:br>
              <a:rPr lang="lv-LV"/>
            </a:br>
            <a:r>
              <a:rPr lang="lv-LV"/>
              <a:t>Tēma: Varoņi</a:t>
            </a:r>
            <a:br>
              <a:rPr lang="lv-LV"/>
            </a:br>
            <a:r>
              <a:rPr lang="lv-LV"/>
              <a:t>2. nodarbība: Slaveni varoņi (2. materiāls)</a:t>
            </a:r>
          </a:p>
        </p:txBody>
      </p:sp>
    </p:spTree>
    <p:extLst>
      <p:ext uri="{BB962C8B-B14F-4D97-AF65-F5344CB8AC3E}">
        <p14:creationId xmlns:p14="http://schemas.microsoft.com/office/powerpoint/2010/main" xmlns="" val="2479778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710984" y="5726748"/>
            <a:ext cx="864532" cy="276999"/>
          </a:xfrm>
          <a:prstGeom prst="rect">
            <a:avLst/>
          </a:prstGeom>
        </p:spPr>
        <p:txBody>
          <a:bodyPr wrap="none">
            <a:spAutoFit/>
          </a:bodyPr>
          <a:lstStyle/>
          <a:p>
            <a:pPr lvl="0"/>
            <a:r>
              <a:rPr lang="lv-LV" sz="1200">
                <a:solidFill>
                  <a:prstClr val="black"/>
                </a:solidFill>
              </a:rPr>
              <a:t>foto</a:t>
            </a:r>
            <a:r>
              <a:rPr lang="en-GB" sz="1200">
                <a:solidFill>
                  <a:prstClr val="black"/>
                </a:solidFill>
              </a:rPr>
              <a:t>: </a:t>
            </a:r>
            <a:r>
              <a:rPr lang="lv-LV" sz="1200">
                <a:solidFill>
                  <a:prstClr val="black"/>
                </a:solidFill>
              </a:rPr>
              <a:t>nra.lv</a:t>
            </a:r>
            <a:endParaRPr lang="en-GB" sz="1200">
              <a:solidFill>
                <a:prstClr val="black"/>
              </a:solidFill>
            </a:endParaRPr>
          </a:p>
        </p:txBody>
      </p:sp>
      <p:pic>
        <p:nvPicPr>
          <p:cNvPr id="1026" name="Picture 2" descr="VAKARA ZIŅAS. Raimonds Pauls: &quot;Man būs testaments uz salvetītes&quot; -  Personības - nra.lv">
            <a:extLst>
              <a:ext uri="{FF2B5EF4-FFF2-40B4-BE49-F238E27FC236}">
                <a16:creationId xmlns:a16="http://schemas.microsoft.com/office/drawing/2014/main" xmlns="" id="{7855F589-AEA5-4EC2-B755-8B1CAD2D161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 y="1440498"/>
            <a:ext cx="5905500" cy="4286250"/>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
        <p:nvSpPr>
          <p:cNvPr id="13" name="Rectangle 35">
            <a:extLst>
              <a:ext uri="{FF2B5EF4-FFF2-40B4-BE49-F238E27FC236}">
                <a16:creationId xmlns:a16="http://schemas.microsoft.com/office/drawing/2014/main" xmlns="" id="{BA5B8BC1-8778-4952-A640-865028223746}"/>
              </a:ext>
            </a:extLst>
          </p:cNvPr>
          <p:cNvSpPr/>
          <p:nvPr/>
        </p:nvSpPr>
        <p:spPr>
          <a:xfrm>
            <a:off x="1313896" y="500775"/>
            <a:ext cx="5530602" cy="584775"/>
          </a:xfrm>
          <a:prstGeom prst="rect">
            <a:avLst/>
          </a:prstGeom>
        </p:spPr>
        <p:txBody>
          <a:bodyPr wrap="square">
            <a:spAutoFit/>
          </a:bodyPr>
          <a:lstStyle/>
          <a:p>
            <a:pPr lvl="0"/>
            <a:r>
              <a:rPr lang="lv-LV" sz="3200" b="1">
                <a:solidFill>
                  <a:prstClr val="black"/>
                </a:solidFill>
              </a:rPr>
              <a:t>Ojārs Raimonds Pauls</a:t>
            </a:r>
            <a:endParaRPr lang="en-GB" sz="3200" b="1">
              <a:solidFill>
                <a:prstClr val="black"/>
              </a:solidFill>
            </a:endParaRPr>
          </a:p>
        </p:txBody>
      </p:sp>
      <p:sp>
        <p:nvSpPr>
          <p:cNvPr id="14" name="Rectangle 35">
            <a:extLst>
              <a:ext uri="{FF2B5EF4-FFF2-40B4-BE49-F238E27FC236}">
                <a16:creationId xmlns:a16="http://schemas.microsoft.com/office/drawing/2014/main" xmlns="" id="{3E904A0D-A3C9-4ECE-BCC8-FAE80E88A8A9}"/>
              </a:ext>
            </a:extLst>
          </p:cNvPr>
          <p:cNvSpPr/>
          <p:nvPr/>
        </p:nvSpPr>
        <p:spPr>
          <a:xfrm>
            <a:off x="6479634" y="1875463"/>
            <a:ext cx="5392576" cy="3785652"/>
          </a:xfrm>
          <a:prstGeom prst="rect">
            <a:avLst/>
          </a:prstGeom>
        </p:spPr>
        <p:txBody>
          <a:bodyPr wrap="square">
            <a:spAutoFit/>
          </a:bodyPr>
          <a:lstStyle/>
          <a:p>
            <a:pPr lvl="0" algn="ctr"/>
            <a:r>
              <a:rPr lang="lv-LV" sz="2400" dirty="0">
                <a:solidFill>
                  <a:prstClr val="black"/>
                </a:solidFill>
              </a:rPr>
              <a:t>Maestro Raimonds Pauls dzimis 1936. gada 12. janvārī Rīgā.  Ir latviešu komponists, pianists, politiķis, bijis vairāku Saeimas </a:t>
            </a:r>
            <a:r>
              <a:rPr lang="lv-LV" sz="2400" dirty="0" err="1">
                <a:solidFill>
                  <a:prstClr val="black"/>
                </a:solidFill>
              </a:rPr>
              <a:t>sasaukumu</a:t>
            </a:r>
            <a:r>
              <a:rPr lang="lv-LV" sz="2400" dirty="0">
                <a:solidFill>
                  <a:prstClr val="black"/>
                </a:solidFill>
              </a:rPr>
              <a:t> deputāts. Viens no visu laiku populārākajiem Latvijas komponistiem. Viņš ir sarakstījis mūziku vairākiem mūzikliem, 3 baleta izrādēm, vairāk nekā 50 filmām.</a:t>
            </a:r>
          </a:p>
          <a:p>
            <a:pPr lvl="0" algn="ctr"/>
            <a:endParaRPr lang="en-GB" sz="2400" dirty="0">
              <a:solidFill>
                <a:prstClr val="black"/>
              </a:solidFill>
            </a:endParaRPr>
          </a:p>
        </p:txBody>
      </p:sp>
    </p:spTree>
    <p:extLst>
      <p:ext uri="{BB962C8B-B14F-4D97-AF65-F5344CB8AC3E}">
        <p14:creationId xmlns:p14="http://schemas.microsoft.com/office/powerpoint/2010/main" xmlns="" val="3417306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a:extLst>
              <a:ext uri="{FF2B5EF4-FFF2-40B4-BE49-F238E27FC236}">
                <a16:creationId xmlns:a16="http://schemas.microsoft.com/office/drawing/2014/main" xmlns="" id="{52F18584-3BD3-4466-9EC6-738491C513F8}"/>
              </a:ext>
            </a:extLst>
          </p:cNvPr>
          <p:cNvSpPr/>
          <p:nvPr/>
        </p:nvSpPr>
        <p:spPr>
          <a:xfrm>
            <a:off x="2719862" y="5513207"/>
            <a:ext cx="1258806" cy="276999"/>
          </a:xfrm>
          <a:prstGeom prst="rect">
            <a:avLst/>
          </a:prstGeom>
        </p:spPr>
        <p:txBody>
          <a:bodyPr wrap="none">
            <a:spAutoFit/>
          </a:bodyPr>
          <a:lstStyle/>
          <a:p>
            <a:pPr lvl="0"/>
            <a:r>
              <a:rPr lang="lv-LV" sz="1200">
                <a:solidFill>
                  <a:prstClr val="black"/>
                </a:solidFill>
              </a:rPr>
              <a:t>foto</a:t>
            </a:r>
            <a:r>
              <a:rPr lang="en-GB" sz="1200">
                <a:solidFill>
                  <a:prstClr val="black"/>
                </a:solidFill>
              </a:rPr>
              <a:t>: </a:t>
            </a:r>
            <a:r>
              <a:rPr lang="lv-LV" sz="1200">
                <a:solidFill>
                  <a:prstClr val="black"/>
                </a:solidFill>
              </a:rPr>
              <a:t>wikipedia.lv</a:t>
            </a:r>
            <a:endParaRPr lang="en-GB" sz="1200">
              <a:solidFill>
                <a:prstClr val="black"/>
              </a:solidFill>
            </a:endParaRPr>
          </a:p>
        </p:txBody>
      </p:sp>
      <p:sp>
        <p:nvSpPr>
          <p:cNvPr id="5" name="Rectangle 35">
            <a:extLst>
              <a:ext uri="{FF2B5EF4-FFF2-40B4-BE49-F238E27FC236}">
                <a16:creationId xmlns:a16="http://schemas.microsoft.com/office/drawing/2014/main" xmlns="" id="{4762A0A8-8C8C-40A8-8529-540C77E64FB3}"/>
              </a:ext>
            </a:extLst>
          </p:cNvPr>
          <p:cNvSpPr/>
          <p:nvPr/>
        </p:nvSpPr>
        <p:spPr>
          <a:xfrm>
            <a:off x="1198487" y="483019"/>
            <a:ext cx="5530602" cy="584775"/>
          </a:xfrm>
          <a:prstGeom prst="rect">
            <a:avLst/>
          </a:prstGeom>
        </p:spPr>
        <p:txBody>
          <a:bodyPr wrap="square">
            <a:spAutoFit/>
          </a:bodyPr>
          <a:lstStyle/>
          <a:p>
            <a:pPr lvl="0"/>
            <a:r>
              <a:rPr lang="lv-LV" sz="3200" b="1">
                <a:solidFill>
                  <a:prstClr val="black"/>
                </a:solidFill>
              </a:rPr>
              <a:t>Kristaps </a:t>
            </a:r>
            <a:r>
              <a:rPr lang="lv-LV" sz="3200" b="1" err="1">
                <a:solidFill>
                  <a:prstClr val="black"/>
                </a:solidFill>
              </a:rPr>
              <a:t>Porziņģis</a:t>
            </a:r>
            <a:endParaRPr lang="en-GB" sz="3200" b="1">
              <a:solidFill>
                <a:prstClr val="black"/>
              </a:solidFill>
            </a:endParaRPr>
          </a:p>
        </p:txBody>
      </p:sp>
      <p:sp>
        <p:nvSpPr>
          <p:cNvPr id="6" name="Rectangle 35">
            <a:extLst>
              <a:ext uri="{FF2B5EF4-FFF2-40B4-BE49-F238E27FC236}">
                <a16:creationId xmlns:a16="http://schemas.microsoft.com/office/drawing/2014/main" xmlns="" id="{B2EC44F5-8F63-4BA7-AE97-EC5FE2305E8F}"/>
              </a:ext>
            </a:extLst>
          </p:cNvPr>
          <p:cNvSpPr/>
          <p:nvPr/>
        </p:nvSpPr>
        <p:spPr>
          <a:xfrm>
            <a:off x="6464646" y="2274997"/>
            <a:ext cx="5023565" cy="2677656"/>
          </a:xfrm>
          <a:prstGeom prst="rect">
            <a:avLst/>
          </a:prstGeom>
        </p:spPr>
        <p:txBody>
          <a:bodyPr wrap="square">
            <a:spAutoFit/>
          </a:bodyPr>
          <a:lstStyle/>
          <a:p>
            <a:pPr lvl="0" algn="ctr"/>
            <a:r>
              <a:rPr lang="lv-LV" sz="2400" dirty="0"/>
              <a:t>Kristaps </a:t>
            </a:r>
            <a:r>
              <a:rPr lang="lv-LV" sz="2400" dirty="0" err="1"/>
              <a:t>Porziņģis</a:t>
            </a:r>
            <a:r>
              <a:rPr lang="lv-LV" sz="2400" dirty="0"/>
              <a:t> (dzimis 1995. gada 2. augustā Liepājā) ir latviešu basketbolists, kas spēlē spēka uzbrucēja pozīcijā. Pašlaik (2020) pārstāv NBA klubu Dalasas "</a:t>
            </a:r>
            <a:r>
              <a:rPr lang="lv-LV" sz="2400" dirty="0" err="1"/>
              <a:t>Mavericks</a:t>
            </a:r>
            <a:r>
              <a:rPr lang="lv-LV" sz="2400" dirty="0"/>
              <a:t>". Daļu no nopelnītā ziedojis labdarībai, jauniešu organizācijām.</a:t>
            </a:r>
            <a:endParaRPr lang="en-GB" sz="4000" b="1" dirty="0">
              <a:solidFill>
                <a:prstClr val="black"/>
              </a:solidFill>
            </a:endParaRPr>
          </a:p>
        </p:txBody>
      </p:sp>
      <p:pic>
        <p:nvPicPr>
          <p:cNvPr id="2050" name="Picture 2" descr="Porziņģim pirms sezonas sākuma pārbaudes spēlēs būs limitēta slodze | LA.LV">
            <a:extLst>
              <a:ext uri="{FF2B5EF4-FFF2-40B4-BE49-F238E27FC236}">
                <a16:creationId xmlns:a16="http://schemas.microsoft.com/office/drawing/2014/main" xmlns="" id="{6397F617-0EFD-4235-B3EA-2DF2437451E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2860" y="1353036"/>
            <a:ext cx="6231786" cy="4151928"/>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018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a:extLst>
              <a:ext uri="{FF2B5EF4-FFF2-40B4-BE49-F238E27FC236}">
                <a16:creationId xmlns:a16="http://schemas.microsoft.com/office/drawing/2014/main" xmlns="" id="{69075A2D-E785-4542-B9A2-589947465725}"/>
              </a:ext>
            </a:extLst>
          </p:cNvPr>
          <p:cNvSpPr/>
          <p:nvPr/>
        </p:nvSpPr>
        <p:spPr>
          <a:xfrm>
            <a:off x="2320367" y="5177215"/>
            <a:ext cx="1258806" cy="276999"/>
          </a:xfrm>
          <a:prstGeom prst="rect">
            <a:avLst/>
          </a:prstGeom>
        </p:spPr>
        <p:txBody>
          <a:bodyPr wrap="none">
            <a:spAutoFit/>
          </a:bodyPr>
          <a:lstStyle/>
          <a:p>
            <a:pPr lvl="0"/>
            <a:r>
              <a:rPr lang="lv-LV" sz="1200">
                <a:solidFill>
                  <a:prstClr val="black"/>
                </a:solidFill>
              </a:rPr>
              <a:t>foto</a:t>
            </a:r>
            <a:r>
              <a:rPr lang="en-GB" sz="1200">
                <a:solidFill>
                  <a:prstClr val="black"/>
                </a:solidFill>
              </a:rPr>
              <a:t>: </a:t>
            </a:r>
            <a:r>
              <a:rPr lang="lv-LV" sz="1200">
                <a:solidFill>
                  <a:prstClr val="black"/>
                </a:solidFill>
              </a:rPr>
              <a:t>wikipedia.lv</a:t>
            </a:r>
            <a:endParaRPr lang="en-GB" sz="1200">
              <a:solidFill>
                <a:prstClr val="black"/>
              </a:solidFill>
            </a:endParaRPr>
          </a:p>
        </p:txBody>
      </p:sp>
      <p:sp>
        <p:nvSpPr>
          <p:cNvPr id="5" name="Rectangle 35">
            <a:extLst>
              <a:ext uri="{FF2B5EF4-FFF2-40B4-BE49-F238E27FC236}">
                <a16:creationId xmlns:a16="http://schemas.microsoft.com/office/drawing/2014/main" xmlns="" id="{3D07ADC7-34B3-43B1-8BF9-261B91343B1C}"/>
              </a:ext>
            </a:extLst>
          </p:cNvPr>
          <p:cNvSpPr/>
          <p:nvPr/>
        </p:nvSpPr>
        <p:spPr>
          <a:xfrm>
            <a:off x="1198487" y="483019"/>
            <a:ext cx="5530602" cy="584775"/>
          </a:xfrm>
          <a:prstGeom prst="rect">
            <a:avLst/>
          </a:prstGeom>
        </p:spPr>
        <p:txBody>
          <a:bodyPr wrap="square">
            <a:spAutoFit/>
          </a:bodyPr>
          <a:lstStyle/>
          <a:p>
            <a:pPr lvl="0"/>
            <a:r>
              <a:rPr lang="lv-LV" sz="3200" b="1">
                <a:solidFill>
                  <a:prstClr val="black"/>
                </a:solidFill>
              </a:rPr>
              <a:t>Inese Zandere</a:t>
            </a:r>
            <a:endParaRPr lang="en-GB" sz="3200" b="1">
              <a:solidFill>
                <a:prstClr val="black"/>
              </a:solidFill>
            </a:endParaRPr>
          </a:p>
        </p:txBody>
      </p:sp>
      <p:sp>
        <p:nvSpPr>
          <p:cNvPr id="6" name="Rectangle 35">
            <a:extLst>
              <a:ext uri="{FF2B5EF4-FFF2-40B4-BE49-F238E27FC236}">
                <a16:creationId xmlns:a16="http://schemas.microsoft.com/office/drawing/2014/main" xmlns="" id="{04BC0949-6BFC-4F76-8DBF-4E94561E5677}"/>
              </a:ext>
            </a:extLst>
          </p:cNvPr>
          <p:cNvSpPr/>
          <p:nvPr/>
        </p:nvSpPr>
        <p:spPr>
          <a:xfrm>
            <a:off x="6464646" y="2274997"/>
            <a:ext cx="5023565" cy="2677656"/>
          </a:xfrm>
          <a:prstGeom prst="rect">
            <a:avLst/>
          </a:prstGeom>
        </p:spPr>
        <p:txBody>
          <a:bodyPr wrap="square">
            <a:spAutoFit/>
          </a:bodyPr>
          <a:lstStyle/>
          <a:p>
            <a:pPr lvl="0" algn="ctr"/>
            <a:r>
              <a:rPr lang="lv-LV" sz="2400" dirty="0"/>
              <a:t>Inese Zandere  dzimusi 1958. gada 15. septembrī Dobelē. Ir latviešu dzejniece un grāmatu redaktore, bērnu literatūras autore un izdevēja. Dzīves laikā iedvesmojusi un turpina iedvesmot gan bērnus, gan viņu vecākus.</a:t>
            </a:r>
            <a:endParaRPr lang="lv-LV" sz="4000" b="1" dirty="0">
              <a:solidFill>
                <a:prstClr val="black"/>
              </a:solidFill>
            </a:endParaRPr>
          </a:p>
        </p:txBody>
      </p:sp>
      <p:pic>
        <p:nvPicPr>
          <p:cNvPr id="3074" name="Picture 2" descr="Inese Zandere LaLiGaBa 2014 - YouTube">
            <a:extLst>
              <a:ext uri="{FF2B5EF4-FFF2-40B4-BE49-F238E27FC236}">
                <a16:creationId xmlns:a16="http://schemas.microsoft.com/office/drawing/2014/main" xmlns="" id="{8B878DF1-75EF-4633-A4D0-D6BD7E1904CD}"/>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571" r="6662"/>
          <a:stretch/>
        </p:blipFill>
        <p:spPr bwMode="auto">
          <a:xfrm>
            <a:off x="174593" y="1249960"/>
            <a:ext cx="5921407" cy="3883589"/>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5842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DA717-E94F-4E54-8A54-44E30042B098}"/>
              </a:ext>
            </a:extLst>
          </p:cNvPr>
          <p:cNvSpPr>
            <a:spLocks noGrp="1"/>
          </p:cNvSpPr>
          <p:nvPr>
            <p:ph type="title"/>
          </p:nvPr>
        </p:nvSpPr>
        <p:spPr>
          <a:xfrm>
            <a:off x="838200" y="365125"/>
            <a:ext cx="5254669" cy="730576"/>
          </a:xfrm>
        </p:spPr>
        <p:txBody>
          <a:bodyPr vert="horz" lIns="91440" tIns="45720" rIns="91440" bIns="45720" rtlCol="0" anchor="ctr">
            <a:noAutofit/>
          </a:bodyPr>
          <a:lstStyle/>
          <a:p>
            <a:r>
              <a:rPr lang="en-US" sz="4000" b="1">
                <a:cs typeface="Calibri Light"/>
              </a:rPr>
              <a:t>Elīna </a:t>
            </a:r>
            <a:r>
              <a:rPr lang="en-US" sz="4000" b="1" err="1">
                <a:cs typeface="Calibri Light"/>
              </a:rPr>
              <a:t>Garanča</a:t>
            </a:r>
            <a:endParaRPr lang="en-US" sz="4000" b="1">
              <a:cs typeface="Calibri Light"/>
            </a:endParaRPr>
          </a:p>
        </p:txBody>
      </p:sp>
      <p:pic>
        <p:nvPicPr>
          <p:cNvPr id="4" name="Picture 4">
            <a:extLst>
              <a:ext uri="{FF2B5EF4-FFF2-40B4-BE49-F238E27FC236}">
                <a16:creationId xmlns:a16="http://schemas.microsoft.com/office/drawing/2014/main" xmlns="" id="{45D4F10F-ADB1-4197-A118-5469C8C0D8F0}"/>
              </a:ext>
            </a:extLst>
          </p:cNvPr>
          <p:cNvPicPr>
            <a:picLocks noGrp="1" noChangeAspect="1"/>
          </p:cNvPicPr>
          <p:nvPr>
            <p:ph idx="1"/>
          </p:nvPr>
        </p:nvPicPr>
        <p:blipFill>
          <a:blip r:embed="rId2" cstate="print"/>
          <a:stretch>
            <a:fillRect/>
          </a:stretch>
        </p:blipFill>
        <p:spPr>
          <a:xfrm>
            <a:off x="838200" y="1532910"/>
            <a:ext cx="4169080" cy="4169080"/>
          </a:xfrm>
          <a:effectLst>
            <a:softEdge rad="63500"/>
          </a:effectLst>
        </p:spPr>
      </p:pic>
      <p:sp>
        <p:nvSpPr>
          <p:cNvPr id="5" name="TextBox 4">
            <a:extLst>
              <a:ext uri="{FF2B5EF4-FFF2-40B4-BE49-F238E27FC236}">
                <a16:creationId xmlns:a16="http://schemas.microsoft.com/office/drawing/2014/main" xmlns="" id="{2E57E707-0D87-4F1B-A016-6680D47C9514}"/>
              </a:ext>
            </a:extLst>
          </p:cNvPr>
          <p:cNvSpPr txBox="1"/>
          <p:nvPr/>
        </p:nvSpPr>
        <p:spPr>
          <a:xfrm>
            <a:off x="5503404" y="1416847"/>
            <a:ext cx="525884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v-LV" sz="2000" dirty="0">
                <a:ea typeface="+mn-lt"/>
                <a:cs typeface="+mn-lt"/>
              </a:rPr>
              <a:t>Elīna Garanča (dzimusi 1976. gada 16. septembrī Rīgā) ir slavena latviešu operdziedātāja, mecosoprāns. Pasaules slavu ieguvusi ar Karmenas lomu Žorža Bizē  operā "Karmena". Par panākumiem 2009. gadā viņa saņēma gan Vācijas </a:t>
            </a:r>
            <a:r>
              <a:rPr lang="lv-LV" sz="2000" dirty="0" err="1">
                <a:ea typeface="+mn-lt"/>
                <a:cs typeface="+mn-lt"/>
              </a:rPr>
              <a:t>Fonoakadēmijas</a:t>
            </a:r>
            <a:r>
              <a:rPr lang="lv-LV" sz="2000" dirty="0">
                <a:ea typeface="+mn-lt"/>
                <a:cs typeface="+mn-lt"/>
              </a:rPr>
              <a:t> </a:t>
            </a:r>
            <a:r>
              <a:rPr lang="lv-LV" sz="2000" i="1" dirty="0" err="1">
                <a:ea typeface="+mn-lt"/>
                <a:cs typeface="+mn-lt"/>
              </a:rPr>
              <a:t>Echo</a:t>
            </a:r>
            <a:r>
              <a:rPr lang="lv-LV" sz="2000" i="1" dirty="0">
                <a:ea typeface="+mn-lt"/>
                <a:cs typeface="+mn-lt"/>
              </a:rPr>
              <a:t> </a:t>
            </a:r>
            <a:r>
              <a:rPr lang="lv-LV" sz="2000" i="1" dirty="0" err="1">
                <a:ea typeface="+mn-lt"/>
                <a:cs typeface="+mn-lt"/>
              </a:rPr>
              <a:t>Klassik</a:t>
            </a:r>
            <a:r>
              <a:rPr lang="lv-LV" sz="2000" dirty="0">
                <a:ea typeface="+mn-lt"/>
                <a:cs typeface="+mn-lt"/>
              </a:rPr>
              <a:t> balvu, gan pasaulē lielākās mūzikas industrijas izstādes </a:t>
            </a:r>
            <a:r>
              <a:rPr lang="lv-LV" sz="2000" i="1" dirty="0">
                <a:ea typeface="+mn-lt"/>
                <a:cs typeface="+mn-lt"/>
              </a:rPr>
              <a:t>MIDEM</a:t>
            </a:r>
            <a:r>
              <a:rPr lang="lv-LV" sz="2000" dirty="0">
                <a:ea typeface="+mn-lt"/>
                <a:cs typeface="+mn-lt"/>
              </a:rPr>
              <a:t> klasiskās mūzikas balvu kā pasaules labākā dziedātāja starp sievietēm. Divas reizes ieguvusi Latvijas Lielo mūzikas balvu un Trīs zvaigžņu ordeni.  Izveidojusi palīdzības iniciatīvu jaunajiem </a:t>
            </a:r>
            <a:r>
              <a:rPr lang="lv-LV" sz="2000" dirty="0" err="1">
                <a:ea typeface="+mn-lt"/>
                <a:cs typeface="+mn-lt"/>
              </a:rPr>
              <a:t>operdziedoņiem</a:t>
            </a:r>
            <a:r>
              <a:rPr lang="lv-LV" sz="2000" dirty="0">
                <a:ea typeface="+mn-lt"/>
                <a:cs typeface="+mn-lt"/>
              </a:rPr>
              <a:t> </a:t>
            </a:r>
            <a:r>
              <a:rPr lang="lv-LV" sz="2000" dirty="0"/>
              <a:t>“</a:t>
            </a:r>
            <a:r>
              <a:rPr lang="lv-LV" sz="2000" dirty="0" err="1"/>
              <a:t>ZukunftsStimmen</a:t>
            </a:r>
            <a:r>
              <a:rPr lang="lv-LV" sz="2000" dirty="0"/>
              <a:t>”</a:t>
            </a:r>
            <a:r>
              <a:rPr lang="lv-LV" sz="2000" dirty="0">
                <a:ea typeface="+mn-lt"/>
                <a:cs typeface="+mn-lt"/>
              </a:rPr>
              <a:t>. Iedvesmojusi klausītājus un skatītājus Latvijā un visā pasaulē.</a:t>
            </a:r>
            <a:endParaRPr lang="lv-LV" sz="2000" dirty="0">
              <a:cs typeface="Calibri"/>
            </a:endParaRPr>
          </a:p>
        </p:txBody>
      </p:sp>
      <p:sp>
        <p:nvSpPr>
          <p:cNvPr id="6" name="Rectangle 35">
            <a:extLst>
              <a:ext uri="{FF2B5EF4-FFF2-40B4-BE49-F238E27FC236}">
                <a16:creationId xmlns:a16="http://schemas.microsoft.com/office/drawing/2014/main" xmlns="" id="{56E69423-340C-4472-84E3-C600E69041A8}"/>
              </a:ext>
            </a:extLst>
          </p:cNvPr>
          <p:cNvSpPr/>
          <p:nvPr/>
        </p:nvSpPr>
        <p:spPr>
          <a:xfrm>
            <a:off x="2206728" y="5701990"/>
            <a:ext cx="1258806" cy="276999"/>
          </a:xfrm>
          <a:prstGeom prst="rect">
            <a:avLst/>
          </a:prstGeom>
        </p:spPr>
        <p:txBody>
          <a:bodyPr wrap="none">
            <a:spAutoFit/>
          </a:bodyPr>
          <a:lstStyle/>
          <a:p>
            <a:pPr lvl="0"/>
            <a:r>
              <a:rPr lang="lv-LV" sz="1200">
                <a:solidFill>
                  <a:prstClr val="black"/>
                </a:solidFill>
              </a:rPr>
              <a:t>foto</a:t>
            </a:r>
            <a:r>
              <a:rPr lang="en-GB" sz="1200">
                <a:solidFill>
                  <a:prstClr val="black"/>
                </a:solidFill>
              </a:rPr>
              <a:t>: </a:t>
            </a:r>
            <a:r>
              <a:rPr lang="lv-LV" sz="1200">
                <a:solidFill>
                  <a:prstClr val="black"/>
                </a:solidFill>
              </a:rPr>
              <a:t>wikipedia.lv</a:t>
            </a:r>
            <a:endParaRPr lang="en-GB" sz="1200">
              <a:solidFill>
                <a:prstClr val="black"/>
              </a:solidFill>
            </a:endParaRPr>
          </a:p>
        </p:txBody>
      </p:sp>
    </p:spTree>
    <p:extLst>
      <p:ext uri="{BB962C8B-B14F-4D97-AF65-F5344CB8AC3E}">
        <p14:creationId xmlns:p14="http://schemas.microsoft.com/office/powerpoint/2010/main" xmlns="" val="2891356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FAB0A209-68ED-4E23-8649-430FB891925F}"/>
              </a:ext>
            </a:extLst>
          </p:cNvPr>
          <p:cNvSpPr>
            <a:spLocks noGrp="1"/>
          </p:cNvSpPr>
          <p:nvPr>
            <p:ph type="title"/>
          </p:nvPr>
        </p:nvSpPr>
        <p:spPr>
          <a:xfrm>
            <a:off x="962486" y="359537"/>
            <a:ext cx="4983335" cy="1325563"/>
          </a:xfrm>
        </p:spPr>
        <p:txBody>
          <a:bodyPr/>
          <a:lstStyle/>
          <a:p>
            <a:r>
              <a:rPr lang="lv-LV"/>
              <a:t>TIKUMI un ĪPAŠĪBAS</a:t>
            </a:r>
          </a:p>
        </p:txBody>
      </p:sp>
      <p:sp>
        <p:nvSpPr>
          <p:cNvPr id="3" name="Satura vietturis 2">
            <a:extLst>
              <a:ext uri="{FF2B5EF4-FFF2-40B4-BE49-F238E27FC236}">
                <a16:creationId xmlns:a16="http://schemas.microsoft.com/office/drawing/2014/main" xmlns="" id="{1313FD94-BCCE-4D30-A8FF-B050905D6D7B}"/>
              </a:ext>
            </a:extLst>
          </p:cNvPr>
          <p:cNvSpPr>
            <a:spLocks noGrp="1"/>
          </p:cNvSpPr>
          <p:nvPr>
            <p:ph idx="1"/>
          </p:nvPr>
        </p:nvSpPr>
        <p:spPr>
          <a:xfrm>
            <a:off x="4326438" y="1710488"/>
            <a:ext cx="3869726" cy="4351338"/>
          </a:xfrm>
        </p:spPr>
        <p:txBody>
          <a:bodyPr vert="horz" lIns="91440" tIns="45720" rIns="91440" bIns="45720" rtlCol="0" anchor="t">
            <a:normAutofit/>
          </a:bodyPr>
          <a:lstStyle/>
          <a:p>
            <a:r>
              <a:rPr lang="lv-LV"/>
              <a:t>Drosme</a:t>
            </a:r>
          </a:p>
          <a:p>
            <a:r>
              <a:rPr lang="lv-LV"/>
              <a:t>Godīgums</a:t>
            </a:r>
          </a:p>
          <a:p>
            <a:r>
              <a:rPr lang="lv-LV"/>
              <a:t>Dāsnums</a:t>
            </a:r>
          </a:p>
          <a:p>
            <a:r>
              <a:rPr lang="lv-LV"/>
              <a:t>Pateicīgums</a:t>
            </a:r>
            <a:endParaRPr lang="lv-LV">
              <a:cs typeface="Calibri"/>
            </a:endParaRPr>
          </a:p>
          <a:p>
            <a:r>
              <a:rPr lang="lv-LV"/>
              <a:t>Neatlaidība</a:t>
            </a:r>
          </a:p>
          <a:p>
            <a:r>
              <a:rPr lang="lv-LV"/>
              <a:t>Laipnība</a:t>
            </a:r>
            <a:endParaRPr lang="en-US"/>
          </a:p>
          <a:p>
            <a:r>
              <a:rPr lang="lv-LV">
                <a:ea typeface="+mn-lt"/>
                <a:cs typeface="+mn-lt"/>
              </a:rPr>
              <a:t>Pacietība</a:t>
            </a:r>
            <a:endParaRPr lang="en-US">
              <a:ea typeface="+mn-lt"/>
              <a:cs typeface="+mn-lt"/>
            </a:endParaRPr>
          </a:p>
          <a:p>
            <a:r>
              <a:rPr lang="lv-LV">
                <a:ea typeface="+mn-lt"/>
                <a:cs typeface="+mn-lt"/>
              </a:rPr>
              <a:t>Dzīvesprieks</a:t>
            </a:r>
            <a:endParaRPr lang="en-US">
              <a:ea typeface="+mn-lt"/>
              <a:cs typeface="+mn-lt"/>
            </a:endParaRPr>
          </a:p>
          <a:p>
            <a:endParaRPr lang="lv-LV">
              <a:cs typeface="Calibri"/>
            </a:endParaRPr>
          </a:p>
        </p:txBody>
      </p:sp>
      <p:sp>
        <p:nvSpPr>
          <p:cNvPr id="5" name="Satura vietturis 2">
            <a:extLst>
              <a:ext uri="{FF2B5EF4-FFF2-40B4-BE49-F238E27FC236}">
                <a16:creationId xmlns:a16="http://schemas.microsoft.com/office/drawing/2014/main" xmlns="" id="{144F7C7B-BAA7-43AC-B09D-1E473FAF010C}"/>
              </a:ext>
            </a:extLst>
          </p:cNvPr>
          <p:cNvSpPr txBox="1">
            <a:spLocks/>
          </p:cNvSpPr>
          <p:nvPr/>
        </p:nvSpPr>
        <p:spPr>
          <a:xfrm>
            <a:off x="3769310" y="1706757"/>
            <a:ext cx="2615214"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a:p>
        </p:txBody>
      </p:sp>
    </p:spTree>
    <p:extLst>
      <p:ext uri="{BB962C8B-B14F-4D97-AF65-F5344CB8AC3E}">
        <p14:creationId xmlns:p14="http://schemas.microsoft.com/office/powerpoint/2010/main" xmlns="" val="298135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A277EF03-812E-48C7-ADDB-72B3D654480D}"/>
              </a:ext>
            </a:extLst>
          </p:cNvPr>
          <p:cNvSpPr>
            <a:spLocks noGrp="1"/>
          </p:cNvSpPr>
          <p:nvPr>
            <p:ph type="title"/>
          </p:nvPr>
        </p:nvSpPr>
        <p:spPr>
          <a:xfrm>
            <a:off x="831850" y="970889"/>
            <a:ext cx="10515600" cy="1767029"/>
          </a:xfrm>
        </p:spPr>
        <p:txBody>
          <a:bodyPr/>
          <a:lstStyle/>
          <a:p>
            <a:r>
              <a:rPr lang="lv-LV" sz="4400"/>
              <a:t>Tikumiskās audzināšanas programma «e-TAP»</a:t>
            </a:r>
            <a:endParaRPr lang="lv-LV"/>
          </a:p>
        </p:txBody>
      </p:sp>
      <p:sp>
        <p:nvSpPr>
          <p:cNvPr id="5" name="Teksta vietturis 4">
            <a:extLst>
              <a:ext uri="{FF2B5EF4-FFF2-40B4-BE49-F238E27FC236}">
                <a16:creationId xmlns:a16="http://schemas.microsoft.com/office/drawing/2014/main" xmlns="" id="{A0941517-729B-4D98-960F-8B122765DA47}"/>
              </a:ext>
            </a:extLst>
          </p:cNvPr>
          <p:cNvSpPr txBox="1">
            <a:spLocks/>
          </p:cNvSpPr>
          <p:nvPr/>
        </p:nvSpPr>
        <p:spPr>
          <a:xfrm>
            <a:off x="910227" y="2894675"/>
            <a:ext cx="10515600" cy="25256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a:t>Resursi pieejami: </a:t>
            </a:r>
            <a:r>
              <a:rPr lang="lv-LV">
                <a:hlinkClick r:id="rId2"/>
              </a:rPr>
              <a:t>www.arete.lu.lv</a:t>
            </a:r>
            <a:endParaRPr lang="lv-LV"/>
          </a:p>
          <a:p>
            <a:pPr>
              <a:lnSpc>
                <a:spcPct val="120000"/>
              </a:lnSpc>
              <a:spcBef>
                <a:spcPts val="0"/>
              </a:spcBef>
              <a:spcAft>
                <a:spcPts val="600"/>
              </a:spcAft>
            </a:pPr>
            <a:endParaRPr lang="lv-LV" sz="1600"/>
          </a:p>
          <a:p>
            <a:pPr marL="0" indent="0">
              <a:lnSpc>
                <a:spcPct val="120000"/>
              </a:lnSpc>
              <a:spcBef>
                <a:spcPts val="0"/>
              </a:spcBef>
              <a:spcAft>
                <a:spcPts val="600"/>
              </a:spcAft>
              <a:buNone/>
            </a:pPr>
            <a:r>
              <a:rPr lang="lv-LV" sz="1600"/>
              <a:t>Programmas administrators: Dr. Manuels </a:t>
            </a:r>
            <a:r>
              <a:rPr lang="lv-LV" sz="1600" err="1"/>
              <a:t>Fernandezs</a:t>
            </a:r>
            <a:r>
              <a:rPr lang="lv-LV" sz="1600"/>
              <a:t>. </a:t>
            </a:r>
            <a:r>
              <a:rPr lang="lv-LV" sz="1600">
                <a:hlinkClick r:id="rId3"/>
              </a:rPr>
              <a:t>manuels.fernandezs@lu.lv</a:t>
            </a:r>
            <a:r>
              <a:rPr lang="lv-LV" sz="1600"/>
              <a:t>, +371 26253625</a:t>
            </a:r>
          </a:p>
          <a:p>
            <a:pPr marL="0" indent="0">
              <a:lnSpc>
                <a:spcPct val="120000"/>
              </a:lnSpc>
              <a:spcBef>
                <a:spcPts val="0"/>
              </a:spcBef>
              <a:spcAft>
                <a:spcPts val="600"/>
              </a:spcAft>
              <a:buFontTx/>
              <a:buNone/>
              <a:defRPr/>
            </a:pPr>
            <a:r>
              <a:rPr lang="lv-LV" sz="160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a:t>Imantas 7. līnija 1, 223. telpa, Rīga, LV-1083, Latvija</a:t>
            </a:r>
          </a:p>
          <a:p>
            <a:pPr marL="0" indent="0">
              <a:buNone/>
            </a:pPr>
            <a:r>
              <a:rPr lang="lv-LV" sz="1200" i="1"/>
              <a:t>"Digitālas mācību programmas piemērotības un </a:t>
            </a:r>
            <a:r>
              <a:rPr lang="lv-LV" sz="1200" i="1" err="1"/>
              <a:t>īstenojamības</a:t>
            </a:r>
            <a:r>
              <a:rPr lang="lv-LV" sz="1200" i="1"/>
              <a:t> izpēte jauniešu tikumiskajai audzināšanai Latvijas izglītības iestādēs (no 5 līdz 15 gadu vecumā)" (01.12.2020-31.12.2021). </a:t>
            </a:r>
            <a:r>
              <a:rPr lang="lv-LV" sz="1200"/>
              <a:t>Projekta Nr. lzp-2020/2-0277; LU reģistrācijas </a:t>
            </a:r>
            <a:r>
              <a:rPr lang="lv-LV" sz="1200" err="1"/>
              <a:t>Nr</a:t>
            </a:r>
            <a:r>
              <a:rPr lang="lv-LV" sz="1200"/>
              <a:t>: LZP2020/95</a:t>
            </a:r>
            <a:endParaRPr lang="lv-LV" sz="1600"/>
          </a:p>
        </p:txBody>
      </p:sp>
    </p:spTree>
    <p:extLst>
      <p:ext uri="{BB962C8B-B14F-4D97-AF65-F5344CB8AC3E}">
        <p14:creationId xmlns:p14="http://schemas.microsoft.com/office/powerpoint/2010/main" xmlns="" val="212445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9A41B2-FD64-4435-8204-6C05CE193C92}">
  <ds:schemaRefs>
    <ds:schemaRef ds:uri="bcd8bb90-b1cb-4fe5-8892-66ea2dba03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DB100BC-1100-4534-9229-17F65412167B}">
  <ds:schemaRefs>
    <ds:schemaRef ds:uri="bcd8bb90-b1cb-4fe5-8892-66ea2dba03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D23396F-E476-41A1-8D67-2846F05CE6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217</Words>
  <Application>Microsoft Office PowerPoint</Application>
  <PresentationFormat>Custom</PresentationFormat>
  <Paragraphs>30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Pirmsskolas 3. posms (6 gadi) Tēma: Varoņi 2. nodarbība: Slaveni varoņi (2. materiāls)</vt:lpstr>
      <vt:lpstr>Slide 2</vt:lpstr>
      <vt:lpstr>Slide 3</vt:lpstr>
      <vt:lpstr>Slide 4</vt:lpstr>
      <vt:lpstr>Elīna Garanča</vt:lpstr>
      <vt:lpstr>TIKUMI un ĪPAŠĪBAS</vt:lpstr>
      <vt:lpstr>Tikumiskās audzināšanas programma «e-TAP»</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3</cp:revision>
  <dcterms:created xsi:type="dcterms:W3CDTF">2019-06-13T10:46:31Z</dcterms:created>
  <dcterms:modified xsi:type="dcterms:W3CDTF">2021-10-14T13:31:31Z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