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1"/>
  </p:notesMasterIdLst>
  <p:sldIdLst>
    <p:sldId id="293" r:id="rId5"/>
    <p:sldId id="294" r:id="rId6"/>
    <p:sldId id="295" r:id="rId7"/>
    <p:sldId id="296" r:id="rId8"/>
    <p:sldId id="29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Kaļķe" initials="BK" lastIdx="1" clrIdx="0">
    <p:extLst>
      <p:ext uri="{19B8F6BF-5375-455C-9EA6-DF929625EA0E}">
        <p15:presenceInfo xmlns:p15="http://schemas.microsoft.com/office/powerpoint/2012/main" xmlns="" userId="S::baibak@edu.lu.lv::090b5955-d8cd-4512-94e7-80946276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9F51E-CF43-4D97-BD81-33603A2895DA}" v="5" dt="2021-09-21T16:46:06.543"/>
    <p1510:client id="{F30BB512-5FDD-4D7C-B0DC-2689FA31CCA1}" v="31" dt="2021-09-20T18:12:04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F30BB512-5FDD-4D7C-B0DC-2689FA31CCA1}"/>
    <pc:docChg chg="modSld">
      <pc:chgData name="Baiba Kaļķe" userId="S::baibak@edu.lu.lv::090b5955-d8cd-4512-94e7-80946276549e" providerId="AD" clId="Web-{F30BB512-5FDD-4D7C-B0DC-2689FA31CCA1}" dt="2021-09-20T18:12:04.697" v="15" actId="20577"/>
      <pc:docMkLst>
        <pc:docMk/>
      </pc:docMkLst>
      <pc:sldChg chg="modSp">
        <pc:chgData name="Baiba Kaļķe" userId="S::baibak@edu.lu.lv::090b5955-d8cd-4512-94e7-80946276549e" providerId="AD" clId="Web-{F30BB512-5FDD-4D7C-B0DC-2689FA31CCA1}" dt="2021-09-20T18:09:29.913" v="8" actId="20577"/>
        <pc:sldMkLst>
          <pc:docMk/>
          <pc:sldMk cId="990069687" sldId="294"/>
        </pc:sldMkLst>
        <pc:spChg chg="mod">
          <ac:chgData name="Baiba Kaļķe" userId="S::baibak@edu.lu.lv::090b5955-d8cd-4512-94e7-80946276549e" providerId="AD" clId="Web-{F30BB512-5FDD-4D7C-B0DC-2689FA31CCA1}" dt="2021-09-20T18:09:29.913" v="8" actId="20577"/>
          <ac:spMkLst>
            <pc:docMk/>
            <pc:sldMk cId="990069687" sldId="294"/>
            <ac:spMk id="8" creationId="{00000000-0000-0000-0000-000000000000}"/>
          </ac:spMkLst>
        </pc:spChg>
      </pc:sldChg>
      <pc:sldChg chg="modSp addCm">
        <pc:chgData name="Baiba Kaļķe" userId="S::baibak@edu.lu.lv::090b5955-d8cd-4512-94e7-80946276549e" providerId="AD" clId="Web-{F30BB512-5FDD-4D7C-B0DC-2689FA31CCA1}" dt="2021-09-20T18:11:13.977" v="10"/>
        <pc:sldMkLst>
          <pc:docMk/>
          <pc:sldMk cId="2472051110" sldId="295"/>
        </pc:sldMkLst>
        <pc:picChg chg="mod">
          <ac:chgData name="Baiba Kaļķe" userId="S::baibak@edu.lu.lv::090b5955-d8cd-4512-94e7-80946276549e" providerId="AD" clId="Web-{F30BB512-5FDD-4D7C-B0DC-2689FA31CCA1}" dt="2021-09-20T18:09:48.007" v="9" actId="1076"/>
          <ac:picMkLst>
            <pc:docMk/>
            <pc:sldMk cId="2472051110" sldId="295"/>
            <ac:picMk id="3" creationId="{82DD12AE-F85C-4B06-A964-288474B6E6B1}"/>
          </ac:picMkLst>
        </pc:picChg>
      </pc:sldChg>
      <pc:sldChg chg="modSp">
        <pc:chgData name="Baiba Kaļķe" userId="S::baibak@edu.lu.lv::090b5955-d8cd-4512-94e7-80946276549e" providerId="AD" clId="Web-{F30BB512-5FDD-4D7C-B0DC-2689FA31CCA1}" dt="2021-09-20T18:12:04.697" v="15" actId="20577"/>
        <pc:sldMkLst>
          <pc:docMk/>
          <pc:sldMk cId="1883141947" sldId="296"/>
        </pc:sldMkLst>
        <pc:spChg chg="mod">
          <ac:chgData name="Baiba Kaļķe" userId="S::baibak@edu.lu.lv::090b5955-d8cd-4512-94e7-80946276549e" providerId="AD" clId="Web-{F30BB512-5FDD-4D7C-B0DC-2689FA31CCA1}" dt="2021-09-20T18:12:04.697" v="15" actId="20577"/>
          <ac:spMkLst>
            <pc:docMk/>
            <pc:sldMk cId="1883141947" sldId="296"/>
            <ac:spMk id="9" creationId="{00000000-0000-0000-0000-000000000000}"/>
          </ac:spMkLst>
        </pc:spChg>
      </pc:sldChg>
    </pc:docChg>
  </pc:docChgLst>
  <pc:docChgLst>
    <pc:chgData name="Manuel Joaquin Fernandez Gonzalez" userId="90e28fec-564e-43b0-9c13-1b12e1cad7dc" providerId="ADAL" clId="{90A9F51E-CF43-4D97-BD81-33603A2895DA}"/>
    <pc:docChg chg="custSel modSld">
      <pc:chgData name="Manuel Joaquin Fernandez Gonzalez" userId="90e28fec-564e-43b0-9c13-1b12e1cad7dc" providerId="ADAL" clId="{90A9F51E-CF43-4D97-BD81-33603A2895DA}" dt="2021-09-21T16:46:12.796" v="3" actId="1592"/>
      <pc:docMkLst>
        <pc:docMk/>
      </pc:docMkLst>
      <pc:sldChg chg="modSp mod delCm modCm">
        <pc:chgData name="Manuel Joaquin Fernandez Gonzalez" userId="90e28fec-564e-43b0-9c13-1b12e1cad7dc" providerId="ADAL" clId="{90A9F51E-CF43-4D97-BD81-33603A2895DA}" dt="2021-09-21T16:46:12.796" v="3" actId="1592"/>
        <pc:sldMkLst>
          <pc:docMk/>
          <pc:sldMk cId="2472051110" sldId="295"/>
        </pc:sldMkLst>
        <pc:picChg chg="mod">
          <ac:chgData name="Manuel Joaquin Fernandez Gonzalez" userId="90e28fec-564e-43b0-9c13-1b12e1cad7dc" providerId="ADAL" clId="{90A9F51E-CF43-4D97-BD81-33603A2895DA}" dt="2021-09-21T16:45:45.759" v="1" actId="1076"/>
          <ac:picMkLst>
            <pc:docMk/>
            <pc:sldMk cId="2472051110" sldId="295"/>
            <ac:picMk id="3" creationId="{82DD12AE-F85C-4B06-A964-288474B6E6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31208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34851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8668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253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33110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3376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0268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79354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504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9652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94422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590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36228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0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25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xmlns="" id="{391C0CE5-ED3E-4DD3-A2ED-1163D7836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710" r="2955" b="2"/>
          <a:stretch/>
        </p:blipFill>
        <p:spPr>
          <a:xfrm>
            <a:off x="4479391" y="794535"/>
            <a:ext cx="7184571" cy="52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38" y="735440"/>
            <a:ext cx="3948269" cy="2383844"/>
          </a:xfrm>
        </p:spPr>
        <p:txBody>
          <a:bodyPr anchor="t">
            <a:normAutofit fontScale="90000"/>
          </a:bodyPr>
          <a:lstStyle/>
          <a:p>
            <a:r>
              <a:rPr lang="en-GB" sz="5400" dirty="0" err="1">
                <a:solidFill>
                  <a:srgbClr val="000000"/>
                </a:solidFill>
              </a:rPr>
              <a:t>Rīku</a:t>
            </a:r>
            <a:r>
              <a:rPr lang="en-GB" sz="5400" dirty="0">
                <a:solidFill>
                  <a:srgbClr val="000000"/>
                </a:solidFill>
              </a:rPr>
              <a:t> </a:t>
            </a:r>
            <a:r>
              <a:rPr lang="en-GB" sz="5400" dirty="0" err="1">
                <a:solidFill>
                  <a:srgbClr val="000000"/>
                </a:solidFill>
              </a:rPr>
              <a:t>kaste</a:t>
            </a:r>
            <a:r>
              <a:rPr lang="lv-LV" sz="5400" dirty="0">
                <a:solidFill>
                  <a:srgbClr val="000000"/>
                </a:solidFill>
              </a:rPr>
              <a:t/>
            </a:r>
            <a:br>
              <a:rPr lang="lv-LV" sz="5400" dirty="0">
                <a:solidFill>
                  <a:srgbClr val="000000"/>
                </a:solidFill>
              </a:rPr>
            </a:br>
            <a:r>
              <a:rPr lang="en-GB" sz="5400" dirty="0">
                <a:solidFill>
                  <a:srgbClr val="000000"/>
                </a:solidFill>
              </a:rPr>
              <a:t>1. – 3. </a:t>
            </a:r>
            <a:r>
              <a:rPr lang="en-GB" sz="5400" dirty="0" err="1">
                <a:solidFill>
                  <a:srgbClr val="000000"/>
                </a:solidFill>
              </a:rPr>
              <a:t>klase</a:t>
            </a:r>
            <a:r>
              <a:rPr lang="lv-LV" sz="5400" dirty="0">
                <a:solidFill>
                  <a:srgbClr val="000000"/>
                </a:solidFill>
              </a:rPr>
              <a:t/>
            </a:r>
            <a:br>
              <a:rPr lang="lv-LV" sz="5400" dirty="0">
                <a:solidFill>
                  <a:srgbClr val="000000"/>
                </a:solidFill>
              </a:rPr>
            </a:br>
            <a:r>
              <a:rPr lang="en-GB" sz="5400" dirty="0">
                <a:solidFill>
                  <a:srgbClr val="000000"/>
                </a:solidFill>
              </a:rPr>
              <a:t/>
            </a:r>
            <a:br>
              <a:rPr lang="en-GB" sz="5400" dirty="0">
                <a:solidFill>
                  <a:srgbClr val="000000"/>
                </a:solidFill>
              </a:rPr>
            </a:br>
            <a:r>
              <a:rPr lang="en-GB" sz="5400" dirty="0">
                <a:solidFill>
                  <a:srgbClr val="000000"/>
                </a:solidFill>
              </a:rPr>
              <a:t>1. </a:t>
            </a:r>
            <a:r>
              <a:rPr lang="en-GB" sz="5400" dirty="0" err="1">
                <a:solidFill>
                  <a:srgbClr val="000000"/>
                </a:solidFill>
              </a:rPr>
              <a:t>nodarbība</a:t>
            </a:r>
            <a:r>
              <a:rPr lang="en-GB" sz="5400" dirty="0">
                <a:solidFill>
                  <a:srgbClr val="000000"/>
                </a:solidFill>
              </a:rPr>
              <a:t>: </a:t>
            </a:r>
            <a:br>
              <a:rPr lang="en-GB" sz="5400" dirty="0">
                <a:solidFill>
                  <a:srgbClr val="000000"/>
                </a:solidFill>
              </a:rPr>
            </a:br>
            <a:r>
              <a:rPr lang="en-GB" sz="5400" b="1" dirty="0">
                <a:solidFill>
                  <a:srgbClr val="000000"/>
                </a:solidFill>
              </a:rPr>
              <a:t>Kas </a:t>
            </a:r>
            <a:r>
              <a:rPr lang="en-GB" sz="5400" b="1" dirty="0" err="1">
                <a:solidFill>
                  <a:srgbClr val="000000"/>
                </a:solidFill>
              </a:rPr>
              <a:t>bija</a:t>
            </a:r>
            <a:r>
              <a:rPr lang="en-GB" sz="5400" b="1" dirty="0">
                <a:solidFill>
                  <a:srgbClr val="000000"/>
                </a:solidFill>
              </a:rPr>
              <a:t> </a:t>
            </a:r>
            <a:r>
              <a:rPr lang="en-GB" sz="5400" b="1" dirty="0" err="1">
                <a:solidFill>
                  <a:srgbClr val="000000"/>
                </a:solidFill>
              </a:rPr>
              <a:t>Aristotelis</a:t>
            </a:r>
            <a:r>
              <a:rPr lang="en-GB" sz="5400" b="1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64694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6842" r="20769"/>
          <a:stretch/>
        </p:blipFill>
        <p:spPr>
          <a:xfrm>
            <a:off x="525563" y="1271407"/>
            <a:ext cx="1981966" cy="50443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4625" y="1672242"/>
            <a:ext cx="6096000" cy="2677656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lv-LV" sz="2800" dirty="0"/>
              <a:t>Aplūko šo Aristoteļa statuju, kas atrodas Grieķijā. Uzraksti:  </a:t>
            </a:r>
          </a:p>
          <a:p>
            <a:r>
              <a:rPr lang="lv-LV" sz="2800" dirty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lv-LV" sz="2800" dirty="0"/>
              <a:t>Ko tu redzi?</a:t>
            </a:r>
            <a:endParaRPr lang="lv-LV" sz="2800">
              <a:cs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lv-LV" sz="2800" dirty="0"/>
              <a:t>Ko tu vari secināt par Aristoteli?</a:t>
            </a:r>
            <a:endParaRPr lang="lv-LV" sz="2800">
              <a:cs typeface="Calibri" panose="020F0502020204030204"/>
            </a:endParaRPr>
          </a:p>
          <a:p>
            <a:pPr>
              <a:buFont typeface="Arial" pitchFamily="34" charset="0"/>
              <a:buChar char="•"/>
            </a:pPr>
            <a:r>
              <a:rPr lang="lv-LV" sz="2800" dirty="0"/>
              <a:t>Ko tu gribētu pajautāt par Aristoteli? </a:t>
            </a:r>
            <a:endParaRPr lang="lv-LV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06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6842" r="20769"/>
          <a:stretch/>
        </p:blipFill>
        <p:spPr>
          <a:xfrm>
            <a:off x="1559778" y="1728940"/>
            <a:ext cx="1800169" cy="45816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2548" y="547450"/>
            <a:ext cx="6902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/>
              <a:t>Lai uzzinātu vairāk par Aristoteli, izmanto grāmatas, kas nav daiļliteratūra, vai internetu</a:t>
            </a:r>
            <a:endParaRPr lang="en-GB" sz="2800" dirty="0">
              <a:latin typeface="+mj-lt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xmlns="" id="{82DD12AE-F85C-4B06-A964-288474B6E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69674" y="406318"/>
            <a:ext cx="2174708" cy="6045363"/>
          </a:xfrm>
          <a:prstGeom prst="rect">
            <a:avLst/>
          </a:prstGeom>
        </p:spPr>
      </p:pic>
      <p:sp>
        <p:nvSpPr>
          <p:cNvPr id="5" name="Remarka: labā bultiņa 4">
            <a:extLst>
              <a:ext uri="{FF2B5EF4-FFF2-40B4-BE49-F238E27FC236}">
                <a16:creationId xmlns:a16="http://schemas.microsoft.com/office/drawing/2014/main" xmlns="" id="{6A262DB0-20D3-4216-A6DD-A0FDA1929E3B}"/>
              </a:ext>
            </a:extLst>
          </p:cNvPr>
          <p:cNvSpPr/>
          <p:nvPr/>
        </p:nvSpPr>
        <p:spPr>
          <a:xfrm>
            <a:off x="4314421" y="2194521"/>
            <a:ext cx="3816338" cy="3438045"/>
          </a:xfrm>
          <a:prstGeom prst="rightArrowCallout">
            <a:avLst>
              <a:gd name="adj1" fmla="val 17508"/>
              <a:gd name="adj2" fmla="val 14511"/>
              <a:gd name="adj3" fmla="val 17133"/>
              <a:gd name="adj4" fmla="val 744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/>
              <a:t>Vai vari sakārtot šos Aristoteļa dzīves notikumus hronoloģiskā secībā?</a:t>
            </a:r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47205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8212" y="638926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/>
              <a:t> 	</a:t>
            </a:r>
          </a:p>
          <a:p>
            <a:r>
              <a:rPr lang="en-GB" sz="2000" dirty="0"/>
              <a:t> 	 </a:t>
            </a:r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 	</a:t>
            </a:r>
          </a:p>
        </p:txBody>
      </p:sp>
      <p:sp>
        <p:nvSpPr>
          <p:cNvPr id="9" name="Rectangle 8"/>
          <p:cNvSpPr/>
          <p:nvPr/>
        </p:nvSpPr>
        <p:spPr>
          <a:xfrm>
            <a:off x="551513" y="690064"/>
            <a:ext cx="11327876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Aplūko dažas no Aristoteļa idejām! Vai vari tās iedalīt grupās, kas apvieno līdzīgas idejas? Kura ideja, tavuprāt, ir visnozīmīgākā un vismazāk nozīmīgā? Kāpēc?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3171431" y="5166218"/>
            <a:ext cx="3474068" cy="1543050"/>
          </a:xfrm>
          <a:prstGeom prst="cloudCallout">
            <a:avLst>
              <a:gd name="adj1" fmla="val -20408"/>
              <a:gd name="adj2" fmla="val 52484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400" dirty="0"/>
              <a:t>Aristotelis izskaidroja, kāpēc notiek zemestrīces, vulkānu izvirdumi un iztvaikošanas process (taču ir pierādīts, ka viņš kļūdījās).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342507" y="2842873"/>
            <a:ext cx="2828925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400" dirty="0"/>
              <a:t>Dzīvniekus var iedalīt dažādās grupās pēc to raksturīgajām iezīmēm.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8868966" y="3677355"/>
            <a:ext cx="3082627" cy="13049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400" dirty="0"/>
              <a:t>Dzīvnieku ķermeņi pielāgojušies to dzīves videi, piemēram, pleznas palīdz pīlēm peldēt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489980" y="2410530"/>
            <a:ext cx="2828925" cy="12668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400" dirty="0"/>
              <a:t>Cilvēka dzīves mērķis ir attīstīt tikumus, kas palīdz izdarīt pareizo lietu pareizajā laikā.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756969" y="3944550"/>
            <a:ext cx="2828925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400" dirty="0"/>
              <a:t>Lielākiem dzīvniekiem ir mazāk pēcnācēju.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00097" y="5355310"/>
            <a:ext cx="2828925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400" dirty="0"/>
              <a:t>Zeme ir apaļa.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261452" y="3767769"/>
            <a:ext cx="2924175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400" dirty="0"/>
              <a:t>Šie pieci elementi veido visu: zeme, uguns, ūdens, gaiss un ēteris. 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6998574" y="2401500"/>
            <a:ext cx="3278767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400" dirty="0"/>
              <a:t>Cilvēki ir unikālas būtnes, jo tie var spriest un izmantot loģiku (atšķirībā no dzīvniekiem). 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6839632" y="5047805"/>
            <a:ext cx="3082627" cy="1543050"/>
          </a:xfrm>
          <a:prstGeom prst="cloudCallout">
            <a:avLst>
              <a:gd name="adj1" fmla="val -21714"/>
              <a:gd name="adj2" fmla="val 52484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400" dirty="0"/>
              <a:t>Mums jāizzina lietas, tās rūpīgi novērojot, nevis tikai domājot par tām. Mums jāpārbauda mūsu idejas. </a:t>
            </a:r>
          </a:p>
        </p:txBody>
      </p:sp>
    </p:spTree>
    <p:extLst>
      <p:ext uri="{BB962C8B-B14F-4D97-AF65-F5344CB8AC3E}">
        <p14:creationId xmlns:p14="http://schemas.microsoft.com/office/powerpoint/2010/main" xmlns="" val="188314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6842" r="20769"/>
          <a:stretch/>
        </p:blipFill>
        <p:spPr>
          <a:xfrm>
            <a:off x="525563" y="1271407"/>
            <a:ext cx="1981966" cy="50443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0612" y="2501801"/>
            <a:ext cx="8323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/>
              <a:t>Domājot par to, ko esi uzzinājis, kādus 3 vārdus tu izmantotu, lai aprakstītu Aristoteli?</a:t>
            </a:r>
          </a:p>
          <a:p>
            <a:endParaRPr lang="lv-LV" sz="2800" dirty="0"/>
          </a:p>
          <a:p>
            <a:r>
              <a:rPr lang="lv-LV" sz="2800" dirty="0"/>
              <a:t>Kāpēc izvēlējies tieši šos vārdus?</a:t>
            </a:r>
          </a:p>
        </p:txBody>
      </p:sp>
    </p:spTree>
    <p:extLst>
      <p:ext uri="{BB962C8B-B14F-4D97-AF65-F5344CB8AC3E}">
        <p14:creationId xmlns:p14="http://schemas.microsoft.com/office/powerpoint/2010/main" xmlns="" val="107781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 dirty="0"/>
              <a:t>Projekta Nr. </a:t>
            </a:r>
            <a:r>
              <a:rPr lang="lv-LV" sz="1200" dirty="0" err="1"/>
              <a:t>lzp</a:t>
            </a:r>
            <a:r>
              <a:rPr lang="lv-LV" sz="1200" dirty="0"/>
              <a:t>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</a:t>
            </a:r>
            <a:r>
              <a:rPr lang="lv-LV" sz="1200" dirty="0" err="1"/>
              <a:t>LZP2020</a:t>
            </a:r>
            <a:r>
              <a:rPr lang="lv-LV" sz="1200" dirty="0"/>
              <a:t>/95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xmlns="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81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A66D6F-3C31-4FD3-B7C4-CEB30E85B0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E89E3D-75FA-4C85-BBCA-F2E919300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C4FC35-3280-43EE-AD34-D33BF2698C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319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dizains</vt:lpstr>
      <vt:lpstr>Rīku kaste 1. – 3. klase  1. nodarbība:  Kas bija Aristotelis?</vt:lpstr>
      <vt:lpstr>Slide 2</vt:lpstr>
      <vt:lpstr>Slide 3</vt:lpstr>
      <vt:lpstr>Slide 4</vt:lpstr>
      <vt:lpstr>Slide 5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91</cp:revision>
  <dcterms:created xsi:type="dcterms:W3CDTF">2019-06-13T10:46:31Z</dcterms:created>
  <dcterms:modified xsi:type="dcterms:W3CDTF">2021-10-14T11:00:09Z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