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3"/>
  </p:notesMasterIdLst>
  <p:sldIdLst>
    <p:sldId id="297" r:id="rId5"/>
    <p:sldId id="298" r:id="rId6"/>
    <p:sldId id="303" r:id="rId7"/>
    <p:sldId id="299" r:id="rId8"/>
    <p:sldId id="302" r:id="rId9"/>
    <p:sldId id="300" r:id="rId10"/>
    <p:sldId id="301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DFBF6-C08F-4B95-9BD3-E5D61887B93E}" v="163" dt="2021-09-20T18:37:0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070DFBF6-C08F-4B95-9BD3-E5D61887B93E}"/>
    <pc:docChg chg="modSld">
      <pc:chgData name="Baiba Kaļķe" userId="S::baibak@edu.lu.lv::090b5955-d8cd-4512-94e7-80946276549e" providerId="AD" clId="Web-{070DFBF6-C08F-4B95-9BD3-E5D61887B93E}" dt="2021-09-20T18:37:01.613" v="81" actId="20577"/>
      <pc:docMkLst>
        <pc:docMk/>
      </pc:docMkLst>
      <pc:sldChg chg="modSp">
        <pc:chgData name="Baiba Kaļķe" userId="S::baibak@edu.lu.lv::090b5955-d8cd-4512-94e7-80946276549e" providerId="AD" clId="Web-{070DFBF6-C08F-4B95-9BD3-E5D61887B93E}" dt="2021-09-20T18:35:33.987" v="59" actId="20577"/>
        <pc:sldMkLst>
          <pc:docMk/>
          <pc:sldMk cId="126244765" sldId="299"/>
        </pc:sldMkLst>
        <pc:spChg chg="mod">
          <ac:chgData name="Baiba Kaļķe" userId="S::baibak@edu.lu.lv::090b5955-d8cd-4512-94e7-80946276549e" providerId="AD" clId="Web-{070DFBF6-C08F-4B95-9BD3-E5D61887B93E}" dt="2021-09-20T18:34:52.783" v="39" actId="20577"/>
          <ac:spMkLst>
            <pc:docMk/>
            <pc:sldMk cId="126244765" sldId="299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070DFBF6-C08F-4B95-9BD3-E5D61887B93E}" dt="2021-09-20T18:35:33.987" v="59" actId="20577"/>
          <ac:spMkLst>
            <pc:docMk/>
            <pc:sldMk cId="126244765" sldId="299"/>
            <ac:spMk id="17" creationId="{00000000-0000-0000-0000-000000000000}"/>
          </ac:spMkLst>
        </pc:spChg>
        <pc:spChg chg="mod">
          <ac:chgData name="Baiba Kaļķe" userId="S::baibak@edu.lu.lv::090b5955-d8cd-4512-94e7-80946276549e" providerId="AD" clId="Web-{070DFBF6-C08F-4B95-9BD3-E5D61887B93E}" dt="2021-09-20T18:34:55.127" v="41" actId="20577"/>
          <ac:spMkLst>
            <pc:docMk/>
            <pc:sldMk cId="126244765" sldId="299"/>
            <ac:spMk id="20" creationId="{00000000-0000-0000-0000-000000000000}"/>
          </ac:spMkLst>
        </pc:spChg>
        <pc:spChg chg="mod">
          <ac:chgData name="Baiba Kaļķe" userId="S::baibak@edu.lu.lv::090b5955-d8cd-4512-94e7-80946276549e" providerId="AD" clId="Web-{070DFBF6-C08F-4B95-9BD3-E5D61887B93E}" dt="2021-09-20T18:35:06.205" v="45" actId="20577"/>
          <ac:spMkLst>
            <pc:docMk/>
            <pc:sldMk cId="126244765" sldId="299"/>
            <ac:spMk id="24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070DFBF6-C08F-4B95-9BD3-E5D61887B93E}" dt="2021-09-20T18:37:01.613" v="81" actId="20577"/>
        <pc:sldMkLst>
          <pc:docMk/>
          <pc:sldMk cId="987362188" sldId="300"/>
        </pc:sldMkLst>
        <pc:spChg chg="mod">
          <ac:chgData name="Baiba Kaļķe" userId="S::baibak@edu.lu.lv::090b5955-d8cd-4512-94e7-80946276549e" providerId="AD" clId="Web-{070DFBF6-C08F-4B95-9BD3-E5D61887B93E}" dt="2021-09-20T18:37:01.613" v="81" actId="20577"/>
          <ac:spMkLst>
            <pc:docMk/>
            <pc:sldMk cId="987362188" sldId="300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070DFBF6-C08F-4B95-9BD3-E5D61887B93E}" dt="2021-09-20T18:36:05.113" v="72"/>
        <pc:sldMkLst>
          <pc:docMk/>
          <pc:sldMk cId="90452434" sldId="302"/>
        </pc:sldMkLst>
        <pc:spChg chg="mod">
          <ac:chgData name="Baiba Kaļķe" userId="S::baibak@edu.lu.lv::090b5955-d8cd-4512-94e7-80946276549e" providerId="AD" clId="Web-{070DFBF6-C08F-4B95-9BD3-E5D61887B93E}" dt="2021-09-20T18:35:59.472" v="68" actId="20577"/>
          <ac:spMkLst>
            <pc:docMk/>
            <pc:sldMk cId="90452434" sldId="302"/>
            <ac:spMk id="7" creationId="{00000000-0000-0000-0000-000000000000}"/>
          </ac:spMkLst>
        </pc:spChg>
        <pc:graphicFrameChg chg="mod modGraphic">
          <ac:chgData name="Baiba Kaļķe" userId="S::baibak@edu.lu.lv::090b5955-d8cd-4512-94e7-80946276549e" providerId="AD" clId="Web-{070DFBF6-C08F-4B95-9BD3-E5D61887B93E}" dt="2021-09-20T18:36:05.113" v="72"/>
          <ac:graphicFrameMkLst>
            <pc:docMk/>
            <pc:sldMk cId="90452434" sldId="302"/>
            <ac:graphicFrameMk id="12" creationId="{00000000-0000-0000-0000-000000000000}"/>
          </ac:graphicFrameMkLst>
        </pc:graphicFrameChg>
      </pc:sldChg>
      <pc:sldChg chg="modSp">
        <pc:chgData name="Baiba Kaļķe" userId="S::baibak@edu.lu.lv::090b5955-d8cd-4512-94e7-80946276549e" providerId="AD" clId="Web-{070DFBF6-C08F-4B95-9BD3-E5D61887B93E}" dt="2021-09-20T18:34:17.955" v="8" actId="20577"/>
        <pc:sldMkLst>
          <pc:docMk/>
          <pc:sldMk cId="2223254738" sldId="303"/>
        </pc:sldMkLst>
        <pc:spChg chg="mod">
          <ac:chgData name="Baiba Kaļķe" userId="S::baibak@edu.lu.lv::090b5955-d8cd-4512-94e7-80946276549e" providerId="AD" clId="Web-{070DFBF6-C08F-4B95-9BD3-E5D61887B93E}" dt="2021-09-20T18:34:17.955" v="8" actId="20577"/>
          <ac:spMkLst>
            <pc:docMk/>
            <pc:sldMk cId="2223254738" sldId="303"/>
            <ac:spMk id="3" creationId="{8460577E-C8C6-4BF7-8E21-39A693A2AE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930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25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019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18/08/2022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6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700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765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206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247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119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407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26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4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18.08.2022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8" y="1828800"/>
            <a:ext cx="3734014" cy="3566160"/>
          </a:xfrm>
        </p:spPr>
        <p:txBody>
          <a:bodyPr anchor="b">
            <a:normAutofit fontScale="90000"/>
          </a:bodyPr>
          <a:lstStyle/>
          <a:p>
            <a:r>
              <a:rPr lang="lv-LV" sz="5400" dirty="0"/>
              <a:t>Rīku kaste</a:t>
            </a:r>
            <a:br>
              <a:rPr lang="lv-LV" sz="5400" dirty="0"/>
            </a:br>
            <a:r>
              <a:rPr lang="lv-LV" sz="5400" dirty="0"/>
              <a:t> 1. – 3. klase</a:t>
            </a:r>
            <a:br>
              <a:rPr lang="lv-LV" sz="5400" dirty="0"/>
            </a:br>
            <a:br>
              <a:rPr lang="lv-LV" sz="5400" dirty="0"/>
            </a:br>
            <a:r>
              <a:rPr lang="lv-LV" sz="5400" dirty="0"/>
              <a:t>5. nodarbība: </a:t>
            </a:r>
            <a:br>
              <a:rPr lang="lv-LV" sz="5400" dirty="0"/>
            </a:br>
            <a:r>
              <a:rPr lang="lv-LV" sz="5400" b="1" dirty="0"/>
              <a:t>Vai tikumus var attīstīt?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8BED0E94-5449-45C3-ACBE-4004C98EE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02" r="-1" b="-1"/>
          <a:stretch/>
        </p:blipFill>
        <p:spPr>
          <a:xfrm>
            <a:off x="3787702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357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851" y="1506828"/>
            <a:ext cx="1683398" cy="428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1498" y="1874728"/>
            <a:ext cx="96587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Kā tu iemācījies sasiet kurpju šņores? Vai reizrēķinu? </a:t>
            </a:r>
          </a:p>
          <a:p>
            <a:r>
              <a:rPr lang="lv-LV" sz="2800" dirty="0"/>
              <a:t>Mēģinot atkal un atkal!</a:t>
            </a:r>
          </a:p>
          <a:p>
            <a:endParaRPr lang="lv-LV" sz="2800" dirty="0"/>
          </a:p>
          <a:p>
            <a:r>
              <a:rPr lang="lv-LV" sz="2800" dirty="0"/>
              <a:t>Aristotelis uzskatīja, ka tāpat mums jāapgūst arī tikumi. </a:t>
            </a:r>
          </a:p>
          <a:p>
            <a:r>
              <a:rPr lang="lv-LV" sz="2800" dirty="0"/>
              <a:t>Tāpēc, lai mēs kļūtu laipni, mums jārīkojas laipni. </a:t>
            </a:r>
          </a:p>
          <a:p>
            <a:r>
              <a:rPr lang="lv-LV" sz="2800" dirty="0"/>
              <a:t>Lai mēs kļūtu dāsni, mums jādara dāsni darbi.</a:t>
            </a:r>
          </a:p>
          <a:p>
            <a:r>
              <a:rPr lang="lv-LV" sz="2800" dirty="0"/>
              <a:t>Ja mēs vingrināmies, mēs kļūsim labāki!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43A3E-B83F-4AF1-A76E-89AD39257049}"/>
              </a:ext>
            </a:extLst>
          </p:cNvPr>
          <p:cNvSpPr txBox="1"/>
          <p:nvPr/>
        </p:nvSpPr>
        <p:spPr>
          <a:xfrm>
            <a:off x="1134398" y="530111"/>
            <a:ext cx="8911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dirty="0"/>
              <a:t>“Mēs varam kļūt labāki cilvēki, tikumīgāki”</a:t>
            </a:r>
          </a:p>
        </p:txBody>
      </p:sp>
    </p:spTree>
    <p:extLst>
      <p:ext uri="{BB962C8B-B14F-4D97-AF65-F5344CB8AC3E}">
        <p14:creationId xmlns:p14="http://schemas.microsoft.com/office/powerpoint/2010/main" val="60106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C8E13E-BBCE-431A-A2D0-648F1718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345755"/>
            <a:ext cx="4977976" cy="1454051"/>
          </a:xfrm>
        </p:spPr>
        <p:txBody>
          <a:bodyPr>
            <a:normAutofit/>
          </a:bodyPr>
          <a:lstStyle/>
          <a:p>
            <a:r>
              <a:rPr lang="lv-LV" sz="4800" dirty="0">
                <a:solidFill>
                  <a:srgbClr val="000000"/>
                </a:solidFill>
              </a:rPr>
              <a:t>Diskusija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4DDB5E6-E47A-4060-A831-E181A07552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2198" r="21196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460577E-C8C6-4BF7-8E21-39A693A2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42533"/>
            <a:ext cx="4977578" cy="4869711"/>
          </a:xfrm>
        </p:spPr>
        <p:txBody>
          <a:bodyPr anchor="ctr">
            <a:normAutofit lnSpcReduction="10000"/>
          </a:bodyPr>
          <a:lstStyle/>
          <a:p>
            <a:r>
              <a:rPr lang="lv-LV" dirty="0">
                <a:solidFill>
                  <a:srgbClr val="000000"/>
                </a:solidFill>
              </a:rPr>
              <a:t>Vai tu domā, ka cilvēks var kļūt drosmīgāks, laipnāks, dāsnāks utt.?</a:t>
            </a:r>
          </a:p>
          <a:p>
            <a:r>
              <a:rPr lang="lv-LV" dirty="0">
                <a:solidFill>
                  <a:srgbClr val="000000"/>
                </a:solidFill>
              </a:rPr>
              <a:t>Vai vari nosaukt kādus piemērus, kad tev izdevies attīstīt noteiktu tikumu? </a:t>
            </a:r>
          </a:p>
          <a:p>
            <a:r>
              <a:rPr lang="lv-LV" dirty="0">
                <a:solidFill>
                  <a:srgbClr val="000000"/>
                </a:solidFill>
              </a:rPr>
              <a:t>Kā to var izdarīt?</a:t>
            </a:r>
          </a:p>
          <a:p>
            <a:pPr marL="0" indent="0">
              <a:buNone/>
            </a:pPr>
            <a:endParaRPr lang="lv-LV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lv-LV" i="1" dirty="0">
                <a:solidFill>
                  <a:srgbClr val="000000"/>
                </a:solidFill>
              </a:rPr>
              <a:t>Apmainieties ar idejām pāros vai nelielās grupās un sniedziet atgriezenisko saiti visai klasei!</a:t>
            </a:r>
            <a:endParaRPr lang="lv-LV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5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82" y="834639"/>
            <a:ext cx="1006172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dirty="0"/>
              <a:t>Dažkārt, mācoties no autoritātēm, mēs varam ieraudzīt, kā būt laipniem, dāsniem, drosmīgiem utt.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5" y="2203233"/>
            <a:ext cx="1073264" cy="1309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0933" y="2164024"/>
            <a:ext cx="932752" cy="1401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699" y="2284742"/>
            <a:ext cx="1726791" cy="1153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4866" y="2293943"/>
            <a:ext cx="1679780" cy="11220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0089" y="2147794"/>
            <a:ext cx="1290684" cy="13922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6216" y="2387032"/>
            <a:ext cx="1671799" cy="10515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4261" y="3895209"/>
            <a:ext cx="10755464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800" dirty="0"/>
              <a:t>Izvēlies savu autoritāti vai kādu no minētajiem cilvēkiem un īsi uzraksti, kāpēc uzskati šo cilvēku par autoritāti, izveidojot </a:t>
            </a:r>
            <a:r>
              <a:rPr lang="lv-LV" sz="2800" b="1" i="1" dirty="0"/>
              <a:t>faktu lapu!</a:t>
            </a:r>
            <a:r>
              <a:rPr lang="lv-LV" sz="2800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2800" dirty="0"/>
              <a:t>Kādi tikumi viņam piemīt?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2800" dirty="0"/>
              <a:t>Kā tu to vari redzēt?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2800" dirty="0"/>
              <a:t>Ko no šī cilvēka var mācīties?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353" y="3565701"/>
            <a:ext cx="949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Māte Terēze</a:t>
            </a:r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2150660" y="3625094"/>
            <a:ext cx="1193147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1200" dirty="0"/>
              <a:t>Mahatma Gandi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2470" y="3623787"/>
            <a:ext cx="1034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Mairis Briedis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5948935" y="3590041"/>
            <a:ext cx="142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Vaira Vīķe-Freiberga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7640217" y="3598508"/>
            <a:ext cx="11448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1200" dirty="0"/>
              <a:t>Greta </a:t>
            </a:r>
            <a:r>
              <a:rPr lang="en-GB" sz="1200" dirty="0" err="1"/>
              <a:t>Tunberga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75245" y="3623787"/>
            <a:ext cx="1142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Renārs </a:t>
            </a:r>
            <a:r>
              <a:rPr lang="lv-LV" sz="1200" dirty="0" err="1"/>
              <a:t>Kaupers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624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19" y="2876204"/>
            <a:ext cx="9144000" cy="2115047"/>
          </a:xfrm>
        </p:spPr>
        <p:txBody>
          <a:bodyPr>
            <a:normAutofit/>
          </a:bodyPr>
          <a:lstStyle/>
          <a:p>
            <a:pPr algn="l"/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9967" y="2008483"/>
            <a:ext cx="2278249" cy="2841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Izmanto apgūtās tikumu definīcijas, lai nosauktu tikumus, kas piemīt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tavām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autoritātēm!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352" y="4220490"/>
            <a:ext cx="24237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5865" y="4044277"/>
            <a:ext cx="24237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66443"/>
              </p:ext>
            </p:extLst>
          </p:nvPr>
        </p:nvGraphicFramePr>
        <p:xfrm>
          <a:off x="2648216" y="867582"/>
          <a:ext cx="7553324" cy="5743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0880">
                  <a:extLst>
                    <a:ext uri="{9D8B030D-6E8A-4147-A177-3AD203B41FA5}">
                      <a16:colId xmlns:a16="http://schemas.microsoft.com/office/drawing/2014/main" val="4071555570"/>
                    </a:ext>
                  </a:extLst>
                </a:gridCol>
                <a:gridCol w="5102444">
                  <a:extLst>
                    <a:ext uri="{9D8B030D-6E8A-4147-A177-3AD203B41FA5}">
                      <a16:colId xmlns:a16="http://schemas.microsoft.com/office/drawing/2014/main" val="1123736477"/>
                    </a:ext>
                  </a:extLst>
                </a:gridCol>
              </a:tblGrid>
              <a:tr h="505974">
                <a:tc>
                  <a:txBody>
                    <a:bodyPr/>
                    <a:lstStyle/>
                    <a:p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Atvērtība jaunajam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Spēja ātri atgūties no grūtībām</a:t>
                      </a:r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312590"/>
                  </a:ext>
                </a:extLst>
              </a:tr>
              <a:tr h="50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rīvprātīgums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Piedāvāt savu palīdzību, neko neprasot pretī.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506997"/>
                  </a:ext>
                </a:extLst>
              </a:tr>
              <a:tr h="62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Godīgums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Vienmēr rīkoties saskaņā ar saviem morāles principiem.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21551"/>
                  </a:ext>
                </a:extLst>
              </a:tr>
              <a:tr h="50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īdzjūtība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Interesēties par citu cilvēku pārdzīvojumiem.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35046"/>
                  </a:ext>
                </a:extLst>
              </a:tr>
              <a:tr h="50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Pateicīgums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Spēja novērtēt citu cilvēku darbu un pateikties viņiem.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415599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priestspēja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Spēja domāt par kaut ko loģiski un saprātīgi.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939805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Refleksija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Spēja nopietni pārdomāt un apsvērt kādu ideju vai notikumu.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253906"/>
                  </a:ext>
                </a:extLst>
              </a:tr>
              <a:tr h="50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Attapība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Spēja domāt ātri un atrast gudrus veidus, kā pārvarēt grūtības.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966874"/>
                  </a:ext>
                </a:extLst>
              </a:tr>
              <a:tr h="555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Draudzīgums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Rūpēties, būt laipnam un izpalīdzīgam pret citiem.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288276"/>
                  </a:ext>
                </a:extLst>
              </a:tr>
              <a:tr h="50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lv-LV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Čaklums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Būt entuziasma pilnam un apņēmīgam, jo vēlies kaut ko sasniegt.</a:t>
                      </a:r>
                    </a:p>
                  </a:txBody>
                  <a:tcPr marL="47654" marR="4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29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5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00" y="822138"/>
            <a:ext cx="1170219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dirty="0"/>
              <a:t>Viens veids, kā mums kļūt tikumīgākiem, ir pārdomāt, kā mēs rīkotos sarežģītās situācijas jeb </a:t>
            </a:r>
            <a:r>
              <a:rPr lang="lv-LV" sz="2800" b="1" dirty="0"/>
              <a:t>morālās dilemmas</a:t>
            </a:r>
            <a:r>
              <a:rPr lang="lv-LV" sz="2800" dirty="0"/>
              <a:t>. Tas dod iespēju pārrunāt un izmēģināt pareizu rīcību, lai pēc tam varam to atkārtot, kad šāda situācija pienāk dzīvē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050971" y="2422620"/>
            <a:ext cx="7071360" cy="361324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50212" y="3165385"/>
            <a:ext cx="5463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400" dirty="0"/>
              <a:t>Tu ar māsu istabā spēlēji futbolu, un viņa netīšām saplēsa vienu no mammas mīļākajiem dekoriem. Kad mamma ieraudzīja, ka tas ir saplēsts, māsa vainoja suni, kurš tika aizsūtīts uz savu guļvietu.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811E9-ED0A-E018-2E26-063E0CBD526F}"/>
              </a:ext>
            </a:extLst>
          </p:cNvPr>
          <p:cNvSpPr txBox="1"/>
          <p:nvPr/>
        </p:nvSpPr>
        <p:spPr>
          <a:xfrm>
            <a:off x="532339" y="3192665"/>
            <a:ext cx="48310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Aplūko </a:t>
            </a:r>
            <a:r>
              <a:rPr lang="lv-LV" sz="2400" b="1" dirty="0"/>
              <a:t>morālo dilemmu </a:t>
            </a:r>
            <a:r>
              <a:rPr lang="lv-LV" sz="2400" dirty="0"/>
              <a:t>domu mākonī…</a:t>
            </a:r>
          </a:p>
          <a:p>
            <a:endParaRPr lang="lv-LV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Kur ir saskatāma problēma?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Kā tā tev  liek justies?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Kādus tikumus tev vajadzētu?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Kāda ir prātīga rīcība?</a:t>
            </a:r>
          </a:p>
        </p:txBody>
      </p:sp>
    </p:spTree>
    <p:extLst>
      <p:ext uri="{BB962C8B-B14F-4D97-AF65-F5344CB8AC3E}">
        <p14:creationId xmlns:p14="http://schemas.microsoft.com/office/powerpoint/2010/main" val="98736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351" y="280375"/>
            <a:ext cx="11139854" cy="1241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Mācoties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kļūt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tikumīgākam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svarīgi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apzināties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ko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jau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labi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apguvis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un kas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vēl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jāmācās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AAEF6C7-8537-45B1-839A-ACD845626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600000">
            <a:off x="1395509" y="2426818"/>
            <a:ext cx="3328033" cy="399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5B36D3EE-333A-4A04-B6A6-2142864FD3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2705">
            <a:off x="6936318" y="2204646"/>
            <a:ext cx="389769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A277EF03-812E-48C7-ADDB-72B3D654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0889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0941517-729B-4D98-960F-8B122765DA47}"/>
              </a:ext>
            </a:extLst>
          </p:cNvPr>
          <p:cNvSpPr txBox="1">
            <a:spLocks/>
          </p:cNvSpPr>
          <p:nvPr/>
        </p:nvSpPr>
        <p:spPr>
          <a:xfrm>
            <a:off x="910227" y="2894675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</a:t>
            </a:r>
            <a:r>
              <a:rPr lang="lv-LV" sz="1600" err="1"/>
              <a:t>Fernandezs</a:t>
            </a:r>
            <a:r>
              <a:rPr lang="lv-LV" sz="1600"/>
              <a:t>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/>
              <a:t>"Digitālas mācību programmas piemērotības un </a:t>
            </a:r>
            <a:r>
              <a:rPr lang="lv-LV" sz="1200" i="1" err="1"/>
              <a:t>īstenojamības</a:t>
            </a:r>
            <a:r>
              <a:rPr lang="lv-LV" sz="1200" i="1"/>
              <a:t>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</a:t>
            </a:r>
            <a:r>
              <a:rPr lang="lv-LV" sz="1200" err="1"/>
              <a:t>Nr</a:t>
            </a:r>
            <a:r>
              <a:rPr lang="lv-LV" sz="1200"/>
              <a:t>: LZP2020/95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632CC-A464-4DC4-8981-8DF2861A82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1CD9C6-CF6B-44CA-80D2-782B2E60E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409B1B-BAE2-41C4-92FF-84496EAC6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555</Words>
  <Application>Microsoft Office PowerPoint</Application>
  <PresentationFormat>Platekrāna</PresentationFormat>
  <Paragraphs>67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dizains</vt:lpstr>
      <vt:lpstr>Rīku kaste  1. – 3. klase  5. nodarbība:  Vai tikumus var attīstīt?</vt:lpstr>
      <vt:lpstr>PowerPoint prezentācija</vt:lpstr>
      <vt:lpstr>Diskusija</vt:lpstr>
      <vt:lpstr>PowerPoint prezentācija</vt:lpstr>
      <vt:lpstr>  </vt:lpstr>
      <vt:lpstr>PowerPoint prezentācija</vt:lpstr>
      <vt:lpstr>PowerPoint prezentācija</vt:lpstr>
      <vt:lpstr>Tikumiskās audzināšanas programma «e-TAP»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tikumus var attīstīt?</dc:title>
  <dc:creator>Manuel Joaquin Fernandez Gonzalez</dc:creator>
  <cp:lastModifiedBy>Manuel Joaquin Fernandez Gonzalez</cp:lastModifiedBy>
  <cp:revision>29</cp:revision>
  <dcterms:created xsi:type="dcterms:W3CDTF">2021-01-14T13:43:34Z</dcterms:created>
  <dcterms:modified xsi:type="dcterms:W3CDTF">2022-08-18T15:24:44Z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