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298" r:id="rId5"/>
    <p:sldId id="299" r:id="rId6"/>
    <p:sldId id="300" r:id="rId7"/>
    <p:sldId id="301" r:id="rId8"/>
    <p:sldId id="302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A95BB-1420-4D5A-92E2-1D230B54CE21}" v="34" dt="2021-09-20T18:41:20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8CDA95BB-1420-4D5A-92E2-1D230B54CE21}"/>
    <pc:docChg chg="modSld">
      <pc:chgData name="Baiba Kaļķe" userId="S::baibak@edu.lu.lv::090b5955-d8cd-4512-94e7-80946276549e" providerId="AD" clId="Web-{8CDA95BB-1420-4D5A-92E2-1D230B54CE21}" dt="2021-09-20T18:41:20.762" v="17" actId="20577"/>
      <pc:docMkLst>
        <pc:docMk/>
      </pc:docMkLst>
      <pc:sldChg chg="modSp">
        <pc:chgData name="Baiba Kaļķe" userId="S::baibak@edu.lu.lv::090b5955-d8cd-4512-94e7-80946276549e" providerId="AD" clId="Web-{8CDA95BB-1420-4D5A-92E2-1D230B54CE21}" dt="2021-09-20T18:40:20.042" v="5" actId="20577"/>
        <pc:sldMkLst>
          <pc:docMk/>
          <pc:sldMk cId="1180467006" sldId="299"/>
        </pc:sldMkLst>
        <pc:spChg chg="mod">
          <ac:chgData name="Baiba Kaļķe" userId="S::baibak@edu.lu.lv::090b5955-d8cd-4512-94e7-80946276549e" providerId="AD" clId="Web-{8CDA95BB-1420-4D5A-92E2-1D230B54CE21}" dt="2021-09-20T18:40:20.042" v="5" actId="20577"/>
          <ac:spMkLst>
            <pc:docMk/>
            <pc:sldMk cId="1180467006" sldId="299"/>
            <ac:spMk id="5" creationId="{A845D463-B116-42FF-B505-B2D93528D1E8}"/>
          </ac:spMkLst>
        </pc:spChg>
      </pc:sldChg>
      <pc:sldChg chg="modSp">
        <pc:chgData name="Baiba Kaļķe" userId="S::baibak@edu.lu.lv::090b5955-d8cd-4512-94e7-80946276549e" providerId="AD" clId="Web-{8CDA95BB-1420-4D5A-92E2-1D230B54CE21}" dt="2021-09-20T18:40:44.199" v="9" actId="20577"/>
        <pc:sldMkLst>
          <pc:docMk/>
          <pc:sldMk cId="561578771" sldId="300"/>
        </pc:sldMkLst>
        <pc:spChg chg="mod">
          <ac:chgData name="Baiba Kaļķe" userId="S::baibak@edu.lu.lv::090b5955-d8cd-4512-94e7-80946276549e" providerId="AD" clId="Web-{8CDA95BB-1420-4D5A-92E2-1D230B54CE21}" dt="2021-09-20T18:40:44.199" v="9" actId="20577"/>
          <ac:spMkLst>
            <pc:docMk/>
            <pc:sldMk cId="561578771" sldId="300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8CDA95BB-1420-4D5A-92E2-1D230B54CE21}" dt="2021-09-20T18:40:57.308" v="13" actId="20577"/>
        <pc:sldMkLst>
          <pc:docMk/>
          <pc:sldMk cId="136834185" sldId="301"/>
        </pc:sldMkLst>
        <pc:spChg chg="mod">
          <ac:chgData name="Baiba Kaļķe" userId="S::baibak@edu.lu.lv::090b5955-d8cd-4512-94e7-80946276549e" providerId="AD" clId="Web-{8CDA95BB-1420-4D5A-92E2-1D230B54CE21}" dt="2021-09-20T18:40:57.308" v="13" actId="20577"/>
          <ac:spMkLst>
            <pc:docMk/>
            <pc:sldMk cId="136834185" sldId="301"/>
            <ac:spMk id="6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8CDA95BB-1420-4D5A-92E2-1D230B54CE21}" dt="2021-09-20T18:41:20.762" v="17" actId="20577"/>
        <pc:sldMkLst>
          <pc:docMk/>
          <pc:sldMk cId="1944057194" sldId="302"/>
        </pc:sldMkLst>
        <pc:spChg chg="mod">
          <ac:chgData name="Baiba Kaļķe" userId="S::baibak@edu.lu.lv::090b5955-d8cd-4512-94e7-80946276549e" providerId="AD" clId="Web-{8CDA95BB-1420-4D5A-92E2-1D230B54CE21}" dt="2021-09-20T18:41:20.762" v="17" actId="20577"/>
          <ac:spMkLst>
            <pc:docMk/>
            <pc:sldMk cId="1944057194" sldId="30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857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547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2264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961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042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213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318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9879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0464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56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82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26040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78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IW4W_DYX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F1E8A83E-94BA-4ACE-A02D-ECBAC327D0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617" y="2854967"/>
            <a:ext cx="2809329" cy="34141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11717" y="2926079"/>
            <a:ext cx="5160191" cy="3343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776988"/>
            <a:ext cx="10515600" cy="15058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Rīku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kaste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4. – 6.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lv-LV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nodarbība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Aristotelis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0816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40px-Sanzio_01_crop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900" y="1451454"/>
            <a:ext cx="6207565" cy="34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6562" y="1901847"/>
            <a:ext cx="4781467" cy="300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lv-LV" sz="2400" b="1" dirty="0"/>
              <a:t>Ievadam:</a:t>
            </a:r>
          </a:p>
          <a:p>
            <a:pPr marL="457200" indent="-457200">
              <a:buAutoNum type="arabicPeriod"/>
            </a:pPr>
            <a:endParaRPr lang="lv-LV" sz="2400" dirty="0"/>
          </a:p>
          <a:p>
            <a:r>
              <a:rPr lang="lv-LV" sz="2400" dirty="0"/>
              <a:t>Ko tu redzi?</a:t>
            </a:r>
          </a:p>
          <a:p>
            <a:endParaRPr lang="lv-LV" sz="2400" dirty="0"/>
          </a:p>
          <a:p>
            <a:r>
              <a:rPr lang="lv-LV" sz="2400" dirty="0"/>
              <a:t>Ko tu vari secināt par Aristoteli?</a:t>
            </a:r>
          </a:p>
          <a:p>
            <a:endParaRPr lang="lv-LV" sz="2400" dirty="0"/>
          </a:p>
          <a:p>
            <a:r>
              <a:rPr lang="lv-LV" sz="2400" dirty="0"/>
              <a:t>Ko tu gribētu pajautāt par Aristoteli?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45D463-B116-42FF-B505-B2D93528D1E8}"/>
              </a:ext>
            </a:extLst>
          </p:cNvPr>
          <p:cNvSpPr txBox="1"/>
          <p:nvPr/>
        </p:nvSpPr>
        <p:spPr>
          <a:xfrm>
            <a:off x="1359100" y="5037214"/>
            <a:ext cx="533791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1800" b="0" i="0" u="none" strike="noStrike" baseline="0" dirty="0">
                <a:solidFill>
                  <a:srgbClr val="000000"/>
                </a:solidFill>
                <a:latin typeface="Myriad Pro"/>
              </a:rPr>
              <a:t>Platons un Aristotelis staigājot un debatējot </a:t>
            </a:r>
            <a:r>
              <a:rPr lang="lv-LV" sz="1800" b="0" i="0" u="none" strike="noStrike" baseline="0" dirty="0">
                <a:latin typeface="Myriad Pro" panose="020B0503030403020204" pitchFamily="34" charset="0"/>
              </a:rPr>
              <a:t/>
            </a:r>
            <a:br>
              <a:rPr lang="lv-LV" sz="1800" b="0" i="0" u="none" strike="noStrike" baseline="0" dirty="0">
                <a:latin typeface="Myriad Pro" panose="020B0503030403020204" pitchFamily="34" charset="0"/>
              </a:rPr>
            </a:br>
            <a:r>
              <a:rPr lang="lv-LV" i="1" dirty="0">
                <a:solidFill>
                  <a:srgbClr val="000000"/>
                </a:solidFill>
                <a:latin typeface="Myriad Pro" panose="020B0503030403020204" pitchFamily="34" charset="0"/>
              </a:rPr>
              <a:t>Fragments no</a:t>
            </a:r>
            <a:r>
              <a:rPr lang="lv-LV" sz="1800" b="0" i="1" u="none" strike="noStrike" baseline="0" dirty="0">
                <a:solidFill>
                  <a:srgbClr val="000000"/>
                </a:solidFill>
                <a:latin typeface="Myriad Pro"/>
              </a:rPr>
              <a:t> Rafaela “Atēnu skolas” (1509-1511)</a:t>
            </a:r>
            <a:endParaRPr lang="lv-LV" i="1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46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4247" y="1611934"/>
            <a:ext cx="5453754" cy="37459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/>
            <a:r>
              <a:rPr lang="lv-LV" sz="2400" b="1" dirty="0"/>
              <a:t>1. Aktivitāte</a:t>
            </a:r>
          </a:p>
          <a:p>
            <a:pPr marL="457200" indent="-457200"/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Izmanto informācijas lapu, lai izveidotu “Aristoteļa faktu lapu”, radot priekšstatu par to, kas bija Aristotelis!</a:t>
            </a:r>
            <a:endParaRPr lang="lv-LV" sz="2400" dirty="0">
              <a:cs typeface="Calibri"/>
            </a:endParaRP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Savu faktu lapu vari veidot kā plakātu vai komiksu, ietverot galvenos notikumus Aristoteļa dzīvē.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2681">
            <a:off x="407731" y="1881347"/>
            <a:ext cx="5346190" cy="3723995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A07F2981-6279-4E96-88CD-1A2E01B539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2714" y="506729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5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52" y="1442434"/>
            <a:ext cx="6056015" cy="3401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4186" y="1442434"/>
            <a:ext cx="5047234" cy="44631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2. aktivitāte. Kas dara cilvēkus laimīgus? </a:t>
            </a:r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/>
              <a:t>Noskaties pirmās 3 minūtes no video par Aristoteli un, izmantojot sniegto informāciju, atbildi uz šiem jautājumiem:</a:t>
            </a:r>
          </a:p>
          <a:p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Kas dara cilvēkus laimīgus?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Kas dara tavu dzīvi laimīgu? 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742" y="4913471"/>
            <a:ext cx="5047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https://www.youtube.com/watch?v=csIW4W_DYX4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3683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 rot="339924">
            <a:off x="332449" y="1463786"/>
            <a:ext cx="4124105" cy="1830424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000" dirty="0"/>
              <a:t>“Mēs esam tas, ko mēs darām atkal un atkal. Tādējādi izcilība nav kāda viena noteikta rīcība, bet gan ieradums.”  (Aristotelis)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4949" y="3526529"/>
            <a:ext cx="5025412" cy="26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dirty="0"/>
              <a:t>Vai piekrīti Aristoteļa teiktajam? </a:t>
            </a:r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/>
              <a:t>Vai vari izdomāt kādu piemēru, kur labi ieradumi palīdz sasniegt pozitīvu rezultātu?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356" y="1347609"/>
            <a:ext cx="1341413" cy="174966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56988" y="1910310"/>
            <a:ext cx="5025412" cy="26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dirty="0"/>
              <a:t>Balstoties uz šodien uzzināto — kādus trīs vārdus tu izmantotu, lai aprakstītu Aristoteli? </a:t>
            </a:r>
          </a:p>
          <a:p>
            <a:endParaRPr lang="lv-LV" sz="2400" dirty="0"/>
          </a:p>
          <a:p>
            <a:r>
              <a:rPr lang="lv-LV" sz="2400" dirty="0"/>
              <a:t>Kāpēc tu izvēlējies šos vārdus?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768" y="4660559"/>
            <a:ext cx="4185139" cy="17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05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xmlns="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4C69C0-5B81-42BE-8A65-C29CDA3BDC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FEFF3-1FD4-4927-9284-628898D90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C17BB7-3F0B-40B1-B9EC-DC01F75344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219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dizains</vt:lpstr>
      <vt:lpstr>Rīku kaste 4. – 6. klase  1. nodarbība:  Kas bija Aristotelis?</vt:lpstr>
      <vt:lpstr>Slide 2</vt:lpstr>
      <vt:lpstr>Slide 3</vt:lpstr>
      <vt:lpstr>Slide 4</vt:lpstr>
      <vt:lpstr>Slide 5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109</cp:revision>
  <dcterms:created xsi:type="dcterms:W3CDTF">2019-06-13T10:46:31Z</dcterms:created>
  <dcterms:modified xsi:type="dcterms:W3CDTF">2021-10-14T11:04:19Z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