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D6E2253-B7F1-4BF1-BD08-5D5A5C3E5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189B84DB-9269-4295-BE3A-1DD7C14EA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4DC985D8-BC46-4B9A-89BD-B1F46CCF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DF837E2C-178E-4344-B7A7-04A1915C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4596634-F345-4B92-9691-5A5CF131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69252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7BC19A34-8163-43DD-9372-39E45F6D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934552A-8C44-432A-BE14-A3156D9E9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C1B69D50-46C1-45B0-BE28-E19F44B5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169DB2D4-D21A-4036-BFB5-DDF75DF8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98243A1-F851-4C5B-BD54-AA6E5D2B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4720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6BD8B78D-4DF1-4581-9FC5-235364C92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88AAEE8F-2453-4099-B6EF-EA03C22E3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C04F963B-166C-46DB-B66C-D000E4A5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B3FC760F-3F99-4A35-B348-CC763266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4B0FDB16-C3F6-45B7-BA8D-DFD54BA0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2755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8F2808A-00C9-46DD-84F3-3ED13035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A0FA056D-6D8C-4654-B578-F19688F5B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9060C180-8D4C-4D82-ABE3-E9FA298A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D06369D2-2E0D-4211-A585-7F1FCBF5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82B5EE54-1054-49E6-BCB4-7AC6B4DA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0107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9A4F27E8-29B2-416F-88D7-6C8C3C44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C3CAB64E-F406-42D4-BA5B-78F3F3A9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7C161D28-4DB5-4671-BA73-947A496D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3ED79992-CDB2-446F-AC90-04A5D290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AF27C3C-2DC7-409D-8465-AE99DC2C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197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3C3C8AE-6DA1-473D-9AFC-CAF97603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A34AE989-DDF4-455B-BA5D-20CEA6747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0BF8BAE1-1FFB-4735-A9FA-6A47C66D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A263540A-2390-4F8B-853D-AB808ACD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E7251821-4577-480A-84C2-F8265AE4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C1F8E64A-4907-4693-B0D8-730788B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69070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94441F-065A-4BF4-9034-2DE70A1A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F4995431-DB68-4BC8-A3A7-F30A2258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33D67E5-3C91-44C0-9590-C1BDC9F1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2B222B9B-B5DA-4BDE-B3AC-EA82CF4C5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1833737A-0743-48F2-902B-8154F8BA6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4CAC61-BB48-45CF-A39B-16BD6F53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F9D10148-D619-45DD-B8D8-F9881C37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70F0C265-120E-4476-94D9-EDEF1727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2295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89F9454-C4C5-4CEA-9F94-300B388D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1D0E3A93-CCC9-46F5-BD4C-236732FD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E5B56FD0-4B36-45B5-9C1D-076F6D6B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C2B9D64F-6374-437D-AC3C-081DD408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07780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2A9E4D08-62D1-4111-ABF5-FB80F8C0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E3C3ED0C-218C-44C9-B08F-90F13D10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9734B1E8-819B-44B8-AC82-89EFC272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6984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26D0328-781F-4E92-96D1-E5CE60E8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B7802593-C3CA-4354-A83F-2B4BCCF3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0780FDAB-0965-4D04-B599-25A0DF80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4130F02-0E10-4D4C-A23A-D99C2009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4B2F1CD8-D707-411C-B782-2ACAEE55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6340ED91-23FF-4FFD-9240-5FDC6431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189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A3ABB6F-E889-4AD3-87E1-F1454F15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1BD9A1B5-FE34-46FD-A69C-EBB3F9605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3D0ECEE9-B26F-4382-A328-A0D7B6E91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A3A31FB-5911-4030-AA4D-23822736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50268425-57EB-4EF4-A45D-402FAC56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448B0F48-9C53-4397-BD84-95A84D27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44941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FEEA72C8-A7FC-46F5-8D01-AC15737F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86BAE081-2F19-45E4-8125-360C5128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27A3575-DE63-4862-B6D8-4557E1C2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75C3-6CC6-41E9-A617-2523D2DCEA66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DDB7D59-7B14-4D57-9E65-94744B608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FE9D1EF-10DA-4DFB-B0F4-B2F818538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7721-0B92-430D-9129-EBD2AF8010B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706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480F7666-A352-4FC3-8624-06BE18FB0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53" t="15849" r="3979" b="7421"/>
          <a:stretch/>
        </p:blipFill>
        <p:spPr>
          <a:xfrm rot="20782578">
            <a:off x="1312709" y="4855339"/>
            <a:ext cx="2473631" cy="16691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7D288F-9D01-4659-8E54-779DFAFC8F8F}"/>
              </a:ext>
            </a:extLst>
          </p:cNvPr>
          <p:cNvSpPr txBox="1"/>
          <p:nvPr/>
        </p:nvSpPr>
        <p:spPr>
          <a:xfrm>
            <a:off x="514542" y="1711287"/>
            <a:ext cx="3381650" cy="147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aktivit</a:t>
            </a:r>
            <a:r>
              <a:rPr lang="lv-LV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n-GB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 ir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Vai ir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ks, kura dzīvi tu uzskati par labu?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 aspektus tu vēl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 ieg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sav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tie tev ir svar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Izveido dienasgr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matas ierakstu, atbildot uz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 jaut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jumiem!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2B6409C5-01CB-4529-BD7A-BDB4E47EE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256" y="2746808"/>
            <a:ext cx="3490635" cy="242438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3C5620B1-0FC9-4DBF-8E82-EA920FA5A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5500">
            <a:off x="3713036" y="2534870"/>
            <a:ext cx="964139" cy="129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4E43D7-5641-4EB8-AF8C-7F8AE8223E22}"/>
              </a:ext>
            </a:extLst>
          </p:cNvPr>
          <p:cNvSpPr txBox="1"/>
          <p:nvPr/>
        </p:nvSpPr>
        <p:spPr>
          <a:xfrm>
            <a:off x="351134" y="3583982"/>
            <a:ext cx="4400550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aktivitāte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Daudzi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ir 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jaut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jumu 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«K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noz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 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labu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Pārdomā da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dus priek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(n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kamaj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lappusē) par to,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ir 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 katrs cilv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 saka par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labu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tavupr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tas ietekm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vi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ņ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200" dirty="0"/>
          </a:p>
        </p:txBody>
      </p:sp>
      <p:pic>
        <p:nvPicPr>
          <p:cNvPr id="11" name="Attēls 10">
            <a:extLst>
              <a:ext uri="{FF2B5EF4-FFF2-40B4-BE49-F238E27FC236}">
                <a16:creationId xmlns="" xmlns:a16="http://schemas.microsoft.com/office/drawing/2014/main" id="{274F3714-8EE7-4F0F-A901-DA863E6879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8768" y="1016616"/>
            <a:ext cx="1259551" cy="1654592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="" xmlns:a16="http://schemas.microsoft.com/office/drawing/2014/main" id="{2188A5B2-79B3-4FF6-9E25-0AF9C326A1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60808">
            <a:off x="7675927" y="695695"/>
            <a:ext cx="1438558" cy="18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ttēls 12">
            <a:extLst>
              <a:ext uri="{FF2B5EF4-FFF2-40B4-BE49-F238E27FC236}">
                <a16:creationId xmlns="" xmlns:a16="http://schemas.microsoft.com/office/drawing/2014/main" id="{7DDB2A83-2FB0-47E2-8B04-830F035B3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19344">
            <a:off x="4088372" y="409509"/>
            <a:ext cx="1462637" cy="18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2E8FDB-030E-47CD-A412-831DF4601A62}"/>
              </a:ext>
            </a:extLst>
          </p:cNvPr>
          <p:cNvSpPr txBox="1"/>
          <p:nvPr/>
        </p:nvSpPr>
        <p:spPr>
          <a:xfrm>
            <a:off x="5573779" y="254594"/>
            <a:ext cx="2427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aktivitāte</a:t>
            </a:r>
          </a:p>
          <a:p>
            <a:pPr algn="ctr"/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Lenona un  Makartnija dziesma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Frenka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Sinatras dziesma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atbild uz jaut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jumu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ir laba dz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Ko Aristotelis teiktu par atbildēm, ko sniedz dziesmas?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200" dirty="0"/>
          </a:p>
        </p:txBody>
      </p:sp>
      <p:pic>
        <p:nvPicPr>
          <p:cNvPr id="15" name="Attēls 14">
            <a:extLst>
              <a:ext uri="{FF2B5EF4-FFF2-40B4-BE49-F238E27FC236}">
                <a16:creationId xmlns="" xmlns:a16="http://schemas.microsoft.com/office/drawing/2014/main" id="{895571BE-E648-4F72-AA5C-439E6E22A61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8992" y="2671208"/>
            <a:ext cx="2911833" cy="1569660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="" xmlns:a16="http://schemas.microsoft.com/office/drawing/2014/main" id="{325D54F2-0A01-4A3A-8695-35B8242ACA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972" y="4334162"/>
            <a:ext cx="4119536" cy="11883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6A0EA8-5D16-4804-8254-E58F022A28E0}"/>
              </a:ext>
            </a:extLst>
          </p:cNvPr>
          <p:cNvSpPr txBox="1"/>
          <p:nvPr/>
        </p:nvSpPr>
        <p:spPr>
          <a:xfrm>
            <a:off x="5613460" y="5454353"/>
            <a:ext cx="3597095" cy="117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dom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Aristote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laimes </a:t>
            </a:r>
            <a:r>
              <a:rPr lang="lv-LV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2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eudaimonia</a:t>
            </a:r>
            <a:r>
              <a:rPr lang="lv-LV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defin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ciju?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Vai, tavupr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ir iesp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jams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drosm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kam, laipn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kam, d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 utt.?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tavupr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t, var att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tikumus?</a:t>
            </a:r>
            <a:endParaRPr lang="lv-LV" sz="1200" dirty="0"/>
          </a:p>
        </p:txBody>
      </p:sp>
      <p:pic>
        <p:nvPicPr>
          <p:cNvPr id="18" name="Attēls 17">
            <a:extLst>
              <a:ext uri="{FF2B5EF4-FFF2-40B4-BE49-F238E27FC236}">
                <a16:creationId xmlns="" xmlns:a16="http://schemas.microsoft.com/office/drawing/2014/main" id="{6F27040C-30BB-4C06-B19C-EC7CA955C4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40000"/>
          </a:blip>
          <a:stretch>
            <a:fillRect/>
          </a:stretch>
        </p:blipFill>
        <p:spPr>
          <a:xfrm rot="20185737">
            <a:off x="4537725" y="5397743"/>
            <a:ext cx="970309" cy="128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A9BCDB-7F6D-453A-8F65-1660B8BB1384}"/>
              </a:ext>
            </a:extLst>
          </p:cNvPr>
          <p:cNvSpPr txBox="1"/>
          <p:nvPr/>
        </p:nvSpPr>
        <p:spPr>
          <a:xfrm>
            <a:off x="8984133" y="5171191"/>
            <a:ext cx="2585630" cy="14702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dom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Aristote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ļ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atbildi?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viņa </a:t>
            </a:r>
            <a:r>
              <a:rPr lang="lv-LV" sz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uzskati ir tev 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pieņemami?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jā vai nē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citas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šī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 vai tikumus v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 pievienot 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sarakstam un k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lv-LV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c?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CCE25F-EAB9-40C0-97C7-533CF50D8818}"/>
              </a:ext>
            </a:extLst>
          </p:cNvPr>
          <p:cNvSpPr txBox="1"/>
          <p:nvPr/>
        </p:nvSpPr>
        <p:spPr>
          <a:xfrm>
            <a:off x="219892" y="205461"/>
            <a:ext cx="33065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Rīku kaste </a:t>
            </a:r>
            <a:r>
              <a:rPr lang="lv-LV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v-LV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klase</a:t>
            </a:r>
          </a:p>
          <a:p>
            <a:pPr algn="ctr"/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nodarbība: Kas ir laba dzīve?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lv-LV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materiāls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E-tap_mai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8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A33076-510D-4B12-8BF9-6AF2C81755D7}"/>
              </a:ext>
            </a:extLst>
          </p:cNvPr>
          <p:cNvSpPr txBox="1"/>
          <p:nvPr/>
        </p:nvSpPr>
        <p:spPr>
          <a:xfrm>
            <a:off x="862149" y="1382876"/>
            <a:ext cx="2194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galvenais mērķis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jaunu zināšanu apgūšana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9157A8-BA82-4409-920F-BFC8F61B863A}"/>
              </a:ext>
            </a:extLst>
          </p:cNvPr>
          <p:cNvSpPr txBox="1"/>
          <p:nvPr/>
        </p:nvSpPr>
        <p:spPr>
          <a:xfrm>
            <a:off x="801189" y="3121361"/>
            <a:ext cx="2194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kuru veido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alkas pēc varas vai atzinības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ar spēku vai argumentētu pārliecināšanu liekot sev piekrist. 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E02412-9A32-480F-BE95-3B36FCDC7E11}"/>
              </a:ext>
            </a:extLst>
          </p:cNvPr>
          <p:cNvSpPr txBox="1"/>
          <p:nvPr/>
        </p:nvSpPr>
        <p:spPr>
          <a:xfrm>
            <a:off x="5059679" y="1246153"/>
            <a:ext cx="2734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galvenais uzdevums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iegūt baudu 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 labi justies. 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D4389E-43C5-4CD1-BB54-AD510FE07B7F}"/>
              </a:ext>
            </a:extLst>
          </p:cNvPr>
          <p:cNvSpPr txBox="1"/>
          <p:nvPr/>
        </p:nvSpPr>
        <p:spPr>
          <a:xfrm>
            <a:off x="6688181" y="2449556"/>
            <a:ext cx="30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centrā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tiekšanās pēc augsta stāvokļa, cieņas, slavas, ietekmes. </a:t>
            </a:r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B6BF9A-31F6-41DB-9BDD-DDEA21051D29}"/>
              </a:ext>
            </a:extLst>
          </p:cNvPr>
          <p:cNvSpPr txBox="1"/>
          <p:nvPr/>
        </p:nvSpPr>
        <p:spPr>
          <a:xfrm>
            <a:off x="5688151" y="3650346"/>
            <a:ext cx="318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centrā ir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tiekšanās pēc bagātības 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 lietu iegūšana. </a:t>
            </a:r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A44CE6-6408-4656-B29D-9B1EE23C6EFE}"/>
              </a:ext>
            </a:extLst>
          </p:cNvPr>
          <p:cNvSpPr txBox="1"/>
          <p:nvPr/>
        </p:nvSpPr>
        <p:spPr>
          <a:xfrm>
            <a:off x="7235398" y="5073452"/>
            <a:ext cx="33702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Dzīve, kuras galvenais </a:t>
            </a:r>
            <a:r>
              <a:rPr lang="lv-LV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uzdevums ir dzīvot ētiski, izdzīvot morāli tikumiskas darbības 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tā ir dzīve, ko iezīmē pareiza rīcība, domas, 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</a:rPr>
              <a:t>iz</a:t>
            </a:r>
            <a:r>
              <a:rPr lang="lv-LV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jūtas. </a:t>
            </a:r>
            <a:endParaRPr lang="lv-LV" dirty="0"/>
          </a:p>
        </p:txBody>
      </p:sp>
      <p:pic>
        <p:nvPicPr>
          <p:cNvPr id="17" name="Attēls 16" descr="Attēls, kurā ir klipkopa&#10;&#10;Apraksts ģenerēts automātiski">
            <a:extLst>
              <a:ext uri="{FF2B5EF4-FFF2-40B4-BE49-F238E27FC236}">
                <a16:creationId xmlns="" xmlns:a16="http://schemas.microsoft.com/office/drawing/2014/main" id="{1605958D-8CF6-4A02-8AEE-F17A552D0C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784" y="1096761"/>
            <a:ext cx="1371791" cy="1562318"/>
          </a:xfrm>
          <a:prstGeom prst="rect">
            <a:avLst/>
          </a:prstGeom>
        </p:spPr>
      </p:pic>
      <p:pic>
        <p:nvPicPr>
          <p:cNvPr id="19" name="Attēls 18" descr="Attēls, kurā ir persona, iekštelpa, cilvēki, grupa&#10;&#10;Apraksts ģenerēts automātiski">
            <a:extLst>
              <a:ext uri="{FF2B5EF4-FFF2-40B4-BE49-F238E27FC236}">
                <a16:creationId xmlns="" xmlns:a16="http://schemas.microsoft.com/office/drawing/2014/main" id="{C8A1DA7E-7126-484C-97EA-93A803041D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2347" y="839196"/>
            <a:ext cx="1778241" cy="1330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0BBB13-C052-40B1-B9A4-89691045AC1D}"/>
              </a:ext>
            </a:extLst>
          </p:cNvPr>
          <p:cNvSpPr txBox="1"/>
          <p:nvPr/>
        </p:nvSpPr>
        <p:spPr>
          <a:xfrm>
            <a:off x="3701141" y="386882"/>
            <a:ext cx="4025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Laimes definīcijas</a:t>
            </a:r>
            <a:endParaRPr lang="lv-LV" sz="3200" dirty="0"/>
          </a:p>
        </p:txBody>
      </p:sp>
      <p:pic>
        <p:nvPicPr>
          <p:cNvPr id="22" name="Attēls 21" descr="Attēls, kurā ir teksts&#10;&#10;Apraksts ģenerēts automātiski">
            <a:extLst>
              <a:ext uri="{FF2B5EF4-FFF2-40B4-BE49-F238E27FC236}">
                <a16:creationId xmlns="" xmlns:a16="http://schemas.microsoft.com/office/drawing/2014/main" id="{15FAD305-B11F-410C-986A-661096B5FE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884" y="4875687"/>
            <a:ext cx="1895740" cy="1476581"/>
          </a:xfrm>
          <a:prstGeom prst="rect">
            <a:avLst/>
          </a:prstGeom>
        </p:spPr>
      </p:pic>
      <p:pic>
        <p:nvPicPr>
          <p:cNvPr id="24" name="Attēls 23" descr="Attēls, kurā ir klipkopa&#10;&#10;Apraksts ģenerēts automātiski">
            <a:extLst>
              <a:ext uri="{FF2B5EF4-FFF2-40B4-BE49-F238E27FC236}">
                <a16:creationId xmlns="" xmlns:a16="http://schemas.microsoft.com/office/drawing/2014/main" id="{E76ACD33-3EFE-457A-93AB-288204383B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5936" y="2933575"/>
            <a:ext cx="1572058" cy="1754326"/>
          </a:xfrm>
          <a:prstGeom prst="rect">
            <a:avLst/>
          </a:prstGeom>
        </p:spPr>
      </p:pic>
      <p:pic>
        <p:nvPicPr>
          <p:cNvPr id="26" name="Attēls 25" descr="Attēls, kurā ir teksts&#10;&#10;Apraksts ģenerēts automātiski">
            <a:extLst>
              <a:ext uri="{FF2B5EF4-FFF2-40B4-BE49-F238E27FC236}">
                <a16:creationId xmlns="" xmlns:a16="http://schemas.microsoft.com/office/drawing/2014/main" id="{29D2A30F-7D57-4339-A3B3-F5776DF63F8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79320" y="2169483"/>
            <a:ext cx="1552792" cy="2162477"/>
          </a:xfrm>
          <a:prstGeom prst="rect">
            <a:avLst/>
          </a:prstGeom>
        </p:spPr>
      </p:pic>
      <p:pic>
        <p:nvPicPr>
          <p:cNvPr id="28" name="Attēls 27" descr="Attēls, kurā ir teksts&#10;&#10;Apraksts ģenerēts automātiski">
            <a:extLst>
              <a:ext uri="{FF2B5EF4-FFF2-40B4-BE49-F238E27FC236}">
                <a16:creationId xmlns="" xmlns:a16="http://schemas.microsoft.com/office/drawing/2014/main" id="{54A2A73C-FF1A-4EDC-9E6E-7E38C940D7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1996" y="4860408"/>
            <a:ext cx="2611995" cy="1801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69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0CB591748CD0A439CF06DA0AEB62A91" ma:contentTypeVersion="10" ma:contentTypeDescription="Izveidot jaunu dokumentu." ma:contentTypeScope="" ma:versionID="a9233473bbd1b68c541e048e73171f6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b015483ce1bdb6bd3bc9c2264adafced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EADA8-E142-4269-B50D-4366AA39C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523FC0-3BB9-4FFE-9116-E37362D1C1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D6FE38-1DEE-4A61-A6FD-8F838358A3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320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dizains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12</cp:revision>
  <dcterms:created xsi:type="dcterms:W3CDTF">2020-11-05T15:24:01Z</dcterms:created>
  <dcterms:modified xsi:type="dcterms:W3CDTF">2021-10-26T21:27:23Z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