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iba Kaļķe" initials="BK" lastIdx="2" clrIdx="0">
    <p:extLst>
      <p:ext uri="{19B8F6BF-5375-455C-9EA6-DF929625EA0E}">
        <p15:presenceInfo xmlns="" xmlns:p15="http://schemas.microsoft.com/office/powerpoint/2012/main" userId="S::baibak@edu.lu.lv::090b5955-d8cd-4512-94e7-80946276549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7607A-07C4-4392-AB42-6EE02C364DC2}" v="149" dt="2021-09-20T19:11:14.189"/>
    <p1510:client id="{B13BAD77-0829-40D5-9867-72A7A5702F4D}" v="2" dt="2021-09-21T09:29:53.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9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uel Joaquin Fernandez Gonzalez" userId="90e28fec-564e-43b0-9c13-1b12e1cad7dc" providerId="ADAL" clId="{B13BAD77-0829-40D5-9867-72A7A5702F4D}"/>
    <pc:docChg chg="custSel modSld">
      <pc:chgData name="Manuel Joaquin Fernandez Gonzalez" userId="90e28fec-564e-43b0-9c13-1b12e1cad7dc" providerId="ADAL" clId="{B13BAD77-0829-40D5-9867-72A7A5702F4D}" dt="2021-09-21T09:29:59.401" v="14" actId="1592"/>
      <pc:docMkLst>
        <pc:docMk/>
      </pc:docMkLst>
      <pc:sldChg chg="modSp mod delCm modCm">
        <pc:chgData name="Manuel Joaquin Fernandez Gonzalez" userId="90e28fec-564e-43b0-9c13-1b12e1cad7dc" providerId="ADAL" clId="{B13BAD77-0829-40D5-9867-72A7A5702F4D}" dt="2021-09-21T09:29:59.401" v="14" actId="1592"/>
        <pc:sldMkLst>
          <pc:docMk/>
          <pc:sldMk cId="770882623" sldId="256"/>
        </pc:sldMkLst>
        <pc:spChg chg="mod">
          <ac:chgData name="Manuel Joaquin Fernandez Gonzalez" userId="90e28fec-564e-43b0-9c13-1b12e1cad7dc" providerId="ADAL" clId="{B13BAD77-0829-40D5-9867-72A7A5702F4D}" dt="2021-09-21T09:29:29.294" v="11" actId="6549"/>
          <ac:spMkLst>
            <pc:docMk/>
            <pc:sldMk cId="770882623" sldId="256"/>
            <ac:spMk id="22" creationId="{DB0C5DE8-A6C6-4042-93B5-005E9CEC5E28}"/>
          </ac:spMkLst>
        </pc:spChg>
      </pc:sldChg>
    </pc:docChg>
  </pc:docChgLst>
  <pc:docChgLst>
    <pc:chgData name="Baiba Kaļķe" userId="S::baibak@edu.lu.lv::090b5955-d8cd-4512-94e7-80946276549e" providerId="AD" clId="Web-{A5E7607A-07C4-4392-AB42-6EE02C364DC2}"/>
    <pc:docChg chg="modSld">
      <pc:chgData name="Baiba Kaļķe" userId="S::baibak@edu.lu.lv::090b5955-d8cd-4512-94e7-80946276549e" providerId="AD" clId="Web-{A5E7607A-07C4-4392-AB42-6EE02C364DC2}" dt="2021-09-20T19:11:14.189" v="78"/>
      <pc:docMkLst>
        <pc:docMk/>
      </pc:docMkLst>
      <pc:sldChg chg="modSp addCm">
        <pc:chgData name="Baiba Kaļķe" userId="S::baibak@edu.lu.lv::090b5955-d8cd-4512-94e7-80946276549e" providerId="AD" clId="Web-{A5E7607A-07C4-4392-AB42-6EE02C364DC2}" dt="2021-09-20T19:11:14.189" v="78"/>
        <pc:sldMkLst>
          <pc:docMk/>
          <pc:sldMk cId="770882623" sldId="256"/>
        </pc:sldMkLst>
        <pc:spChg chg="mod">
          <ac:chgData name="Baiba Kaļķe" userId="S::baibak@edu.lu.lv::090b5955-d8cd-4512-94e7-80946276549e" providerId="AD" clId="Web-{A5E7607A-07C4-4392-AB42-6EE02C364DC2}" dt="2021-09-20T19:06:20.759" v="10" actId="20577"/>
          <ac:spMkLst>
            <pc:docMk/>
            <pc:sldMk cId="770882623" sldId="256"/>
            <ac:spMk id="5" creationId="{BA7D288F-9D01-4659-8E54-779DFAFC8F8F}"/>
          </ac:spMkLst>
        </pc:spChg>
        <pc:spChg chg="mod">
          <ac:chgData name="Baiba Kaļķe" userId="S::baibak@edu.lu.lv::090b5955-d8cd-4512-94e7-80946276549e" providerId="AD" clId="Web-{A5E7607A-07C4-4392-AB42-6EE02C364DC2}" dt="2021-09-20T19:06:31.963" v="12" actId="20577"/>
          <ac:spMkLst>
            <pc:docMk/>
            <pc:sldMk cId="770882623" sldId="256"/>
            <ac:spMk id="10" creationId="{F34E43D7-5641-4EB8-AF8C-7F8AE8223E22}"/>
          </ac:spMkLst>
        </pc:spChg>
        <pc:spChg chg="mod">
          <ac:chgData name="Baiba Kaļķe" userId="S::baibak@edu.lu.lv::090b5955-d8cd-4512-94e7-80946276549e" providerId="AD" clId="Web-{A5E7607A-07C4-4392-AB42-6EE02C364DC2}" dt="2021-09-20T19:06:44.947" v="17" actId="20577"/>
          <ac:spMkLst>
            <pc:docMk/>
            <pc:sldMk cId="770882623" sldId="256"/>
            <ac:spMk id="20" creationId="{14A10677-7FE9-4D4B-B2D5-A57A444D27C8}"/>
          </ac:spMkLst>
        </pc:spChg>
        <pc:spChg chg="mod">
          <ac:chgData name="Baiba Kaļķe" userId="S::baibak@edu.lu.lv::090b5955-d8cd-4512-94e7-80946276549e" providerId="AD" clId="Web-{A5E7607A-07C4-4392-AB42-6EE02C364DC2}" dt="2021-09-20T19:08:20.075" v="53" actId="20577"/>
          <ac:spMkLst>
            <pc:docMk/>
            <pc:sldMk cId="770882623" sldId="256"/>
            <ac:spMk id="21" creationId="{E9255D42-03FF-4B83-8C0D-04D2924EE8F3}"/>
          </ac:spMkLst>
        </pc:spChg>
        <pc:spChg chg="mod">
          <ac:chgData name="Baiba Kaļķe" userId="S::baibak@edu.lu.lv::090b5955-d8cd-4512-94e7-80946276549e" providerId="AD" clId="Web-{A5E7607A-07C4-4392-AB42-6EE02C364DC2}" dt="2021-09-20T19:10:51.798" v="77" actId="20577"/>
          <ac:spMkLst>
            <pc:docMk/>
            <pc:sldMk cId="770882623" sldId="256"/>
            <ac:spMk id="22" creationId="{DB0C5DE8-A6C6-4042-93B5-005E9CEC5E2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D6E2253-B7F1-4BF1-BD08-5D5A5C3E586F}"/>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189B84DB-9269-4295-BE3A-1DD7C14EA3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 xmlns:a16="http://schemas.microsoft.com/office/drawing/2014/main" id="{4DC985D8-BC46-4B9A-89BD-B1F46CCF1119}"/>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5" name="Kājenes vietturis 4">
            <a:extLst>
              <a:ext uri="{FF2B5EF4-FFF2-40B4-BE49-F238E27FC236}">
                <a16:creationId xmlns="" xmlns:a16="http://schemas.microsoft.com/office/drawing/2014/main" id="{DF837E2C-178E-4344-B7A7-04A1915CE192}"/>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4596634-F345-4B92-9691-5A5CF131813D}"/>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69252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7BC19A34-8163-43DD-9372-39E45F6D87EA}"/>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934552A-8C44-432A-BE14-A3156D9E90F0}"/>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C1B69D50-46C1-45B0-BE28-E19F44B5F7D8}"/>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5" name="Kājenes vietturis 4">
            <a:extLst>
              <a:ext uri="{FF2B5EF4-FFF2-40B4-BE49-F238E27FC236}">
                <a16:creationId xmlns="" xmlns:a16="http://schemas.microsoft.com/office/drawing/2014/main" id="{169DB2D4-D21A-4036-BFB5-DDF75DF82B6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98243A1-F851-4C5B-BD54-AA6E5D2B61D7}"/>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394720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6BD8B78D-4DF1-4581-9FC5-235364C92794}"/>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88AAEE8F-2453-4099-B6EF-EA03C22E3958}"/>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C04F963B-166C-46DB-B66C-D000E4A5F832}"/>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5" name="Kājenes vietturis 4">
            <a:extLst>
              <a:ext uri="{FF2B5EF4-FFF2-40B4-BE49-F238E27FC236}">
                <a16:creationId xmlns="" xmlns:a16="http://schemas.microsoft.com/office/drawing/2014/main" id="{B3FC760F-3F99-4A35-B348-CC7632665FBE}"/>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4B0FDB16-C3F6-45B7-BA8D-DFD54BA0FD11}"/>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282755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8F2808A-00C9-46DD-84F3-3ED13035569A}"/>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A0FA056D-6D8C-4654-B578-F19688F5B181}"/>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9060C180-8D4C-4D82-ABE3-E9FA298AC247}"/>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5" name="Kājenes vietturis 4">
            <a:extLst>
              <a:ext uri="{FF2B5EF4-FFF2-40B4-BE49-F238E27FC236}">
                <a16:creationId xmlns="" xmlns:a16="http://schemas.microsoft.com/office/drawing/2014/main" id="{D06369D2-2E0D-4211-A585-7F1FCBF59761}"/>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82B5EE54-1054-49E6-BCB4-7AC6B4DAF347}"/>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280107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9A4F27E8-29B2-416F-88D7-6C8C3C449B13}"/>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C3CAB64E-F406-42D4-BA5B-78F3F3A9FB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7C161D28-4DB5-4671-BA73-947A496DB738}"/>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5" name="Kājenes vietturis 4">
            <a:extLst>
              <a:ext uri="{FF2B5EF4-FFF2-40B4-BE49-F238E27FC236}">
                <a16:creationId xmlns="" xmlns:a16="http://schemas.microsoft.com/office/drawing/2014/main" id="{3ED79992-CDB2-446F-AC90-04A5D290E84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5AF27C3C-2DC7-409D-8465-AE99DC2C74EC}"/>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311975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C3C3C8AE-6DA1-473D-9AFC-CAF97603F5CA}"/>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A34AE989-DDF4-455B-BA5D-20CEA6747B4D}"/>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0BF8BAE1-1FFB-4735-A9FA-6A47C66DE486}"/>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A263540A-2390-4F8B-853D-AB808ACD2C68}"/>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6" name="Kājenes vietturis 5">
            <a:extLst>
              <a:ext uri="{FF2B5EF4-FFF2-40B4-BE49-F238E27FC236}">
                <a16:creationId xmlns="" xmlns:a16="http://schemas.microsoft.com/office/drawing/2014/main" id="{E7251821-4577-480A-84C2-F8265AE40F4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C1F8E64A-4907-4693-B0D8-730788B0135D}"/>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169070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94441F-065A-4BF4-9034-2DE70A1A5EB0}"/>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F4995431-DB68-4BC8-A3A7-F30A22589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333D67E5-3C91-44C0-9590-C1BDC9F1C68A}"/>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2B222B9B-B5DA-4BDE-B3AC-EA82CF4C58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1833737A-0743-48F2-902B-8154F8BA6AD6}"/>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344CAC61-BB48-45CF-A39B-16BD6F53623D}"/>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8" name="Kājenes vietturis 7">
            <a:extLst>
              <a:ext uri="{FF2B5EF4-FFF2-40B4-BE49-F238E27FC236}">
                <a16:creationId xmlns="" xmlns:a16="http://schemas.microsoft.com/office/drawing/2014/main" id="{F9D10148-D619-45DD-B8D8-F9881C379423}"/>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70F0C265-120E-4476-94D9-EDEF1727AED2}"/>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352295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C89F9454-C4C5-4CEA-9F94-300B388DE82F}"/>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1D0E3A93-CCC9-46F5-BD4C-236732FD322D}"/>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4" name="Kājenes vietturis 3">
            <a:extLst>
              <a:ext uri="{FF2B5EF4-FFF2-40B4-BE49-F238E27FC236}">
                <a16:creationId xmlns="" xmlns:a16="http://schemas.microsoft.com/office/drawing/2014/main" id="{E5B56FD0-4B36-45B5-9C1D-076F6D6B2EA2}"/>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C2B9D64F-6374-437D-AC3C-081DD408E56A}"/>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107780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2A9E4D08-62D1-4111-ABF5-FB80F8C060E7}"/>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3" name="Kājenes vietturis 2">
            <a:extLst>
              <a:ext uri="{FF2B5EF4-FFF2-40B4-BE49-F238E27FC236}">
                <a16:creationId xmlns="" xmlns:a16="http://schemas.microsoft.com/office/drawing/2014/main" id="{E3C3ED0C-218C-44C9-B08F-90F13D100DB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9734B1E8-819B-44B8-AC82-89EFC272C526}"/>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56984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E26D0328-781F-4E92-96D1-E5CE60E8A651}"/>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 xmlns:a16="http://schemas.microsoft.com/office/drawing/2014/main" id="{B7802593-C3CA-4354-A83F-2B4BCCF35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0780FDAB-0965-4D04-B599-25A0DF807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84130F02-0E10-4D4C-A23A-D99C2009EB9D}"/>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6" name="Kājenes vietturis 5">
            <a:extLst>
              <a:ext uri="{FF2B5EF4-FFF2-40B4-BE49-F238E27FC236}">
                <a16:creationId xmlns="" xmlns:a16="http://schemas.microsoft.com/office/drawing/2014/main" id="{4B2F1CD8-D707-411C-B782-2ACAEE55015A}"/>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6340ED91-23FF-4FFD-9240-5FDC6431BCBF}"/>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231895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2A3ABB6F-E889-4AD3-87E1-F1454F15F1A2}"/>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1BD9A1B5-FE34-46FD-A69C-EBB3F9605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3D0ECEE9-B26F-4382-A328-A0D7B6E91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A3A31FB-5911-4030-AA4D-23822736C05B}"/>
              </a:ext>
            </a:extLst>
          </p:cNvPr>
          <p:cNvSpPr>
            <a:spLocks noGrp="1"/>
          </p:cNvSpPr>
          <p:nvPr>
            <p:ph type="dt" sz="half" idx="10"/>
          </p:nvPr>
        </p:nvSpPr>
        <p:spPr/>
        <p:txBody>
          <a:bodyPr/>
          <a:lstStyle/>
          <a:p>
            <a:fld id="{7A8F75C3-6CC6-41E9-A617-2523D2DCEA66}" type="datetimeFigureOut">
              <a:rPr lang="lv-LV" smtClean="0"/>
              <a:pPr/>
              <a:t>2021.10.27.</a:t>
            </a:fld>
            <a:endParaRPr lang="lv-LV"/>
          </a:p>
        </p:txBody>
      </p:sp>
      <p:sp>
        <p:nvSpPr>
          <p:cNvPr id="6" name="Kājenes vietturis 5">
            <a:extLst>
              <a:ext uri="{FF2B5EF4-FFF2-40B4-BE49-F238E27FC236}">
                <a16:creationId xmlns="" xmlns:a16="http://schemas.microsoft.com/office/drawing/2014/main" id="{50268425-57EB-4EF4-A45D-402FAC56B3C6}"/>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448B0F48-9C53-4397-BD84-95A84D27212E}"/>
              </a:ext>
            </a:extLst>
          </p:cNvPr>
          <p:cNvSpPr>
            <a:spLocks noGrp="1"/>
          </p:cNvSpPr>
          <p:nvPr>
            <p:ph type="sldNum" sz="quarter" idx="12"/>
          </p:nvPr>
        </p:nvSpPr>
        <p:spPr/>
        <p:txBody>
          <a:body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144941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FEEA72C8-A7FC-46F5-8D01-AC15737FB7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86BAE081-2F19-45E4-8125-360C51287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B27A3575-DE63-4862-B6D8-4557E1C265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F75C3-6CC6-41E9-A617-2523D2DCEA66}" type="datetimeFigureOut">
              <a:rPr lang="lv-LV" smtClean="0"/>
              <a:pPr/>
              <a:t>2021.10.27.</a:t>
            </a:fld>
            <a:endParaRPr lang="lv-LV"/>
          </a:p>
        </p:txBody>
      </p:sp>
      <p:sp>
        <p:nvSpPr>
          <p:cNvPr id="5" name="Kājenes vietturis 4">
            <a:extLst>
              <a:ext uri="{FF2B5EF4-FFF2-40B4-BE49-F238E27FC236}">
                <a16:creationId xmlns="" xmlns:a16="http://schemas.microsoft.com/office/drawing/2014/main" id="{0DDB7D59-7B14-4D57-9E65-94744B6089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 xmlns:a16="http://schemas.microsoft.com/office/drawing/2014/main" id="{1FE9D1EF-10DA-4DFB-B0F4-B2F818538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27721-0B92-430D-9129-EBD2AF8010BC}" type="slidenum">
              <a:rPr lang="lv-LV" smtClean="0"/>
              <a:pPr/>
              <a:t>‹#›</a:t>
            </a:fld>
            <a:endParaRPr lang="lv-LV"/>
          </a:p>
        </p:txBody>
      </p:sp>
    </p:spTree>
    <p:extLst>
      <p:ext uri="{BB962C8B-B14F-4D97-AF65-F5344CB8AC3E}">
        <p14:creationId xmlns="" xmlns:p14="http://schemas.microsoft.com/office/powerpoint/2010/main" val="287069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9"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BA7D288F-9D01-4659-8E54-779DFAFC8F8F}"/>
              </a:ext>
            </a:extLst>
          </p:cNvPr>
          <p:cNvSpPr txBox="1"/>
          <p:nvPr/>
        </p:nvSpPr>
        <p:spPr>
          <a:xfrm>
            <a:off x="455904" y="1469298"/>
            <a:ext cx="3381650" cy="1767150"/>
          </a:xfrm>
          <a:prstGeom prst="rect">
            <a:avLst/>
          </a:prstGeom>
          <a:noFill/>
        </p:spPr>
        <p:txBody>
          <a:bodyPr wrap="square" lIns="91440" tIns="45720" rIns="91440" bIns="45720" rtlCol="0" anchor="t">
            <a:spAutoFit/>
          </a:bodyPr>
          <a:lstStyle/>
          <a:p>
            <a:pPr>
              <a:lnSpc>
                <a:spcPct val="107000"/>
              </a:lnSpc>
              <a:spcAft>
                <a:spcPts val="800"/>
              </a:spcAft>
            </a:pPr>
            <a:r>
              <a:rPr lang="lv-LV" sz="1200" b="1" dirty="0">
                <a:effectLst/>
                <a:latin typeface="Calibri" panose="020F0502020204030204" pitchFamily="34" charset="0"/>
                <a:ea typeface="Times New Roman" panose="02020603050405020304" pitchFamily="18" charset="0"/>
                <a:cs typeface="Times New Roman" panose="02020603050405020304" pitchFamily="18" charset="0"/>
              </a:rPr>
              <a:t>1. aktivit</a:t>
            </a:r>
            <a:r>
              <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rPr>
              <a:t>ā</a:t>
            </a:r>
            <a:r>
              <a:rPr lang="lv-LV" sz="1200" b="1" dirty="0">
                <a:effectLst/>
                <a:latin typeface="Calibri" panose="020F0502020204030204" pitchFamily="34" charset="0"/>
                <a:ea typeface="Times New Roman" panose="02020603050405020304" pitchFamily="18" charset="0"/>
                <a:cs typeface="Times New Roman" panose="02020603050405020304" pitchFamily="18" charset="0"/>
              </a:rPr>
              <a:t>te</a:t>
            </a:r>
            <a:endParaRPr lang="en-GB" sz="12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lv-LV" sz="1200" dirty="0">
                <a:effectLst/>
                <a:latin typeface="Calibri"/>
                <a:ea typeface="Times New Roman" panose="02020603050405020304" pitchFamily="18" charset="0"/>
                <a:cs typeface="Times New Roman"/>
              </a:rPr>
              <a:t>Vai atpazīst visas emocijas, kas parādītas video? Ko, tavuprāt, filma stāsta par mūsu emocijām un rīcību? Skatoties uz situāciju kartēm</a:t>
            </a:r>
            <a:r>
              <a:rPr lang="lv-LV" sz="1200" dirty="0">
                <a:latin typeface="Calibri"/>
                <a:ea typeface="Times New Roman" panose="02020603050405020304" pitchFamily="18" charset="0"/>
                <a:cs typeface="Times New Roman"/>
              </a:rPr>
              <a:t>, </a:t>
            </a:r>
            <a:r>
              <a:rPr lang="lv-LV" sz="1200" dirty="0">
                <a:effectLst/>
                <a:latin typeface="Calibri"/>
                <a:ea typeface="Times New Roman" panose="02020603050405020304" pitchFamily="18" charset="0"/>
                <a:cs typeface="Times New Roman"/>
              </a:rPr>
              <a:t>pārdomā, ko cilvēks katrā situācijā varētu domāt, just un </a:t>
            </a:r>
            <a:r>
              <a:rPr lang="lv-LV" sz="1200" dirty="0">
                <a:latin typeface="Calibri"/>
                <a:ea typeface="Times New Roman" panose="02020603050405020304" pitchFamily="18" charset="0"/>
                <a:cs typeface="Times New Roman"/>
              </a:rPr>
              <a:t>darīt! Vai</a:t>
            </a:r>
            <a:r>
              <a:rPr lang="lv-LV" sz="1200" dirty="0">
                <a:effectLst/>
                <a:latin typeface="Calibri"/>
                <a:ea typeface="Times New Roman" panose="02020603050405020304" pitchFamily="18" charset="0"/>
                <a:cs typeface="Times New Roman"/>
              </a:rPr>
              <a:t> ir iespējams, ka divi cilvēki vienā un tajā pašā situācijā jūt dažādas emocijas? Pārrunājiet savstarpēji</a:t>
            </a:r>
            <a:r>
              <a:rPr lang="lv-LV" sz="1200" dirty="0">
                <a:latin typeface="Calibri"/>
                <a:ea typeface="Times New Roman" panose="02020603050405020304" pitchFamily="18" charset="0"/>
                <a:cs typeface="Times New Roman"/>
              </a:rPr>
              <a:t>.!</a:t>
            </a:r>
            <a:endParaRPr lang="lv-LV"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Attēls 8">
            <a:extLst>
              <a:ext uri="{FF2B5EF4-FFF2-40B4-BE49-F238E27FC236}">
                <a16:creationId xmlns="" xmlns:a16="http://schemas.microsoft.com/office/drawing/2014/main" id="{3C5620B1-0FC9-4DBF-8E82-EA920FA5ACDC}"/>
              </a:ext>
            </a:extLst>
          </p:cNvPr>
          <p:cNvPicPr>
            <a:picLocks noChangeAspect="1"/>
          </p:cNvPicPr>
          <p:nvPr/>
        </p:nvPicPr>
        <p:blipFill>
          <a:blip r:embed="rId2" cstate="print">
            <a:extLst>
              <a:ext uri="{28A0092B-C50C-407E-A947-70E740481C1C}">
                <a14:useLocalDpi xmlns="" xmlns:a14="http://schemas.microsoft.com/office/drawing/2010/main" val="0"/>
              </a:ext>
            </a:extLst>
          </a:blip>
          <a:srcRect/>
          <a:stretch/>
        </p:blipFill>
        <p:spPr>
          <a:xfrm>
            <a:off x="1603078" y="3032859"/>
            <a:ext cx="1922758" cy="1497532"/>
          </a:xfrm>
          <a:prstGeom prst="rect">
            <a:avLst/>
          </a:prstGeom>
          <a:ln>
            <a:noFill/>
          </a:ln>
          <a:effectLst>
            <a:softEdge rad="112500"/>
          </a:effectLst>
        </p:spPr>
      </p:pic>
      <p:sp>
        <p:nvSpPr>
          <p:cNvPr id="10" name="TextBox 9">
            <a:extLst>
              <a:ext uri="{FF2B5EF4-FFF2-40B4-BE49-F238E27FC236}">
                <a16:creationId xmlns="" xmlns:a16="http://schemas.microsoft.com/office/drawing/2014/main" id="{F34E43D7-5641-4EB8-AF8C-7F8AE8223E22}"/>
              </a:ext>
            </a:extLst>
          </p:cNvPr>
          <p:cNvSpPr txBox="1"/>
          <p:nvPr/>
        </p:nvSpPr>
        <p:spPr>
          <a:xfrm>
            <a:off x="552711" y="4414872"/>
            <a:ext cx="3514395" cy="1869871"/>
          </a:xfrm>
          <a:prstGeom prst="rect">
            <a:avLst/>
          </a:prstGeom>
          <a:noFill/>
        </p:spPr>
        <p:txBody>
          <a:bodyPr wrap="square" lIns="91440" tIns="45720" rIns="91440" bIns="45720" rtlCol="0" anchor="t">
            <a:spAutoFit/>
          </a:bodyPr>
          <a:lstStyle/>
          <a:p>
            <a:pPr>
              <a:lnSpc>
                <a:spcPct val="107000"/>
              </a:lnSpc>
              <a:spcAft>
                <a:spcPts val="800"/>
              </a:spcAft>
            </a:pPr>
            <a:r>
              <a:rPr lang="lv-LV" sz="1200" b="1" dirty="0">
                <a:effectLst/>
                <a:latin typeface="Calibri" panose="020F0502020204030204" pitchFamily="34" charset="0"/>
                <a:ea typeface="Times New Roman" panose="02020603050405020304" pitchFamily="18" charset="0"/>
                <a:cs typeface="Times New Roman" panose="02020603050405020304" pitchFamily="18" charset="0"/>
              </a:rPr>
              <a:t>2. aktivitāte</a:t>
            </a:r>
          </a:p>
          <a:p>
            <a:r>
              <a:rPr lang="lv-LV" sz="1200" dirty="0">
                <a:solidFill>
                  <a:srgbClr val="000000"/>
                </a:solidFill>
                <a:latin typeface="Calibri"/>
                <a:cs typeface="Calibri"/>
              </a:rPr>
              <a:t>Izlasi </a:t>
            </a:r>
            <a:r>
              <a:rPr lang="lv-LV" sz="1200" b="0" i="0" u="none" strike="noStrike" baseline="0" dirty="0">
                <a:solidFill>
                  <a:srgbClr val="000000"/>
                </a:solidFill>
                <a:latin typeface="Calibri"/>
                <a:cs typeface="Calibri"/>
              </a:rPr>
              <a:t>tālāk sniegtos apgalvojumus, vai tu tiem piekrīti? Pamato savu izvēli!</a:t>
            </a:r>
            <a:r>
              <a:rPr lang="lv-LV" sz="1200" dirty="0">
                <a:solidFill>
                  <a:srgbClr val="000000"/>
                </a:solidFill>
                <a:latin typeface="Calibri"/>
                <a:cs typeface="Calibri"/>
              </a:rPr>
              <a:t> </a:t>
            </a:r>
            <a:endParaRPr lang="lv-LV" sz="1200" b="0" i="0" u="none" strike="noStrike" baseline="0" dirty="0">
              <a:solidFill>
                <a:srgbClr val="000000"/>
              </a:solidFill>
              <a:latin typeface="Calibri" panose="020F0502020204030204" pitchFamily="34" charset="0"/>
              <a:cs typeface="Calibri"/>
            </a:endParaRPr>
          </a:p>
          <a:p>
            <a:pPr marL="285750" indent="-285750">
              <a:buFontTx/>
              <a:buChar char="-"/>
            </a:pPr>
            <a:r>
              <a:rPr lang="lv-LV" sz="1200" b="0" i="0" u="none" strike="noStrike" baseline="0" dirty="0">
                <a:solidFill>
                  <a:srgbClr val="000000"/>
                </a:solidFill>
                <a:latin typeface="Calibri" panose="020F0502020204030204" pitchFamily="34" charset="0"/>
              </a:rPr>
              <a:t>Es varu izvēlēties, kā es jūtos.</a:t>
            </a:r>
          </a:p>
          <a:p>
            <a:pPr marL="285750" indent="-285750">
              <a:buFontTx/>
              <a:buChar char="-"/>
            </a:pPr>
            <a:r>
              <a:rPr lang="lv-LV" sz="1200" b="0" i="0" u="none" strike="noStrike" baseline="0" dirty="0">
                <a:solidFill>
                  <a:srgbClr val="000000"/>
                </a:solidFill>
                <a:latin typeface="Calibri" panose="020F0502020204030204" pitchFamily="34" charset="0"/>
              </a:rPr>
              <a:t>Ir svarīgi parādīt citiem, kā es jūtos.</a:t>
            </a:r>
          </a:p>
          <a:p>
            <a:pPr marL="285750" indent="-285750">
              <a:buFontTx/>
              <a:buChar char="-"/>
            </a:pPr>
            <a:r>
              <a:rPr lang="lv-LV" sz="1200" b="0" i="0" u="none" strike="noStrike" baseline="0" dirty="0">
                <a:solidFill>
                  <a:srgbClr val="000000"/>
                </a:solidFill>
                <a:latin typeface="Calibri" panose="020F0502020204030204" pitchFamily="34" charset="0"/>
              </a:rPr>
              <a:t>Ir svarīgi spēt kontrolēt savas emocijas. </a:t>
            </a:r>
          </a:p>
          <a:p>
            <a:pPr marL="285750" indent="-285750">
              <a:buFontTx/>
              <a:buChar char="-"/>
            </a:pPr>
            <a:r>
              <a:rPr lang="lv-LV" sz="1200" b="0" i="0" u="none" strike="noStrike" baseline="0" dirty="0">
                <a:solidFill>
                  <a:srgbClr val="000000"/>
                </a:solidFill>
                <a:latin typeface="Calibri" panose="020F0502020204030204" pitchFamily="34" charset="0"/>
              </a:rPr>
              <a:t>Esmu pārliecināts, ka spēju kontrolēt savas emocijas. </a:t>
            </a:r>
            <a:endParaRPr lang="lv-LV" sz="1200" dirty="0"/>
          </a:p>
          <a:p>
            <a:endParaRPr lang="lv-LV" sz="1200" dirty="0"/>
          </a:p>
        </p:txBody>
      </p:sp>
      <p:pic>
        <p:nvPicPr>
          <p:cNvPr id="15" name="Attēls 14">
            <a:extLst>
              <a:ext uri="{FF2B5EF4-FFF2-40B4-BE49-F238E27FC236}">
                <a16:creationId xmlns="" xmlns:a16="http://schemas.microsoft.com/office/drawing/2014/main" id="{895571BE-E648-4F72-AA5C-439E6E22A61C}"/>
              </a:ext>
            </a:extLst>
          </p:cNvPr>
          <p:cNvPicPr>
            <a:picLocks noChangeAspect="1"/>
          </p:cNvPicPr>
          <p:nvPr/>
        </p:nvPicPr>
        <p:blipFill>
          <a:blip r:embed="rId3" cstate="print">
            <a:extLst>
              <a:ext uri="{28A0092B-C50C-407E-A947-70E740481C1C}">
                <a14:useLocalDpi xmlns="" xmlns:a14="http://schemas.microsoft.com/office/drawing/2010/main" val="0"/>
              </a:ext>
            </a:extLst>
          </a:blip>
          <a:srcRect/>
          <a:stretch/>
        </p:blipFill>
        <p:spPr>
          <a:xfrm>
            <a:off x="3966046" y="2377784"/>
            <a:ext cx="4141634" cy="1310151"/>
          </a:xfrm>
          <a:prstGeom prst="rect">
            <a:avLst/>
          </a:prstGeom>
        </p:spPr>
      </p:pic>
      <p:sp>
        <p:nvSpPr>
          <p:cNvPr id="20" name="AutoShape 2">
            <a:extLst>
              <a:ext uri="{FF2B5EF4-FFF2-40B4-BE49-F238E27FC236}">
                <a16:creationId xmlns="" xmlns:a16="http://schemas.microsoft.com/office/drawing/2014/main" id="{14A10677-7FE9-4D4B-B2D5-A57A444D27C8}"/>
              </a:ext>
            </a:extLst>
          </p:cNvPr>
          <p:cNvSpPr>
            <a:spLocks noChangeArrowheads="1"/>
          </p:cNvSpPr>
          <p:nvPr/>
        </p:nvSpPr>
        <p:spPr bwMode="auto">
          <a:xfrm rot="603719">
            <a:off x="4124862" y="487764"/>
            <a:ext cx="3920067" cy="1329134"/>
          </a:xfrm>
          <a:prstGeom prst="horizontalScroll">
            <a:avLst>
              <a:gd name="adj" fmla="val 12500"/>
            </a:avLst>
          </a:prstGeom>
          <a:noFill/>
          <a:ln w="25400" algn="ctr">
            <a:solidFill>
              <a:srgbClr val="000000"/>
            </a:solidFill>
            <a:round/>
            <a:headEnd/>
            <a:tailEnd/>
          </a:ln>
          <a:effectLst/>
          <a:extLst>
            <a:ext uri="{909E8E84-426E-40DD-AFC4-6F175D3DCCD1}">
              <a14:hiddenFill xmlns="" xmlns:a14="http://schemas.microsoft.com/office/drawing/2010/main">
                <a:solidFill>
                  <a:srgbClr val="5B9BD5"/>
                </a:solidFill>
              </a14:hiddenFill>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lv-LV" sz="1400" dirty="0"/>
              <a:t>“Jebkurš var sadusmoties – tas ir viegli, bet būt dusmīgam uz pareizo cilvēku, pareizajā pakāpē, pareizajā laikā, pareizajā nolūkā un pareizajā veidā… tas nav viegli.” (Aristotelis)</a:t>
            </a:r>
          </a:p>
        </p:txBody>
      </p:sp>
      <p:sp>
        <p:nvSpPr>
          <p:cNvPr id="21" name="TextBox 20">
            <a:extLst>
              <a:ext uri="{FF2B5EF4-FFF2-40B4-BE49-F238E27FC236}">
                <a16:creationId xmlns="" xmlns:a16="http://schemas.microsoft.com/office/drawing/2014/main" id="{E9255D42-03FF-4B83-8C0D-04D2924EE8F3}"/>
              </a:ext>
            </a:extLst>
          </p:cNvPr>
          <p:cNvSpPr txBox="1"/>
          <p:nvPr/>
        </p:nvSpPr>
        <p:spPr>
          <a:xfrm>
            <a:off x="4794352" y="3821259"/>
            <a:ext cx="3309257" cy="2492990"/>
          </a:xfrm>
          <a:prstGeom prst="rect">
            <a:avLst/>
          </a:prstGeom>
          <a:noFill/>
        </p:spPr>
        <p:txBody>
          <a:bodyPr wrap="square" lIns="91440" tIns="45720" rIns="91440" bIns="45720" anchor="t">
            <a:spAutoFit/>
          </a:bodyPr>
          <a:lstStyle/>
          <a:p>
            <a:r>
              <a:rPr lang="lv-LV" sz="1200" b="1" i="0" u="none" strike="noStrike" baseline="0" dirty="0">
                <a:solidFill>
                  <a:srgbClr val="000000"/>
                </a:solidFill>
                <a:latin typeface="Calibri"/>
                <a:cs typeface="Calibri"/>
              </a:rPr>
              <a:t>3. aktivitāte. </a:t>
            </a:r>
            <a:r>
              <a:rPr lang="lv-LV" sz="1200" b="0" i="0" u="none" strike="noStrike" baseline="0" dirty="0">
                <a:solidFill>
                  <a:srgbClr val="000000"/>
                </a:solidFill>
                <a:latin typeface="Calibri"/>
                <a:cs typeface="Calibri"/>
              </a:rPr>
              <a:t>Apraksti notikumu, kurā piedzīvoji stipras emocijas un izdarīji, ko tādu, ko vēlāk nācās nožēlot</a:t>
            </a:r>
            <a:r>
              <a:rPr lang="lv-LV" sz="1200" dirty="0">
                <a:solidFill>
                  <a:srgbClr val="000000"/>
                </a:solidFill>
                <a:latin typeface="Calibri"/>
                <a:cs typeface="Calibri"/>
              </a:rPr>
              <a:t>! </a:t>
            </a:r>
            <a:r>
              <a:rPr lang="lv-LV" sz="1200" b="0" i="0" u="none" strike="noStrike" baseline="0" dirty="0">
                <a:solidFill>
                  <a:srgbClr val="000000"/>
                </a:solidFill>
                <a:latin typeface="Calibri"/>
                <a:cs typeface="Calibri"/>
              </a:rPr>
              <a:t>Kā tu varētu šādā situācijā pieņemt labākus lēmumus? </a:t>
            </a:r>
            <a:r>
              <a:rPr lang="lv-LV" sz="1200" dirty="0">
                <a:solidFill>
                  <a:srgbClr val="000000"/>
                </a:solidFill>
                <a:latin typeface="Calibri"/>
                <a:cs typeface="Calibri"/>
              </a:rPr>
              <a:t>Pārdomā</a:t>
            </a:r>
            <a:r>
              <a:rPr lang="lv-LV" sz="1200" b="0" i="0" u="none" strike="noStrike" baseline="0" dirty="0">
                <a:solidFill>
                  <a:srgbClr val="000000"/>
                </a:solidFill>
                <a:latin typeface="Calibri"/>
                <a:cs typeface="Calibri"/>
              </a:rPr>
              <a:t> tālāk sniegtās situācijas</a:t>
            </a:r>
            <a:r>
              <a:rPr lang="lv-LV" sz="1200" dirty="0">
                <a:solidFill>
                  <a:srgbClr val="000000"/>
                </a:solidFill>
                <a:latin typeface="Calibri"/>
                <a:cs typeface="Calibri"/>
              </a:rPr>
              <a:t>!</a:t>
            </a:r>
            <a:r>
              <a:rPr lang="lv-LV" sz="1200" b="0" i="0" u="none" strike="noStrike" baseline="0" dirty="0">
                <a:solidFill>
                  <a:srgbClr val="000000"/>
                </a:solidFill>
                <a:latin typeface="Calibri"/>
                <a:cs typeface="Calibri"/>
              </a:rPr>
              <a:t> Padomā, kāda varētu būt tikai uz emocijām balstīta reakcija un kāda būtu racionāla rīcība</a:t>
            </a:r>
            <a:r>
              <a:rPr lang="lv-LV" sz="1200" dirty="0">
                <a:solidFill>
                  <a:srgbClr val="000000"/>
                </a:solidFill>
                <a:latin typeface="Calibri"/>
                <a:cs typeface="Calibri"/>
              </a:rPr>
              <a:t>!</a:t>
            </a:r>
            <a:endParaRPr lang="lv-LV" sz="1200" b="0" i="0" u="none" strike="noStrike" baseline="0" dirty="0">
              <a:solidFill>
                <a:srgbClr val="000000"/>
              </a:solidFill>
              <a:latin typeface="Calibri" panose="020F0502020204030204" pitchFamily="34" charset="0"/>
            </a:endParaRPr>
          </a:p>
          <a:p>
            <a:pPr marL="285750" indent="-285750">
              <a:buFontTx/>
              <a:buChar char="-"/>
            </a:pPr>
            <a:r>
              <a:rPr lang="lv-LV" sz="1200" b="0" i="0" u="none" strike="noStrike" baseline="0" dirty="0">
                <a:solidFill>
                  <a:srgbClr val="000000"/>
                </a:solidFill>
                <a:latin typeface="Calibri" panose="020F0502020204030204" pitchFamily="34" charset="0"/>
              </a:rPr>
              <a:t>Skolotāja apvaino tevi par to, ko neesi izdarījis.</a:t>
            </a:r>
          </a:p>
          <a:p>
            <a:pPr marL="285750" indent="-285750">
              <a:buFontTx/>
              <a:buChar char="-"/>
            </a:pPr>
            <a:r>
              <a:rPr lang="lv-LV" sz="1200" b="0" i="0" u="none" strike="noStrike" baseline="0" dirty="0">
                <a:solidFill>
                  <a:srgbClr val="000000"/>
                </a:solidFill>
                <a:latin typeface="Calibri" panose="020F0502020204030204" pitchFamily="34" charset="0"/>
              </a:rPr>
              <a:t>Sporta komanda, kurai esi veltījis daudz laika un enerģijas, aizvien zaudē. </a:t>
            </a:r>
          </a:p>
          <a:p>
            <a:pPr marL="285750" indent="-285750">
              <a:buFontTx/>
              <a:buChar char="-"/>
            </a:pPr>
            <a:r>
              <a:rPr lang="lv-LV" sz="1200" b="0" i="0" u="none" strike="noStrike" baseline="0" dirty="0">
                <a:solidFill>
                  <a:srgbClr val="000000"/>
                </a:solidFill>
                <a:latin typeface="Calibri"/>
                <a:cs typeface="Calibri"/>
              </a:rPr>
              <a:t>Tu slikti uzrakstīji kontroldarbu, jo neveltīji pietiekami daudz laika, lai atkārtotu</a:t>
            </a:r>
            <a:r>
              <a:rPr lang="lv-LV" sz="1200" dirty="0">
                <a:solidFill>
                  <a:srgbClr val="000000"/>
                </a:solidFill>
                <a:latin typeface="Calibri"/>
                <a:cs typeface="Calibri"/>
              </a:rPr>
              <a:t>. </a:t>
            </a:r>
            <a:endParaRPr lang="lv-LV" sz="1200" dirty="0"/>
          </a:p>
        </p:txBody>
      </p:sp>
      <p:pic>
        <p:nvPicPr>
          <p:cNvPr id="3" name="Attēls 2" descr="Attēls, kurā ir ritenis&#10;&#10;Apraksts ģenerēts automātiski">
            <a:extLst>
              <a:ext uri="{FF2B5EF4-FFF2-40B4-BE49-F238E27FC236}">
                <a16:creationId xmlns="" xmlns:a16="http://schemas.microsoft.com/office/drawing/2014/main" id="{CB74E212-01B8-4459-AEEA-D55032854824}"/>
              </a:ext>
            </a:extLst>
          </p:cNvPr>
          <p:cNvPicPr>
            <a:picLocks noChangeAspect="1"/>
          </p:cNvPicPr>
          <p:nvPr/>
        </p:nvPicPr>
        <p:blipFill>
          <a:blip r:embed="rId4" cstate="print"/>
          <a:stretch>
            <a:fillRect/>
          </a:stretch>
        </p:blipFill>
        <p:spPr>
          <a:xfrm>
            <a:off x="3837554" y="5228323"/>
            <a:ext cx="981212" cy="1181265"/>
          </a:xfrm>
          <a:prstGeom prst="rect">
            <a:avLst/>
          </a:prstGeom>
        </p:spPr>
      </p:pic>
      <p:pic>
        <p:nvPicPr>
          <p:cNvPr id="8" name="Attēls 7">
            <a:extLst>
              <a:ext uri="{FF2B5EF4-FFF2-40B4-BE49-F238E27FC236}">
                <a16:creationId xmlns="" xmlns:a16="http://schemas.microsoft.com/office/drawing/2014/main" id="{1A335257-32DD-4110-A1E2-606D1CEA291E}"/>
              </a:ext>
            </a:extLst>
          </p:cNvPr>
          <p:cNvPicPr>
            <a:picLocks noChangeAspect="1"/>
          </p:cNvPicPr>
          <p:nvPr/>
        </p:nvPicPr>
        <p:blipFill>
          <a:blip r:embed="rId5" cstate="print"/>
          <a:stretch>
            <a:fillRect/>
          </a:stretch>
        </p:blipFill>
        <p:spPr>
          <a:xfrm>
            <a:off x="8330650" y="4814298"/>
            <a:ext cx="2091887" cy="2009313"/>
          </a:xfrm>
          <a:prstGeom prst="rect">
            <a:avLst/>
          </a:prstGeom>
        </p:spPr>
      </p:pic>
      <p:sp>
        <p:nvSpPr>
          <p:cNvPr id="22" name="TextBox 21">
            <a:extLst>
              <a:ext uri="{FF2B5EF4-FFF2-40B4-BE49-F238E27FC236}">
                <a16:creationId xmlns="" xmlns:a16="http://schemas.microsoft.com/office/drawing/2014/main" id="{DB0C5DE8-A6C6-4042-93B5-005E9CEC5E28}"/>
              </a:ext>
            </a:extLst>
          </p:cNvPr>
          <p:cNvSpPr txBox="1"/>
          <p:nvPr/>
        </p:nvSpPr>
        <p:spPr>
          <a:xfrm>
            <a:off x="8236172" y="608100"/>
            <a:ext cx="3660590" cy="4293483"/>
          </a:xfrm>
          <a:prstGeom prst="rect">
            <a:avLst/>
          </a:prstGeom>
          <a:noFill/>
        </p:spPr>
        <p:txBody>
          <a:bodyPr wrap="square" lIns="91440" tIns="45720" rIns="91440" bIns="45720" anchor="t">
            <a:spAutoFit/>
          </a:bodyPr>
          <a:lstStyle/>
          <a:p>
            <a:pPr>
              <a:spcAft>
                <a:spcPts val="600"/>
              </a:spcAft>
            </a:pPr>
            <a:r>
              <a:rPr lang="lv-LV" sz="1200" b="1" dirty="0">
                <a:solidFill>
                  <a:srgbClr val="000000"/>
                </a:solidFill>
                <a:latin typeface="Calibri"/>
                <a:cs typeface="Calibri"/>
              </a:rPr>
              <a:t>Ko darīt ar savām emocijām?</a:t>
            </a:r>
            <a:endParaRPr lang="lv-LV" sz="1200" b="1" i="0" u="none" strike="noStrike" baseline="0" dirty="0">
              <a:solidFill>
                <a:srgbClr val="000000"/>
              </a:solidFill>
              <a:latin typeface="Calibri" panose="020F0502020204030204" pitchFamily="34" charset="0"/>
              <a:cs typeface="Calibri"/>
            </a:endParaRPr>
          </a:p>
          <a:p>
            <a:pPr>
              <a:spcAft>
                <a:spcPts val="600"/>
              </a:spcAft>
            </a:pPr>
            <a:r>
              <a:rPr lang="lv-LV" sz="1200" b="0" i="0" u="none" strike="noStrike" baseline="0" dirty="0">
                <a:solidFill>
                  <a:srgbClr val="000000"/>
                </a:solidFill>
                <a:latin typeface="Calibri"/>
                <a:cs typeface="Calibri"/>
              </a:rPr>
              <a:t>Savā dzīvē piedzīvojam plašu emociju gammu. Parasti tā ir laba lieta. Bet dažreiz mums ir grūti kontrolēt savas emocijas, pat ļaujam emocijām kontrolēt savu uzvedību. Parasti tā nav tik laba lieta. Šeit ir daži noderīgi ieteikumi, kā rīkoties ar emocijām. </a:t>
            </a:r>
          </a:p>
          <a:p>
            <a:pPr>
              <a:spcAft>
                <a:spcPts val="600"/>
              </a:spcAft>
            </a:pPr>
            <a:r>
              <a:rPr lang="lv-LV" sz="1200" b="1" i="0" u="none" strike="noStrike" baseline="0" dirty="0">
                <a:solidFill>
                  <a:schemeClr val="accent6">
                    <a:lumMod val="75000"/>
                  </a:schemeClr>
                </a:solidFill>
                <a:latin typeface="Calibri"/>
                <a:cs typeface="Calibri"/>
              </a:rPr>
              <a:t>Esiet godīgi pret sevi!</a:t>
            </a:r>
            <a:r>
              <a:rPr lang="lv-LV" sz="1200" b="1" dirty="0">
                <a:solidFill>
                  <a:schemeClr val="accent6">
                    <a:lumMod val="75000"/>
                  </a:schemeClr>
                </a:solidFill>
                <a:latin typeface="Calibri"/>
                <a:cs typeface="Calibri"/>
              </a:rPr>
              <a:t> </a:t>
            </a:r>
            <a:endParaRPr lang="lv-LV" sz="1200" b="1" i="0" u="none" strike="noStrike" baseline="0" dirty="0">
              <a:solidFill>
                <a:schemeClr val="accent6">
                  <a:lumMod val="75000"/>
                </a:schemeClr>
              </a:solidFill>
              <a:latin typeface="Calibri" panose="020F0502020204030204" pitchFamily="34" charset="0"/>
              <a:cs typeface="Calibri"/>
            </a:endParaRPr>
          </a:p>
          <a:p>
            <a:pPr>
              <a:spcAft>
                <a:spcPts val="600"/>
              </a:spcAft>
            </a:pPr>
            <a:r>
              <a:rPr lang="lv-LV" sz="1200" b="1" i="0" u="none" strike="noStrike" baseline="0" dirty="0">
                <a:solidFill>
                  <a:schemeClr val="accent6">
                    <a:lumMod val="75000"/>
                  </a:schemeClr>
                </a:solidFill>
                <a:latin typeface="Calibri"/>
                <a:cs typeface="Calibri"/>
              </a:rPr>
              <a:t>Runājiet ar kādu par savām jūtām</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panose="020F0502020204030204" pitchFamily="34" charset="0"/>
              <a:cs typeface="Calibri"/>
            </a:endParaRPr>
          </a:p>
          <a:p>
            <a:pPr>
              <a:spcAft>
                <a:spcPts val="600"/>
              </a:spcAft>
            </a:pPr>
            <a:r>
              <a:rPr lang="lv-LV" sz="1200" b="1" i="0" u="none" strike="noStrike" baseline="0" dirty="0">
                <a:solidFill>
                  <a:schemeClr val="accent6">
                    <a:lumMod val="75000"/>
                  </a:schemeClr>
                </a:solidFill>
                <a:latin typeface="Calibri"/>
                <a:cs typeface="Calibri"/>
              </a:rPr>
              <a:t>Neignorējiet savas emocijas, tās tev kaut ko cenšas pateikt</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Ja jums rodas nepatīkama sajūta, padomājiet</a:t>
            </a:r>
            <a:r>
              <a:rPr lang="lv-LV" sz="1200" b="1" dirty="0">
                <a:solidFill>
                  <a:schemeClr val="accent6">
                    <a:lumMod val="75000"/>
                  </a:schemeClr>
                </a:solidFill>
                <a:latin typeface="Calibri"/>
                <a:cs typeface="Calibri"/>
              </a:rPr>
              <a:t>.</a:t>
            </a:r>
            <a:r>
              <a:rPr lang="lv-LV" sz="1200" b="1" i="0" u="none" strike="noStrike" baseline="0" dirty="0">
                <a:solidFill>
                  <a:schemeClr val="accent6">
                    <a:lumMod val="75000"/>
                  </a:schemeClr>
                </a:solidFill>
                <a:latin typeface="Calibri"/>
                <a:cs typeface="Calibri"/>
              </a:rPr>
              <a:t> ko varat darīt, kas jums spētu palīdzēt, un tad dariet to</a:t>
            </a:r>
            <a:r>
              <a:rPr lang="lv-LV" sz="1200" b="1" dirty="0">
                <a:solidFill>
                  <a:schemeClr val="accent6">
                    <a:lumMod val="75000"/>
                  </a:schemeClr>
                </a:solidFill>
                <a:latin typeface="Calibri"/>
                <a:cs typeface="Calibri"/>
              </a:rPr>
              <a:t>! </a:t>
            </a:r>
            <a:endParaRPr lang="lv-LV" sz="1200" b="1" i="0" u="none" strike="noStrike" baseline="0" dirty="0">
              <a:solidFill>
                <a:schemeClr val="accent6">
                  <a:lumMod val="75000"/>
                </a:schemeClr>
              </a:solidFill>
              <a:latin typeface="Calibri" panose="020F0502020204030204" pitchFamily="34" charset="0"/>
              <a:cs typeface="Calibri"/>
            </a:endParaRPr>
          </a:p>
          <a:p>
            <a:pPr>
              <a:spcAft>
                <a:spcPts val="600"/>
              </a:spcAft>
            </a:pPr>
            <a:r>
              <a:rPr lang="lv-LV" sz="1200" b="1" i="0" u="none" strike="noStrike" baseline="0" dirty="0">
                <a:solidFill>
                  <a:schemeClr val="accent6">
                    <a:lumMod val="75000"/>
                  </a:schemeClr>
                </a:solidFill>
                <a:latin typeface="Calibri"/>
                <a:cs typeface="Calibri"/>
              </a:rPr>
              <a:t>Atrodiet pozitīvus veidus, kā paust dusmas, kas nav kaitējoši citiem</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Atcerieties, neatkarīgi no tā, ko jūtat, jūs neesat viens</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Neļaujiet emocijām un sajūtām sevi pārņemt, lietas parasti sakārtojas un kļūst labāk</a:t>
            </a:r>
            <a:r>
              <a:rPr lang="lv-LV" sz="1200" b="1" dirty="0">
                <a:solidFill>
                  <a:schemeClr val="accent6">
                    <a:lumMod val="75000"/>
                  </a:schemeClr>
                </a:solidFill>
                <a:latin typeface="Calibri"/>
                <a:cs typeface="Calibri"/>
              </a:rPr>
              <a:t>!</a:t>
            </a:r>
            <a:endParaRPr lang="lv-LV" sz="1200" b="1" i="0" u="none" strike="noStrike" baseline="0" dirty="0">
              <a:solidFill>
                <a:schemeClr val="accent6">
                  <a:lumMod val="75000"/>
                </a:schemeClr>
              </a:solidFill>
              <a:latin typeface="Calibri"/>
              <a:cs typeface="Calibri"/>
            </a:endParaRPr>
          </a:p>
          <a:p>
            <a:pPr>
              <a:spcAft>
                <a:spcPts val="600"/>
              </a:spcAft>
            </a:pPr>
            <a:r>
              <a:rPr lang="lv-LV" sz="1200" b="1" i="0" u="none" strike="noStrike" baseline="0" dirty="0">
                <a:solidFill>
                  <a:schemeClr val="accent6">
                    <a:lumMod val="75000"/>
                  </a:schemeClr>
                </a:solidFill>
                <a:latin typeface="Calibri"/>
                <a:cs typeface="Calibri"/>
              </a:rPr>
              <a:t>Ja jūs tomēr pārņem emocijas un sajūtas, lūdziet palīdzību</a:t>
            </a:r>
            <a:r>
              <a:rPr lang="lv-LV" sz="1200" b="1" dirty="0">
                <a:solidFill>
                  <a:schemeClr val="accent6">
                    <a:lumMod val="75000"/>
                  </a:schemeClr>
                </a:solidFill>
                <a:latin typeface="Calibri"/>
                <a:cs typeface="Calibri"/>
              </a:rPr>
              <a:t>!</a:t>
            </a:r>
            <a:endParaRPr lang="lv-LV" sz="1200" dirty="0">
              <a:solidFill>
                <a:schemeClr val="accent6">
                  <a:lumMod val="75000"/>
                </a:schemeClr>
              </a:solidFill>
              <a:latin typeface="Calibri"/>
              <a:cs typeface="Calibri"/>
            </a:endParaRPr>
          </a:p>
        </p:txBody>
      </p:sp>
      <p:pic>
        <p:nvPicPr>
          <p:cNvPr id="24" name="Attēls 23" descr="Attēls, kurā ir galds&#10;&#10;Apraksts ģenerēts automātiski">
            <a:extLst>
              <a:ext uri="{FF2B5EF4-FFF2-40B4-BE49-F238E27FC236}">
                <a16:creationId xmlns="" xmlns:a16="http://schemas.microsoft.com/office/drawing/2014/main" id="{E4F38913-1B37-4C4D-AB75-79CBEDC0D3AF}"/>
              </a:ext>
            </a:extLst>
          </p:cNvPr>
          <p:cNvPicPr>
            <a:picLocks noChangeAspect="1"/>
          </p:cNvPicPr>
          <p:nvPr/>
        </p:nvPicPr>
        <p:blipFill>
          <a:blip r:embed="rId6" cstate="print"/>
          <a:stretch>
            <a:fillRect/>
          </a:stretch>
        </p:blipFill>
        <p:spPr>
          <a:xfrm rot="20764503">
            <a:off x="3778755" y="3726665"/>
            <a:ext cx="952633" cy="1171739"/>
          </a:xfrm>
          <a:prstGeom prst="rect">
            <a:avLst/>
          </a:prstGeom>
          <a:ln>
            <a:noFill/>
          </a:ln>
          <a:effectLst>
            <a:softEdge rad="112500"/>
          </a:effectLst>
        </p:spPr>
      </p:pic>
      <p:sp>
        <p:nvSpPr>
          <p:cNvPr id="12" name="TextBox 11">
            <a:extLst>
              <a:ext uri="{FF2B5EF4-FFF2-40B4-BE49-F238E27FC236}">
                <a16:creationId xmlns="" xmlns:a16="http://schemas.microsoft.com/office/drawing/2014/main" id="{E1040189-5E56-4B4E-8423-27667D34A018}"/>
              </a:ext>
            </a:extLst>
          </p:cNvPr>
          <p:cNvSpPr txBox="1"/>
          <p:nvPr/>
        </p:nvSpPr>
        <p:spPr>
          <a:xfrm>
            <a:off x="219892" y="205461"/>
            <a:ext cx="3306533" cy="923330"/>
          </a:xfrm>
          <a:prstGeom prst="rect">
            <a:avLst/>
          </a:prstGeom>
          <a:noFill/>
          <a:ln>
            <a:solidFill>
              <a:schemeClr val="tx1"/>
            </a:solidFill>
          </a:ln>
        </p:spPr>
        <p:txBody>
          <a:bodyPr wrap="square">
            <a:spAutoFit/>
          </a:bodyPr>
          <a:lstStyle/>
          <a:p>
            <a:pPr algn="ctr"/>
            <a:r>
              <a:rPr lang="lv-LV" sz="1800" dirty="0">
                <a:effectLst/>
                <a:latin typeface="Calibri" panose="020F0502020204030204" pitchFamily="34" charset="0"/>
                <a:ea typeface="Calibri" panose="020F0502020204030204" pitchFamily="34" charset="0"/>
                <a:cs typeface="Times New Roman" panose="02020603050405020304" pitchFamily="18" charset="0"/>
              </a:rPr>
              <a:t>Rīku kaste </a:t>
            </a:r>
            <a:r>
              <a:rPr lang="lv-LV" sz="1800" dirty="0" smtClean="0">
                <a:effectLst/>
                <a:latin typeface="Calibri" panose="020F0502020204030204" pitchFamily="34" charset="0"/>
                <a:ea typeface="Calibri" panose="020F0502020204030204" pitchFamily="34" charset="0"/>
                <a:cs typeface="Times New Roman" panose="02020603050405020304" pitchFamily="18" charset="0"/>
              </a:rPr>
              <a:t>7. </a:t>
            </a:r>
            <a:r>
              <a:rPr lang="lv-LV" sz="1800" dirty="0">
                <a:effectLst/>
                <a:latin typeface="Calibri" panose="020F0502020204030204" pitchFamily="34" charset="0"/>
                <a:ea typeface="Calibri" panose="020F0502020204030204" pitchFamily="34" charset="0"/>
                <a:cs typeface="Times New Roman" panose="02020603050405020304" pitchFamily="18" charset="0"/>
              </a:rPr>
              <a:t>– </a:t>
            </a:r>
            <a:r>
              <a:rPr lang="lv-LV" sz="1800" dirty="0" smtClean="0">
                <a:effectLst/>
                <a:latin typeface="Calibri" panose="020F0502020204030204" pitchFamily="34" charset="0"/>
                <a:ea typeface="Calibri" panose="020F0502020204030204" pitchFamily="34" charset="0"/>
                <a:cs typeface="Times New Roman" panose="02020603050405020304" pitchFamily="18" charset="0"/>
              </a:rPr>
              <a:t>9. </a:t>
            </a:r>
            <a:r>
              <a:rPr lang="lv-LV" sz="1800" dirty="0">
                <a:effectLst/>
                <a:latin typeface="Calibri" panose="020F0502020204030204" pitchFamily="34" charset="0"/>
                <a:ea typeface="Calibri" panose="020F0502020204030204" pitchFamily="34" charset="0"/>
                <a:cs typeface="Times New Roman" panose="02020603050405020304" pitchFamily="18" charset="0"/>
              </a:rPr>
              <a:t>klase</a:t>
            </a:r>
          </a:p>
          <a:p>
            <a:pPr algn="ctr"/>
            <a:r>
              <a:rPr lang="lv-LV" sz="1800" dirty="0">
                <a:effectLst/>
                <a:latin typeface="Calibri" panose="020F0502020204030204" pitchFamily="34" charset="0"/>
                <a:ea typeface="Calibri" panose="020F0502020204030204" pitchFamily="34" charset="0"/>
                <a:cs typeface="Times New Roman" panose="02020603050405020304" pitchFamily="18" charset="0"/>
              </a:rPr>
              <a:t>4. nodarbība: Tikumi un emocijas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lv-LV" sz="1800" b="1" dirty="0">
                <a:effectLst/>
                <a:latin typeface="Calibri" panose="020F0502020204030204" pitchFamily="34" charset="0"/>
                <a:ea typeface="Calibri" panose="020F0502020204030204" pitchFamily="34" charset="0"/>
                <a:cs typeface="Times New Roman" panose="02020603050405020304" pitchFamily="18" charset="0"/>
              </a:rPr>
              <a:t>1. materiāls</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6" name="Attēls 7">
            <a:extLst>
              <a:ext uri="{FF2B5EF4-FFF2-40B4-BE49-F238E27FC236}">
                <a16:creationId xmlns:lc="http://schemas.openxmlformats.org/drawingml/2006/lockedCanvas" xmlns:a16="http://schemas.microsoft.com/office/drawing/2014/main" xmlns="" id="{AB3E88F5-45B7-4538-93B5-2715D014B94A}"/>
              </a:ext>
            </a:extLst>
          </p:cNvPr>
          <p:cNvPicPr>
            <a:picLocks noChangeAspect="1"/>
          </p:cNvPicPr>
          <p:nvPr/>
        </p:nvPicPr>
        <p:blipFill>
          <a:blip r:embed="rId7" cstate="print">
            <a:extLst>
              <a:ext uri="{BEBA8EAE-BF5A-486C-A8C5-ECC9F3942E4B}">
                <a14:imgProps xmlns:lc="http://schemas.openxmlformats.org/drawingml/2006/lockedCanvas" xmlns:a14="http://schemas.microsoft.com/office/drawing/2010/main" xmln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7" name="Picture 16" descr="E-tap_main.png"/>
          <p:cNvPicPr>
            <a:picLocks noChangeAspect="1"/>
          </p:cNvPicPr>
          <p:nvPr/>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770882623"/>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4762C1-36A3-4E02-81BA-D9D5DD3E1C14}">
  <ds:schemaRefs>
    <ds:schemaRef ds:uri="http://purl.org/dc/terms/"/>
    <ds:schemaRef ds:uri="http://purl.org/dc/elements/1.1/"/>
    <ds:schemaRef ds:uri="http://purl.org/dc/dcmitype/"/>
    <ds:schemaRef ds:uri="http://schemas.microsoft.com/office/2006/documentManagement/types"/>
    <ds:schemaRef ds:uri="http://schemas.openxmlformats.org/package/2006/metadata/core-properties"/>
    <ds:schemaRef ds:uri="bcd8bb90-b1cb-4fe5-8892-66ea2dba031d"/>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7EE5169-6F83-422B-8149-35ADB16A3FE6}">
  <ds:schemaRefs>
    <ds:schemaRef ds:uri="http://schemas.microsoft.com/sharepoint/v3/contenttype/forms"/>
  </ds:schemaRefs>
</ds:datastoreItem>
</file>

<file path=customXml/itemProps3.xml><?xml version="1.0" encoding="utf-8"?>
<ds:datastoreItem xmlns:ds="http://schemas.openxmlformats.org/officeDocument/2006/customXml" ds:itemID="{23239FB1-71F3-4ED7-AF4C-09EA6558E3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302</TotalTime>
  <Words>279</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dizains</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 Joaquin Fernandez Gonzalez</dc:creator>
  <cp:lastModifiedBy>Arturs</cp:lastModifiedBy>
  <cp:revision>42</cp:revision>
  <dcterms:created xsi:type="dcterms:W3CDTF">2020-11-05T15:24:01Z</dcterms:created>
  <dcterms:modified xsi:type="dcterms:W3CDTF">2021-10-26T21:27:12Z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