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4" r:id="rId6"/>
    <p:sldId id="261" r:id="rId7"/>
    <p:sldId id="263" r:id="rId8"/>
    <p:sldId id="265" r:id="rId9"/>
    <p:sldId id="257" r:id="rId10"/>
    <p:sldId id="259" r:id="rId11"/>
    <p:sldId id="260" r:id="rId12"/>
    <p:sldId id="262" r:id="rId13"/>
    <p:sldId id="266" r:id="rId14"/>
    <p:sldId id="25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26945C-BAF4-477A-A05F-F1FF8211E4E5}" v="76" dt="2023-10-24T15:26:31.153"/>
    <p1510:client id="{EA1F2E71-8481-4B3C-B0A1-30D9F2BE0FA2}" v="1" dt="2023-10-26T16:08:04.3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1914" y="7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uel Joaquin Fernandez Gonzalez" userId="90e28fec-564e-43b0-9c13-1b12e1cad7dc" providerId="ADAL" clId="{CEC69672-0D3D-4676-A458-27584B7BEC57}"/>
    <pc:docChg chg="undo redo custSel addSld modSld">
      <pc:chgData name="Manuel Joaquin Fernandez Gonzalez" userId="90e28fec-564e-43b0-9c13-1b12e1cad7dc" providerId="ADAL" clId="{CEC69672-0D3D-4676-A458-27584B7BEC57}" dt="2023-02-14T10:32:47.012" v="232" actId="1076"/>
      <pc:docMkLst>
        <pc:docMk/>
      </pc:docMkLst>
      <pc:sldChg chg="addSp delSp modSp mod delAnim modAnim">
        <pc:chgData name="Manuel Joaquin Fernandez Gonzalez" userId="90e28fec-564e-43b0-9c13-1b12e1cad7dc" providerId="ADAL" clId="{CEC69672-0D3D-4676-A458-27584B7BEC57}" dt="2023-02-14T10:16:29.954" v="203"/>
        <pc:sldMkLst>
          <pc:docMk/>
          <pc:sldMk cId="1230155545" sldId="257"/>
        </pc:sldMkLst>
        <pc:spChg chg="mod">
          <ac:chgData name="Manuel Joaquin Fernandez Gonzalez" userId="90e28fec-564e-43b0-9c13-1b12e1cad7dc" providerId="ADAL" clId="{CEC69672-0D3D-4676-A458-27584B7BEC57}" dt="2023-02-14T10:11:32.975" v="175" actId="113"/>
          <ac:spMkLst>
            <pc:docMk/>
            <pc:sldMk cId="1230155545" sldId="257"/>
            <ac:spMk id="2" creationId="{113EC399-75D5-46C3-9B45-FE17252B0780}"/>
          </ac:spMkLst>
        </pc:spChg>
        <pc:spChg chg="add mod">
          <ac:chgData name="Manuel Joaquin Fernandez Gonzalez" userId="90e28fec-564e-43b0-9c13-1b12e1cad7dc" providerId="ADAL" clId="{CEC69672-0D3D-4676-A458-27584B7BEC57}" dt="2023-02-14T10:16:02.203" v="199" actId="1076"/>
          <ac:spMkLst>
            <pc:docMk/>
            <pc:sldMk cId="1230155545" sldId="257"/>
            <ac:spMk id="9" creationId="{96CF3F87-49E0-1513-A42A-55D10D6C226D}"/>
          </ac:spMkLst>
        </pc:spChg>
        <pc:spChg chg="add mod">
          <ac:chgData name="Manuel Joaquin Fernandez Gonzalez" userId="90e28fec-564e-43b0-9c13-1b12e1cad7dc" providerId="ADAL" clId="{CEC69672-0D3D-4676-A458-27584B7BEC57}" dt="2023-02-14T10:15:43.685" v="196" actId="1076"/>
          <ac:spMkLst>
            <pc:docMk/>
            <pc:sldMk cId="1230155545" sldId="257"/>
            <ac:spMk id="11" creationId="{AB418ACF-3BFF-8471-EE66-01AFC9025DE3}"/>
          </ac:spMkLst>
        </pc:spChg>
        <pc:spChg chg="add mod">
          <ac:chgData name="Manuel Joaquin Fernandez Gonzalez" userId="90e28fec-564e-43b0-9c13-1b12e1cad7dc" providerId="ADAL" clId="{CEC69672-0D3D-4676-A458-27584B7BEC57}" dt="2023-02-14T10:16:10.278" v="200" actId="1076"/>
          <ac:spMkLst>
            <pc:docMk/>
            <pc:sldMk cId="1230155545" sldId="257"/>
            <ac:spMk id="13" creationId="{729FCB24-AFCE-0081-B174-F0E98B89E731}"/>
          </ac:spMkLst>
        </pc:spChg>
        <pc:graphicFrameChg chg="modGraphic">
          <ac:chgData name="Manuel Joaquin Fernandez Gonzalez" userId="90e28fec-564e-43b0-9c13-1b12e1cad7dc" providerId="ADAL" clId="{CEC69672-0D3D-4676-A458-27584B7BEC57}" dt="2023-02-14T10:15:55.070" v="198" actId="404"/>
          <ac:graphicFrameMkLst>
            <pc:docMk/>
            <pc:sldMk cId="1230155545" sldId="257"/>
            <ac:graphicFrameMk id="4" creationId="{EC629B9F-D9A1-BBEA-9FD0-76806D85528A}"/>
          </ac:graphicFrameMkLst>
        </pc:graphicFrameChg>
        <pc:graphicFrameChg chg="add del mod modGraphic">
          <ac:chgData name="Manuel Joaquin Fernandez Gonzalez" userId="90e28fec-564e-43b0-9c13-1b12e1cad7dc" providerId="ADAL" clId="{CEC69672-0D3D-4676-A458-27584B7BEC57}" dt="2023-02-14T10:14:20.945" v="184" actId="478"/>
          <ac:graphicFrameMkLst>
            <pc:docMk/>
            <pc:sldMk cId="1230155545" sldId="257"/>
            <ac:graphicFrameMk id="5" creationId="{DEF31CDB-D86D-52FA-E740-F074128CF5A1}"/>
          </ac:graphicFrameMkLst>
        </pc:graphicFrameChg>
        <pc:graphicFrameChg chg="add del mod">
          <ac:chgData name="Manuel Joaquin Fernandez Gonzalez" userId="90e28fec-564e-43b0-9c13-1b12e1cad7dc" providerId="ADAL" clId="{CEC69672-0D3D-4676-A458-27584B7BEC57}" dt="2023-02-14T10:14:10.613" v="183" actId="478"/>
          <ac:graphicFrameMkLst>
            <pc:docMk/>
            <pc:sldMk cId="1230155545" sldId="257"/>
            <ac:graphicFrameMk id="6" creationId="{51570BF2-8A8B-CB0C-3862-A7BCAFFFB299}"/>
          </ac:graphicFrameMkLst>
        </pc:graphicFrameChg>
        <pc:graphicFrameChg chg="del">
          <ac:chgData name="Manuel Joaquin Fernandez Gonzalez" userId="90e28fec-564e-43b0-9c13-1b12e1cad7dc" providerId="ADAL" clId="{CEC69672-0D3D-4676-A458-27584B7BEC57}" dt="2023-02-14T10:15:17.172" v="190" actId="478"/>
          <ac:graphicFrameMkLst>
            <pc:docMk/>
            <pc:sldMk cId="1230155545" sldId="257"/>
            <ac:graphicFrameMk id="7" creationId="{30617DBC-0AC3-ED3F-8CA7-A861237197C6}"/>
          </ac:graphicFrameMkLst>
        </pc:graphicFrameChg>
      </pc:sldChg>
      <pc:sldChg chg="delSp mod">
        <pc:chgData name="Manuel Joaquin Fernandez Gonzalez" userId="90e28fec-564e-43b0-9c13-1b12e1cad7dc" providerId="ADAL" clId="{CEC69672-0D3D-4676-A458-27584B7BEC57}" dt="2023-02-14T10:19:25.883" v="204" actId="478"/>
        <pc:sldMkLst>
          <pc:docMk/>
          <pc:sldMk cId="194046719" sldId="259"/>
        </pc:sldMkLst>
        <pc:spChg chg="del">
          <ac:chgData name="Manuel Joaquin Fernandez Gonzalez" userId="90e28fec-564e-43b0-9c13-1b12e1cad7dc" providerId="ADAL" clId="{CEC69672-0D3D-4676-A458-27584B7BEC57}" dt="2023-02-14T10:19:25.883" v="204" actId="478"/>
          <ac:spMkLst>
            <pc:docMk/>
            <pc:sldMk cId="194046719" sldId="259"/>
            <ac:spMk id="5" creationId="{682B4B46-A736-7B1A-B815-79C8F195E843}"/>
          </ac:spMkLst>
        </pc:spChg>
      </pc:sldChg>
      <pc:sldChg chg="modSp mod modAnim">
        <pc:chgData name="Manuel Joaquin Fernandez Gonzalez" userId="90e28fec-564e-43b0-9c13-1b12e1cad7dc" providerId="ADAL" clId="{CEC69672-0D3D-4676-A458-27584B7BEC57}" dt="2023-02-14T09:57:23.055" v="98" actId="790"/>
        <pc:sldMkLst>
          <pc:docMk/>
          <pc:sldMk cId="2046851045" sldId="261"/>
        </pc:sldMkLst>
        <pc:graphicFrameChg chg="modGraphic">
          <ac:chgData name="Manuel Joaquin Fernandez Gonzalez" userId="90e28fec-564e-43b0-9c13-1b12e1cad7dc" providerId="ADAL" clId="{CEC69672-0D3D-4676-A458-27584B7BEC57}" dt="2023-02-14T09:57:23.055" v="98" actId="790"/>
          <ac:graphicFrameMkLst>
            <pc:docMk/>
            <pc:sldMk cId="2046851045" sldId="261"/>
            <ac:graphicFrameMk id="4" creationId="{10257582-0A2E-24E0-7313-AF7B27A87101}"/>
          </ac:graphicFrameMkLst>
        </pc:graphicFrameChg>
        <pc:graphicFrameChg chg="modGraphic">
          <ac:chgData name="Manuel Joaquin Fernandez Gonzalez" userId="90e28fec-564e-43b0-9c13-1b12e1cad7dc" providerId="ADAL" clId="{CEC69672-0D3D-4676-A458-27584B7BEC57}" dt="2023-02-14T09:57:14.895" v="96" actId="790"/>
          <ac:graphicFrameMkLst>
            <pc:docMk/>
            <pc:sldMk cId="2046851045" sldId="261"/>
            <ac:graphicFrameMk id="5" creationId="{2329B814-CE13-8B6A-5E73-FD7931483481}"/>
          </ac:graphicFrameMkLst>
        </pc:graphicFrameChg>
        <pc:graphicFrameChg chg="modGraphic">
          <ac:chgData name="Manuel Joaquin Fernandez Gonzalez" userId="90e28fec-564e-43b0-9c13-1b12e1cad7dc" providerId="ADAL" clId="{CEC69672-0D3D-4676-A458-27584B7BEC57}" dt="2023-02-14T09:57:09.032" v="94" actId="790"/>
          <ac:graphicFrameMkLst>
            <pc:docMk/>
            <pc:sldMk cId="2046851045" sldId="261"/>
            <ac:graphicFrameMk id="6" creationId="{B63A4DA0-F28D-47B2-6FDC-83D8C0D5811E}"/>
          </ac:graphicFrameMkLst>
        </pc:graphicFrameChg>
        <pc:graphicFrameChg chg="modGraphic">
          <ac:chgData name="Manuel Joaquin Fernandez Gonzalez" userId="90e28fec-564e-43b0-9c13-1b12e1cad7dc" providerId="ADAL" clId="{CEC69672-0D3D-4676-A458-27584B7BEC57}" dt="2023-02-14T09:57:06.110" v="93" actId="790"/>
          <ac:graphicFrameMkLst>
            <pc:docMk/>
            <pc:sldMk cId="2046851045" sldId="261"/>
            <ac:graphicFrameMk id="7" creationId="{F875B315-A21A-C8BD-91F6-3399D1E214C6}"/>
          </ac:graphicFrameMkLst>
        </pc:graphicFrameChg>
      </pc:sldChg>
      <pc:sldChg chg="modAnim">
        <pc:chgData name="Manuel Joaquin Fernandez Gonzalez" userId="90e28fec-564e-43b0-9c13-1b12e1cad7dc" providerId="ADAL" clId="{CEC69672-0D3D-4676-A458-27584B7BEC57}" dt="2023-02-14T10:01:12.571" v="102"/>
        <pc:sldMkLst>
          <pc:docMk/>
          <pc:sldMk cId="2853878710" sldId="263"/>
        </pc:sldMkLst>
      </pc:sldChg>
      <pc:sldChg chg="addSp modSp new mod setBg">
        <pc:chgData name="Manuel Joaquin Fernandez Gonzalez" userId="90e28fec-564e-43b0-9c13-1b12e1cad7dc" providerId="ADAL" clId="{CEC69672-0D3D-4676-A458-27584B7BEC57}" dt="2023-02-14T09:50:14.199" v="84" actId="26606"/>
        <pc:sldMkLst>
          <pc:docMk/>
          <pc:sldMk cId="4135907194" sldId="264"/>
        </pc:sldMkLst>
        <pc:spChg chg="mod">
          <ac:chgData name="Manuel Joaquin Fernandez Gonzalez" userId="90e28fec-564e-43b0-9c13-1b12e1cad7dc" providerId="ADAL" clId="{CEC69672-0D3D-4676-A458-27584B7BEC57}" dt="2023-02-14T09:50:14.199" v="84" actId="26606"/>
          <ac:spMkLst>
            <pc:docMk/>
            <pc:sldMk cId="4135907194" sldId="264"/>
            <ac:spMk id="2" creationId="{E87CEFBE-A19D-711C-A0F6-0515D9818D03}"/>
          </ac:spMkLst>
        </pc:spChg>
        <pc:spChg chg="mod">
          <ac:chgData name="Manuel Joaquin Fernandez Gonzalez" userId="90e28fec-564e-43b0-9c13-1b12e1cad7dc" providerId="ADAL" clId="{CEC69672-0D3D-4676-A458-27584B7BEC57}" dt="2023-02-14T09:50:14.199" v="84" actId="26606"/>
          <ac:spMkLst>
            <pc:docMk/>
            <pc:sldMk cId="4135907194" sldId="264"/>
            <ac:spMk id="3" creationId="{E0872107-1DB1-DF55-855B-A70EBB3187B1}"/>
          </ac:spMkLst>
        </pc:spChg>
        <pc:spChg chg="add">
          <ac:chgData name="Manuel Joaquin Fernandez Gonzalez" userId="90e28fec-564e-43b0-9c13-1b12e1cad7dc" providerId="ADAL" clId="{CEC69672-0D3D-4676-A458-27584B7BEC57}" dt="2023-02-14T09:50:14.199" v="84" actId="26606"/>
          <ac:spMkLst>
            <pc:docMk/>
            <pc:sldMk cId="4135907194" sldId="264"/>
            <ac:spMk id="8" creationId="{907EF6B7-1338-4443-8C46-6A318D952DFD}"/>
          </ac:spMkLst>
        </pc:spChg>
        <pc:spChg chg="add">
          <ac:chgData name="Manuel Joaquin Fernandez Gonzalez" userId="90e28fec-564e-43b0-9c13-1b12e1cad7dc" providerId="ADAL" clId="{CEC69672-0D3D-4676-A458-27584B7BEC57}" dt="2023-02-14T09:50:14.199" v="84" actId="26606"/>
          <ac:spMkLst>
            <pc:docMk/>
            <pc:sldMk cId="4135907194" sldId="264"/>
            <ac:spMk id="10" creationId="{DAAE4CDD-124C-4DCF-9584-B6033B545DD5}"/>
          </ac:spMkLst>
        </pc:spChg>
        <pc:spChg chg="add">
          <ac:chgData name="Manuel Joaquin Fernandez Gonzalez" userId="90e28fec-564e-43b0-9c13-1b12e1cad7dc" providerId="ADAL" clId="{CEC69672-0D3D-4676-A458-27584B7BEC57}" dt="2023-02-14T09:50:14.199" v="84" actId="26606"/>
          <ac:spMkLst>
            <pc:docMk/>
            <pc:sldMk cId="4135907194" sldId="264"/>
            <ac:spMk id="12" creationId="{081E4A58-353D-44AE-B2FC-2A74E2E400F7}"/>
          </ac:spMkLst>
        </pc:spChg>
      </pc:sldChg>
      <pc:sldChg chg="modSp new mod">
        <pc:chgData name="Manuel Joaquin Fernandez Gonzalez" userId="90e28fec-564e-43b0-9c13-1b12e1cad7dc" providerId="ADAL" clId="{CEC69672-0D3D-4676-A458-27584B7BEC57}" dt="2023-02-14T10:09:26.614" v="165"/>
        <pc:sldMkLst>
          <pc:docMk/>
          <pc:sldMk cId="3191070386" sldId="265"/>
        </pc:sldMkLst>
        <pc:spChg chg="mod">
          <ac:chgData name="Manuel Joaquin Fernandez Gonzalez" userId="90e28fec-564e-43b0-9c13-1b12e1cad7dc" providerId="ADAL" clId="{CEC69672-0D3D-4676-A458-27584B7BEC57}" dt="2023-02-14T10:07:54.239" v="137" actId="5793"/>
          <ac:spMkLst>
            <pc:docMk/>
            <pc:sldMk cId="3191070386" sldId="265"/>
            <ac:spMk id="2" creationId="{532A780E-408B-94DD-9BCC-EE47E8F211AB}"/>
          </ac:spMkLst>
        </pc:spChg>
        <pc:spChg chg="mod">
          <ac:chgData name="Manuel Joaquin Fernandez Gonzalez" userId="90e28fec-564e-43b0-9c13-1b12e1cad7dc" providerId="ADAL" clId="{CEC69672-0D3D-4676-A458-27584B7BEC57}" dt="2023-02-14T10:09:26.614" v="165"/>
          <ac:spMkLst>
            <pc:docMk/>
            <pc:sldMk cId="3191070386" sldId="265"/>
            <ac:spMk id="3" creationId="{331EA509-5757-0FD4-2C97-D1352A6F60FC}"/>
          </ac:spMkLst>
        </pc:spChg>
      </pc:sldChg>
      <pc:sldChg chg="addSp modSp new mod setBg">
        <pc:chgData name="Manuel Joaquin Fernandez Gonzalez" userId="90e28fec-564e-43b0-9c13-1b12e1cad7dc" providerId="ADAL" clId="{CEC69672-0D3D-4676-A458-27584B7BEC57}" dt="2023-02-14T10:32:47.012" v="232" actId="1076"/>
        <pc:sldMkLst>
          <pc:docMk/>
          <pc:sldMk cId="3173789581" sldId="266"/>
        </pc:sldMkLst>
        <pc:spChg chg="mod">
          <ac:chgData name="Manuel Joaquin Fernandez Gonzalez" userId="90e28fec-564e-43b0-9c13-1b12e1cad7dc" providerId="ADAL" clId="{CEC69672-0D3D-4676-A458-27584B7BEC57}" dt="2023-02-14T10:31:47.255" v="224" actId="26606"/>
          <ac:spMkLst>
            <pc:docMk/>
            <pc:sldMk cId="3173789581" sldId="266"/>
            <ac:spMk id="2" creationId="{2E8160D5-7246-0B98-FFF5-E282C1189178}"/>
          </ac:spMkLst>
        </pc:spChg>
        <pc:spChg chg="mod">
          <ac:chgData name="Manuel Joaquin Fernandez Gonzalez" userId="90e28fec-564e-43b0-9c13-1b12e1cad7dc" providerId="ADAL" clId="{CEC69672-0D3D-4676-A458-27584B7BEC57}" dt="2023-02-14T10:32:19.020" v="225" actId="1076"/>
          <ac:spMkLst>
            <pc:docMk/>
            <pc:sldMk cId="3173789581" sldId="266"/>
            <ac:spMk id="3" creationId="{50E52B9F-FA4E-D192-BD98-4776D7335253}"/>
          </ac:spMkLst>
        </pc:spChg>
        <pc:spChg chg="add mod">
          <ac:chgData name="Manuel Joaquin Fernandez Gonzalez" userId="90e28fec-564e-43b0-9c13-1b12e1cad7dc" providerId="ADAL" clId="{CEC69672-0D3D-4676-A458-27584B7BEC57}" dt="2023-02-14T10:32:47.012" v="232" actId="1076"/>
          <ac:spMkLst>
            <pc:docMk/>
            <pc:sldMk cId="3173789581" sldId="266"/>
            <ac:spMk id="5" creationId="{71D7BE15-AB37-4E0F-B8EA-D4884306BC66}"/>
          </ac:spMkLst>
        </pc:spChg>
        <pc:spChg chg="add">
          <ac:chgData name="Manuel Joaquin Fernandez Gonzalez" userId="90e28fec-564e-43b0-9c13-1b12e1cad7dc" providerId="ADAL" clId="{CEC69672-0D3D-4676-A458-27584B7BEC57}" dt="2023-02-14T10:31:47.255" v="224" actId="26606"/>
          <ac:spMkLst>
            <pc:docMk/>
            <pc:sldMk cId="3173789581" sldId="266"/>
            <ac:spMk id="1031" creationId="{F13C74B1-5B17-4795-BED0-7140497B445A}"/>
          </ac:spMkLst>
        </pc:spChg>
        <pc:spChg chg="add">
          <ac:chgData name="Manuel Joaquin Fernandez Gonzalez" userId="90e28fec-564e-43b0-9c13-1b12e1cad7dc" providerId="ADAL" clId="{CEC69672-0D3D-4676-A458-27584B7BEC57}" dt="2023-02-14T10:31:47.255" v="224" actId="26606"/>
          <ac:spMkLst>
            <pc:docMk/>
            <pc:sldMk cId="3173789581" sldId="266"/>
            <ac:spMk id="1033" creationId="{D4974D33-8DC5-464E-8C6D-BE58F0669C17}"/>
          </ac:spMkLst>
        </pc:spChg>
        <pc:picChg chg="add mod">
          <ac:chgData name="Manuel Joaquin Fernandez Gonzalez" userId="90e28fec-564e-43b0-9c13-1b12e1cad7dc" providerId="ADAL" clId="{CEC69672-0D3D-4676-A458-27584B7BEC57}" dt="2023-02-14T10:31:47.255" v="224" actId="26606"/>
          <ac:picMkLst>
            <pc:docMk/>
            <pc:sldMk cId="3173789581" sldId="266"/>
            <ac:picMk id="1026" creationId="{A492872D-A805-7BF8-179B-C03C73B79761}"/>
          </ac:picMkLst>
        </pc:picChg>
      </pc:sldChg>
    </pc:docChg>
  </pc:docChgLst>
  <pc:docChgLst>
    <pc:chgData name="Andrejs Mūrnieks" userId="S::murnieks@edu.lu.lv::3e8de971-bca6-4a40-98d7-345a6aeb0e19" providerId="AD" clId="Web-{122DB40F-1324-48DC-87D7-FB89262B8853}"/>
    <pc:docChg chg="modSld">
      <pc:chgData name="Andrejs Mūrnieks" userId="S::murnieks@edu.lu.lv::3e8de971-bca6-4a40-98d7-345a6aeb0e19" providerId="AD" clId="Web-{122DB40F-1324-48DC-87D7-FB89262B8853}" dt="2023-01-27T21:15:03.711" v="115" actId="1076"/>
      <pc:docMkLst>
        <pc:docMk/>
      </pc:docMkLst>
      <pc:sldChg chg="addSp delSp modSp">
        <pc:chgData name="Andrejs Mūrnieks" userId="S::murnieks@edu.lu.lv::3e8de971-bca6-4a40-98d7-345a6aeb0e19" providerId="AD" clId="Web-{122DB40F-1324-48DC-87D7-FB89262B8853}" dt="2023-01-27T21:14:47.476" v="112"/>
        <pc:sldMkLst>
          <pc:docMk/>
          <pc:sldMk cId="1230155545" sldId="257"/>
        </pc:sldMkLst>
        <pc:spChg chg="mod">
          <ac:chgData name="Andrejs Mūrnieks" userId="S::murnieks@edu.lu.lv::3e8de971-bca6-4a40-98d7-345a6aeb0e19" providerId="AD" clId="Web-{122DB40F-1324-48DC-87D7-FB89262B8853}" dt="2023-01-27T21:10:23.813" v="5" actId="14100"/>
          <ac:spMkLst>
            <pc:docMk/>
            <pc:sldMk cId="1230155545" sldId="257"/>
            <ac:spMk id="2" creationId="{113EC399-75D5-46C3-9B45-FE17252B0780}"/>
          </ac:spMkLst>
        </pc:spChg>
        <pc:spChg chg="del mod">
          <ac:chgData name="Andrejs Mūrnieks" userId="S::murnieks@edu.lu.lv::3e8de971-bca6-4a40-98d7-345a6aeb0e19" providerId="AD" clId="Web-{122DB40F-1324-48DC-87D7-FB89262B8853}" dt="2023-01-27T21:11:55.589" v="26"/>
          <ac:spMkLst>
            <pc:docMk/>
            <pc:sldMk cId="1230155545" sldId="257"/>
            <ac:spMk id="3" creationId="{6332C34D-5735-47D5-B218-A0A68ADE6AD5}"/>
          </ac:spMkLst>
        </pc:spChg>
        <pc:spChg chg="add del mod">
          <ac:chgData name="Andrejs Mūrnieks" userId="S::murnieks@edu.lu.lv::3e8de971-bca6-4a40-98d7-345a6aeb0e19" providerId="AD" clId="Web-{122DB40F-1324-48DC-87D7-FB89262B8853}" dt="2023-01-27T21:11:59.996" v="27"/>
          <ac:spMkLst>
            <pc:docMk/>
            <pc:sldMk cId="1230155545" sldId="257"/>
            <ac:spMk id="6" creationId="{99B0DA5D-84F3-7333-F2B1-24741CD6C64E}"/>
          </ac:spMkLst>
        </pc:spChg>
        <pc:graphicFrameChg chg="add mod modGraphic">
          <ac:chgData name="Andrejs Mūrnieks" userId="S::murnieks@edu.lu.lv::3e8de971-bca6-4a40-98d7-345a6aeb0e19" providerId="AD" clId="Web-{122DB40F-1324-48DC-87D7-FB89262B8853}" dt="2023-01-27T21:13:42.143" v="100"/>
          <ac:graphicFrameMkLst>
            <pc:docMk/>
            <pc:sldMk cId="1230155545" sldId="257"/>
            <ac:graphicFrameMk id="4" creationId="{EC629B9F-D9A1-BBEA-9FD0-76806D85528A}"/>
          </ac:graphicFrameMkLst>
        </pc:graphicFrameChg>
        <pc:graphicFrameChg chg="add mod modGraphic">
          <ac:chgData name="Andrejs Mūrnieks" userId="S::murnieks@edu.lu.lv::3e8de971-bca6-4a40-98d7-345a6aeb0e19" providerId="AD" clId="Web-{122DB40F-1324-48DC-87D7-FB89262B8853}" dt="2023-01-27T21:14:47.476" v="112"/>
          <ac:graphicFrameMkLst>
            <pc:docMk/>
            <pc:sldMk cId="1230155545" sldId="257"/>
            <ac:graphicFrameMk id="7" creationId="{30617DBC-0AC3-ED3F-8CA7-A861237197C6}"/>
          </ac:graphicFrameMkLst>
        </pc:graphicFrameChg>
      </pc:sldChg>
      <pc:sldChg chg="addSp delSp modSp">
        <pc:chgData name="Andrejs Mūrnieks" userId="S::murnieks@edu.lu.lv::3e8de971-bca6-4a40-98d7-345a6aeb0e19" providerId="AD" clId="Web-{122DB40F-1324-48DC-87D7-FB89262B8853}" dt="2023-01-27T21:15:03.711" v="115" actId="1076"/>
        <pc:sldMkLst>
          <pc:docMk/>
          <pc:sldMk cId="194046719" sldId="259"/>
        </pc:sldMkLst>
        <pc:spChg chg="del">
          <ac:chgData name="Andrejs Mūrnieks" userId="S::murnieks@edu.lu.lv::3e8de971-bca6-4a40-98d7-345a6aeb0e19" providerId="AD" clId="Web-{122DB40F-1324-48DC-87D7-FB89262B8853}" dt="2023-01-27T21:15:00.414" v="114"/>
          <ac:spMkLst>
            <pc:docMk/>
            <pc:sldMk cId="194046719" sldId="259"/>
            <ac:spMk id="2" creationId="{113EC399-75D5-46C3-9B45-FE17252B0780}"/>
          </ac:spMkLst>
        </pc:spChg>
        <pc:spChg chg="add mod">
          <ac:chgData name="Andrejs Mūrnieks" userId="S::murnieks@edu.lu.lv::3e8de971-bca6-4a40-98d7-345a6aeb0e19" providerId="AD" clId="Web-{122DB40F-1324-48DC-87D7-FB89262B8853}" dt="2023-01-27T21:15:03.711" v="115" actId="1076"/>
          <ac:spMkLst>
            <pc:docMk/>
            <pc:sldMk cId="194046719" sldId="259"/>
            <ac:spMk id="5" creationId="{682B4B46-A736-7B1A-B815-79C8F195E843}"/>
          </ac:spMkLst>
        </pc:spChg>
      </pc:sldChg>
    </pc:docChg>
  </pc:docChgLst>
  <pc:docChgLst>
    <pc:chgData name="Andrejs Mūrnieks" userId="S::murnieks@edu.lu.lv::3e8de971-bca6-4a40-98d7-345a6aeb0e19" providerId="AD" clId="Web-{0F639E67-E357-4BCB-8E47-808EEF5F07CE}"/>
    <pc:docChg chg="modSld">
      <pc:chgData name="Andrejs Mūrnieks" userId="S::murnieks@edu.lu.lv::3e8de971-bca6-4a40-98d7-345a6aeb0e19" providerId="AD" clId="Web-{0F639E67-E357-4BCB-8E47-808EEF5F07CE}" dt="2023-09-18T08:21:51.772" v="26" actId="20577"/>
      <pc:docMkLst>
        <pc:docMk/>
      </pc:docMkLst>
      <pc:sldChg chg="modSp">
        <pc:chgData name="Andrejs Mūrnieks" userId="S::murnieks@edu.lu.lv::3e8de971-bca6-4a40-98d7-345a6aeb0e19" providerId="AD" clId="Web-{0F639E67-E357-4BCB-8E47-808EEF5F07CE}" dt="2023-09-18T08:21:48.006" v="25" actId="20577"/>
        <pc:sldMkLst>
          <pc:docMk/>
          <pc:sldMk cId="3561201689" sldId="260"/>
        </pc:sldMkLst>
        <pc:spChg chg="mod">
          <ac:chgData name="Andrejs Mūrnieks" userId="S::murnieks@edu.lu.lv::3e8de971-bca6-4a40-98d7-345a6aeb0e19" providerId="AD" clId="Web-{0F639E67-E357-4BCB-8E47-808EEF5F07CE}" dt="2023-09-18T08:21:48.006" v="25" actId="20577"/>
          <ac:spMkLst>
            <pc:docMk/>
            <pc:sldMk cId="3561201689" sldId="260"/>
            <ac:spMk id="2" creationId="{113EC399-75D5-46C3-9B45-FE17252B0780}"/>
          </ac:spMkLst>
        </pc:spChg>
        <pc:spChg chg="mod">
          <ac:chgData name="Andrejs Mūrnieks" userId="S::murnieks@edu.lu.lv::3e8de971-bca6-4a40-98d7-345a6aeb0e19" providerId="AD" clId="Web-{0F639E67-E357-4BCB-8E47-808EEF5F07CE}" dt="2023-09-18T08:21:45.709" v="24" actId="1076"/>
          <ac:spMkLst>
            <pc:docMk/>
            <pc:sldMk cId="3561201689" sldId="260"/>
            <ac:spMk id="3" creationId="{6332C34D-5735-47D5-B218-A0A68ADE6AD5}"/>
          </ac:spMkLst>
        </pc:spChg>
      </pc:sldChg>
      <pc:sldChg chg="modSp">
        <pc:chgData name="Andrejs Mūrnieks" userId="S::murnieks@edu.lu.lv::3e8de971-bca6-4a40-98d7-345a6aeb0e19" providerId="AD" clId="Web-{0F639E67-E357-4BCB-8E47-808EEF5F07CE}" dt="2023-09-18T08:21:51.772" v="26" actId="20577"/>
        <pc:sldMkLst>
          <pc:docMk/>
          <pc:sldMk cId="3854929618" sldId="262"/>
        </pc:sldMkLst>
        <pc:spChg chg="mod">
          <ac:chgData name="Andrejs Mūrnieks" userId="S::murnieks@edu.lu.lv::3e8de971-bca6-4a40-98d7-345a6aeb0e19" providerId="AD" clId="Web-{0F639E67-E357-4BCB-8E47-808EEF5F07CE}" dt="2023-09-18T08:21:51.772" v="26" actId="20577"/>
          <ac:spMkLst>
            <pc:docMk/>
            <pc:sldMk cId="3854929618" sldId="262"/>
            <ac:spMk id="5" creationId="{74E64BB2-25EF-06F6-E7CA-811788F3FEA9}"/>
          </ac:spMkLst>
        </pc:spChg>
      </pc:sldChg>
    </pc:docChg>
  </pc:docChgLst>
  <pc:docChgLst>
    <pc:chgData name="Andrejs Mūrnieks" userId="S::murnieks@edu.lu.lv::3e8de971-bca6-4a40-98d7-345a6aeb0e19" providerId="AD" clId="Web-{A0496D60-6986-4F6D-B500-CB1471D33DEA}"/>
    <pc:docChg chg="addSld modSld">
      <pc:chgData name="Andrejs Mūrnieks" userId="S::murnieks@edu.lu.lv::3e8de971-bca6-4a40-98d7-345a6aeb0e19" providerId="AD" clId="Web-{A0496D60-6986-4F6D-B500-CB1471D33DEA}" dt="2023-01-27T21:29:38.602" v="181"/>
      <pc:docMkLst>
        <pc:docMk/>
      </pc:docMkLst>
      <pc:sldChg chg="modSp">
        <pc:chgData name="Andrejs Mūrnieks" userId="S::murnieks@edu.lu.lv::3e8de971-bca6-4a40-98d7-345a6aeb0e19" providerId="AD" clId="Web-{A0496D60-6986-4F6D-B500-CB1471D33DEA}" dt="2023-01-27T21:29:38.602" v="181"/>
        <pc:sldMkLst>
          <pc:docMk/>
          <pc:sldMk cId="1230155545" sldId="257"/>
        </pc:sldMkLst>
        <pc:spChg chg="mod">
          <ac:chgData name="Andrejs Mūrnieks" userId="S::murnieks@edu.lu.lv::3e8de971-bca6-4a40-98d7-345a6aeb0e19" providerId="AD" clId="Web-{A0496D60-6986-4F6D-B500-CB1471D33DEA}" dt="2023-01-27T21:23:18.209" v="3" actId="20577"/>
          <ac:spMkLst>
            <pc:docMk/>
            <pc:sldMk cId="1230155545" sldId="257"/>
            <ac:spMk id="3" creationId="{0F40FD6E-BDF9-F008-6476-E05B96D74E9F}"/>
          </ac:spMkLst>
        </pc:spChg>
        <pc:graphicFrameChg chg="mod modGraphic">
          <ac:chgData name="Andrejs Mūrnieks" userId="S::murnieks@edu.lu.lv::3e8de971-bca6-4a40-98d7-345a6aeb0e19" providerId="AD" clId="Web-{A0496D60-6986-4F6D-B500-CB1471D33DEA}" dt="2023-01-27T21:29:38.602" v="181"/>
          <ac:graphicFrameMkLst>
            <pc:docMk/>
            <pc:sldMk cId="1230155545" sldId="257"/>
            <ac:graphicFrameMk id="7" creationId="{30617DBC-0AC3-ED3F-8CA7-A861237197C6}"/>
          </ac:graphicFrameMkLst>
        </pc:graphicFrameChg>
      </pc:sldChg>
      <pc:sldChg chg="addSp delSp modSp add">
        <pc:chgData name="Andrejs Mūrnieks" userId="S::murnieks@edu.lu.lv::3e8de971-bca6-4a40-98d7-345a6aeb0e19" providerId="AD" clId="Web-{A0496D60-6986-4F6D-B500-CB1471D33DEA}" dt="2023-01-27T21:29:00.914" v="175" actId="20577"/>
        <pc:sldMkLst>
          <pc:docMk/>
          <pc:sldMk cId="2046851045" sldId="261"/>
        </pc:sldMkLst>
        <pc:spChg chg="mod">
          <ac:chgData name="Andrejs Mūrnieks" userId="S::murnieks@edu.lu.lv::3e8de971-bca6-4a40-98d7-345a6aeb0e19" providerId="AD" clId="Web-{A0496D60-6986-4F6D-B500-CB1471D33DEA}" dt="2023-01-27T21:29:00.914" v="175" actId="20577"/>
          <ac:spMkLst>
            <pc:docMk/>
            <pc:sldMk cId="2046851045" sldId="261"/>
            <ac:spMk id="2" creationId="{113EC399-75D5-46C3-9B45-FE17252B0780}"/>
          </ac:spMkLst>
        </pc:spChg>
        <pc:spChg chg="del mod">
          <ac:chgData name="Andrejs Mūrnieks" userId="S::murnieks@edu.lu.lv::3e8de971-bca6-4a40-98d7-345a6aeb0e19" providerId="AD" clId="Web-{A0496D60-6986-4F6D-B500-CB1471D33DEA}" dt="2023-01-27T21:27:52.224" v="157"/>
          <ac:spMkLst>
            <pc:docMk/>
            <pc:sldMk cId="2046851045" sldId="261"/>
            <ac:spMk id="3" creationId="{6332C34D-5735-47D5-B218-A0A68ADE6AD5}"/>
          </ac:spMkLst>
        </pc:spChg>
        <pc:spChg chg="add del mod">
          <ac:chgData name="Andrejs Mūrnieks" userId="S::murnieks@edu.lu.lv::3e8de971-bca6-4a40-98d7-345a6aeb0e19" providerId="AD" clId="Web-{A0496D60-6986-4F6D-B500-CB1471D33DEA}" dt="2023-01-27T21:27:56.974" v="158"/>
          <ac:spMkLst>
            <pc:docMk/>
            <pc:sldMk cId="2046851045" sldId="261"/>
            <ac:spMk id="9" creationId="{320C16D9-8FFC-9C44-15C2-A73B303822B0}"/>
          </ac:spMkLst>
        </pc:spChg>
        <pc:graphicFrameChg chg="add mod modGraphic">
          <ac:chgData name="Andrejs Mūrnieks" userId="S::murnieks@edu.lu.lv::3e8de971-bca6-4a40-98d7-345a6aeb0e19" providerId="AD" clId="Web-{A0496D60-6986-4F6D-B500-CB1471D33DEA}" dt="2023-01-27T21:26:20.750" v="128"/>
          <ac:graphicFrameMkLst>
            <pc:docMk/>
            <pc:sldMk cId="2046851045" sldId="261"/>
            <ac:graphicFrameMk id="4" creationId="{10257582-0A2E-24E0-7313-AF7B27A87101}"/>
          </ac:graphicFrameMkLst>
        </pc:graphicFrameChg>
        <pc:graphicFrameChg chg="add mod modGraphic">
          <ac:chgData name="Andrejs Mūrnieks" userId="S::murnieks@edu.lu.lv::3e8de971-bca6-4a40-98d7-345a6aeb0e19" providerId="AD" clId="Web-{A0496D60-6986-4F6D-B500-CB1471D33DEA}" dt="2023-01-27T21:28:22.866" v="164"/>
          <ac:graphicFrameMkLst>
            <pc:docMk/>
            <pc:sldMk cId="2046851045" sldId="261"/>
            <ac:graphicFrameMk id="5" creationId="{2329B814-CE13-8B6A-5E73-FD7931483481}"/>
          </ac:graphicFrameMkLst>
        </pc:graphicFrameChg>
        <pc:graphicFrameChg chg="add mod modGraphic">
          <ac:chgData name="Andrejs Mūrnieks" userId="S::murnieks@edu.lu.lv::3e8de971-bca6-4a40-98d7-345a6aeb0e19" providerId="AD" clId="Web-{A0496D60-6986-4F6D-B500-CB1471D33DEA}" dt="2023-01-27T21:28:17.428" v="163" actId="1076"/>
          <ac:graphicFrameMkLst>
            <pc:docMk/>
            <pc:sldMk cId="2046851045" sldId="261"/>
            <ac:graphicFrameMk id="6" creationId="{B63A4DA0-F28D-47B2-6FDC-83D8C0D5811E}"/>
          </ac:graphicFrameMkLst>
        </pc:graphicFrameChg>
        <pc:graphicFrameChg chg="add mod modGraphic">
          <ac:chgData name="Andrejs Mūrnieks" userId="S::murnieks@edu.lu.lv::3e8de971-bca6-4a40-98d7-345a6aeb0e19" providerId="AD" clId="Web-{A0496D60-6986-4F6D-B500-CB1471D33DEA}" dt="2023-01-27T21:28:08.334" v="162"/>
          <ac:graphicFrameMkLst>
            <pc:docMk/>
            <pc:sldMk cId="2046851045" sldId="261"/>
            <ac:graphicFrameMk id="7" creationId="{F875B315-A21A-C8BD-91F6-3399D1E214C6}"/>
          </ac:graphicFrameMkLst>
        </pc:graphicFrameChg>
      </pc:sldChg>
      <pc:sldChg chg="add">
        <pc:chgData name="Andrejs Mūrnieks" userId="S::murnieks@edu.lu.lv::3e8de971-bca6-4a40-98d7-345a6aeb0e19" providerId="AD" clId="Web-{A0496D60-6986-4F6D-B500-CB1471D33DEA}" dt="2023-01-27T21:23:08.380" v="1"/>
        <pc:sldMkLst>
          <pc:docMk/>
          <pc:sldMk cId="3854929618" sldId="262"/>
        </pc:sldMkLst>
      </pc:sldChg>
    </pc:docChg>
  </pc:docChgLst>
  <pc:docChgLst>
    <pc:chgData name="Andrejs Mūrnieks" userId="S::murnieks@edu.lu.lv::3e8de971-bca6-4a40-98d7-345a6aeb0e19" providerId="AD" clId="Web-{216FF87E-7D44-42F4-944B-4D1B2419BB9F}"/>
    <pc:docChg chg="modSld">
      <pc:chgData name="Andrejs Mūrnieks" userId="S::murnieks@edu.lu.lv::3e8de971-bca6-4a40-98d7-345a6aeb0e19" providerId="AD" clId="Web-{216FF87E-7D44-42F4-944B-4D1B2419BB9F}" dt="2023-01-27T21:32:17.604" v="15"/>
      <pc:docMkLst>
        <pc:docMk/>
      </pc:docMkLst>
      <pc:sldChg chg="modSp">
        <pc:chgData name="Andrejs Mūrnieks" userId="S::murnieks@edu.lu.lv::3e8de971-bca6-4a40-98d7-345a6aeb0e19" providerId="AD" clId="Web-{216FF87E-7D44-42F4-944B-4D1B2419BB9F}" dt="2023-01-27T21:32:17.604" v="15"/>
        <pc:sldMkLst>
          <pc:docMk/>
          <pc:sldMk cId="1230155545" sldId="257"/>
        </pc:sldMkLst>
        <pc:spChg chg="mod">
          <ac:chgData name="Andrejs Mūrnieks" userId="S::murnieks@edu.lu.lv::3e8de971-bca6-4a40-98d7-345a6aeb0e19" providerId="AD" clId="Web-{216FF87E-7D44-42F4-944B-4D1B2419BB9F}" dt="2023-01-27T21:31:09.960" v="7" actId="20577"/>
          <ac:spMkLst>
            <pc:docMk/>
            <pc:sldMk cId="1230155545" sldId="257"/>
            <ac:spMk id="2" creationId="{113EC399-75D5-46C3-9B45-FE17252B0780}"/>
          </ac:spMkLst>
        </pc:spChg>
        <pc:graphicFrameChg chg="modGraphic">
          <ac:chgData name="Andrejs Mūrnieks" userId="S::murnieks@edu.lu.lv::3e8de971-bca6-4a40-98d7-345a6aeb0e19" providerId="AD" clId="Web-{216FF87E-7D44-42F4-944B-4D1B2419BB9F}" dt="2023-01-27T21:32:12.150" v="14"/>
          <ac:graphicFrameMkLst>
            <pc:docMk/>
            <pc:sldMk cId="1230155545" sldId="257"/>
            <ac:graphicFrameMk id="4" creationId="{EC629B9F-D9A1-BBEA-9FD0-76806D85528A}"/>
          </ac:graphicFrameMkLst>
        </pc:graphicFrameChg>
        <pc:graphicFrameChg chg="mod modGraphic">
          <ac:chgData name="Andrejs Mūrnieks" userId="S::murnieks@edu.lu.lv::3e8de971-bca6-4a40-98d7-345a6aeb0e19" providerId="AD" clId="Web-{216FF87E-7D44-42F4-944B-4D1B2419BB9F}" dt="2023-01-27T21:32:17.604" v="15"/>
          <ac:graphicFrameMkLst>
            <pc:docMk/>
            <pc:sldMk cId="1230155545" sldId="257"/>
            <ac:graphicFrameMk id="7" creationId="{30617DBC-0AC3-ED3F-8CA7-A861237197C6}"/>
          </ac:graphicFrameMkLst>
        </pc:graphicFrameChg>
      </pc:sldChg>
    </pc:docChg>
  </pc:docChgLst>
  <pc:docChgLst>
    <pc:chgData name="Andrejs Mūrnieks" userId="S::murnieks@edu.lu.lv::3e8de971-bca6-4a40-98d7-345a6aeb0e19" providerId="AD" clId="Web-{CB8D2282-6B9C-4FB6-A3D6-0DF12F8EE5C1}"/>
    <pc:docChg chg="modSld">
      <pc:chgData name="Andrejs Mūrnieks" userId="S::murnieks@edu.lu.lv::3e8de971-bca6-4a40-98d7-345a6aeb0e19" providerId="AD" clId="Web-{CB8D2282-6B9C-4FB6-A3D6-0DF12F8EE5C1}" dt="2023-02-02T10:13:38.327" v="240"/>
      <pc:docMkLst>
        <pc:docMk/>
      </pc:docMkLst>
      <pc:sldChg chg="modSp">
        <pc:chgData name="Andrejs Mūrnieks" userId="S::murnieks@edu.lu.lv::3e8de971-bca6-4a40-98d7-345a6aeb0e19" providerId="AD" clId="Web-{CB8D2282-6B9C-4FB6-A3D6-0DF12F8EE5C1}" dt="2023-02-02T10:12:07.594" v="222" actId="14100"/>
        <pc:sldMkLst>
          <pc:docMk/>
          <pc:sldMk cId="194046719" sldId="259"/>
        </pc:sldMkLst>
        <pc:spChg chg="mod">
          <ac:chgData name="Andrejs Mūrnieks" userId="S::murnieks@edu.lu.lv::3e8de971-bca6-4a40-98d7-345a6aeb0e19" providerId="AD" clId="Web-{CB8D2282-6B9C-4FB6-A3D6-0DF12F8EE5C1}" dt="2023-02-02T10:12:02.328" v="221" actId="1076"/>
          <ac:spMkLst>
            <pc:docMk/>
            <pc:sldMk cId="194046719" sldId="259"/>
            <ac:spMk id="5" creationId="{682B4B46-A736-7B1A-B815-79C8F195E843}"/>
          </ac:spMkLst>
        </pc:spChg>
        <pc:picChg chg="mod">
          <ac:chgData name="Andrejs Mūrnieks" userId="S::murnieks@edu.lu.lv::3e8de971-bca6-4a40-98d7-345a6aeb0e19" providerId="AD" clId="Web-{CB8D2282-6B9C-4FB6-A3D6-0DF12F8EE5C1}" dt="2023-02-02T10:12:07.594" v="222" actId="14100"/>
          <ac:picMkLst>
            <pc:docMk/>
            <pc:sldMk cId="194046719" sldId="259"/>
            <ac:picMk id="2" creationId="{7423652D-8C03-C789-4EC9-E16EB9A89AA9}"/>
          </ac:picMkLst>
        </pc:picChg>
      </pc:sldChg>
      <pc:sldChg chg="addAnim delAnim modAnim">
        <pc:chgData name="Andrejs Mūrnieks" userId="S::murnieks@edu.lu.lv::3e8de971-bca6-4a40-98d7-345a6aeb0e19" providerId="AD" clId="Web-{CB8D2282-6B9C-4FB6-A3D6-0DF12F8EE5C1}" dt="2023-02-02T10:13:06.827" v="236"/>
        <pc:sldMkLst>
          <pc:docMk/>
          <pc:sldMk cId="3561201689" sldId="260"/>
        </pc:sldMkLst>
      </pc:sldChg>
      <pc:sldChg chg="addSp delSp modSp addAnim modAnim">
        <pc:chgData name="Andrejs Mūrnieks" userId="S::murnieks@edu.lu.lv::3e8de971-bca6-4a40-98d7-345a6aeb0e19" providerId="AD" clId="Web-{CB8D2282-6B9C-4FB6-A3D6-0DF12F8EE5C1}" dt="2023-02-02T10:13:38.327" v="240"/>
        <pc:sldMkLst>
          <pc:docMk/>
          <pc:sldMk cId="3854929618" sldId="262"/>
        </pc:sldMkLst>
        <pc:spChg chg="del mod">
          <ac:chgData name="Andrejs Mūrnieks" userId="S::murnieks@edu.lu.lv::3e8de971-bca6-4a40-98d7-345a6aeb0e19" providerId="AD" clId="Web-{CB8D2282-6B9C-4FB6-A3D6-0DF12F8EE5C1}" dt="2023-02-02T10:04:22.271" v="3"/>
          <ac:spMkLst>
            <pc:docMk/>
            <pc:sldMk cId="3854929618" sldId="262"/>
            <ac:spMk id="2" creationId="{113EC399-75D5-46C3-9B45-FE17252B0780}"/>
          </ac:spMkLst>
        </pc:spChg>
        <pc:spChg chg="mod">
          <ac:chgData name="Andrejs Mūrnieks" userId="S::murnieks@edu.lu.lv::3e8de971-bca6-4a40-98d7-345a6aeb0e19" providerId="AD" clId="Web-{CB8D2282-6B9C-4FB6-A3D6-0DF12F8EE5C1}" dt="2023-02-02T10:10:59.735" v="213" actId="1076"/>
          <ac:spMkLst>
            <pc:docMk/>
            <pc:sldMk cId="3854929618" sldId="262"/>
            <ac:spMk id="3" creationId="{6332C34D-5735-47D5-B218-A0A68ADE6AD5}"/>
          </ac:spMkLst>
        </pc:spChg>
        <pc:spChg chg="add mod">
          <ac:chgData name="Andrejs Mūrnieks" userId="S::murnieks@edu.lu.lv::3e8de971-bca6-4a40-98d7-345a6aeb0e19" providerId="AD" clId="Web-{CB8D2282-6B9C-4FB6-A3D6-0DF12F8EE5C1}" dt="2023-02-02T10:09:57.095" v="205" actId="1076"/>
          <ac:spMkLst>
            <pc:docMk/>
            <pc:sldMk cId="3854929618" sldId="262"/>
            <ac:spMk id="5" creationId="{74E64BB2-25EF-06F6-E7CA-811788F3FEA9}"/>
          </ac:spMkLst>
        </pc:spChg>
      </pc:sldChg>
    </pc:docChg>
  </pc:docChgLst>
  <pc:docChgLst>
    <pc:chgData name="Andrejs Mūrnieks" userId="S::murnieks@edu.lu.lv::3e8de971-bca6-4a40-98d7-345a6aeb0e19" providerId="AD" clId="Web-{7E59FC8E-6397-442A-ADE8-F539053A1C94}"/>
    <pc:docChg chg="modSld">
      <pc:chgData name="Andrejs Mūrnieks" userId="S::murnieks@edu.lu.lv::3e8de971-bca6-4a40-98d7-345a6aeb0e19" providerId="AD" clId="Web-{7E59FC8E-6397-442A-ADE8-F539053A1C94}" dt="2023-01-27T21:20:22.687" v="98" actId="20577"/>
      <pc:docMkLst>
        <pc:docMk/>
      </pc:docMkLst>
      <pc:sldChg chg="modSp">
        <pc:chgData name="Andrejs Mūrnieks" userId="S::murnieks@edu.lu.lv::3e8de971-bca6-4a40-98d7-345a6aeb0e19" providerId="AD" clId="Web-{7E59FC8E-6397-442A-ADE8-F539053A1C94}" dt="2023-01-27T21:20:22.687" v="98" actId="20577"/>
        <pc:sldMkLst>
          <pc:docMk/>
          <pc:sldMk cId="3561201689" sldId="260"/>
        </pc:sldMkLst>
        <pc:spChg chg="mod">
          <ac:chgData name="Andrejs Mūrnieks" userId="S::murnieks@edu.lu.lv::3e8de971-bca6-4a40-98d7-345a6aeb0e19" providerId="AD" clId="Web-{7E59FC8E-6397-442A-ADE8-F539053A1C94}" dt="2023-01-27T21:19:35.561" v="63" actId="1076"/>
          <ac:spMkLst>
            <pc:docMk/>
            <pc:sldMk cId="3561201689" sldId="260"/>
            <ac:spMk id="2" creationId="{113EC399-75D5-46C3-9B45-FE17252B0780}"/>
          </ac:spMkLst>
        </pc:spChg>
        <pc:spChg chg="mod">
          <ac:chgData name="Andrejs Mūrnieks" userId="S::murnieks@edu.lu.lv::3e8de971-bca6-4a40-98d7-345a6aeb0e19" providerId="AD" clId="Web-{7E59FC8E-6397-442A-ADE8-F539053A1C94}" dt="2023-01-27T21:20:22.687" v="98" actId="20577"/>
          <ac:spMkLst>
            <pc:docMk/>
            <pc:sldMk cId="3561201689" sldId="260"/>
            <ac:spMk id="3" creationId="{6332C34D-5735-47D5-B218-A0A68ADE6AD5}"/>
          </ac:spMkLst>
        </pc:spChg>
      </pc:sldChg>
    </pc:docChg>
  </pc:docChgLst>
  <pc:docChgLst>
    <pc:chgData name="Manuels Hoakins Fernandess-Gonsaless" userId="S::mf08052@edu.lu.lv::90e28fec-564e-43b0-9c13-1b12e1cad7dc" providerId="AD" clId="Web-{F52B31B0-FF6C-478B-B96C-85AB0B0E8F74}"/>
    <pc:docChg chg="modSld">
      <pc:chgData name="Manuels Hoakins Fernandess-Gonsaless" userId="S::mf08052@edu.lu.lv::90e28fec-564e-43b0-9c13-1b12e1cad7dc" providerId="AD" clId="Web-{F52B31B0-FF6C-478B-B96C-85AB0B0E8F74}" dt="2023-09-13T16:12:30.744" v="1" actId="20577"/>
      <pc:docMkLst>
        <pc:docMk/>
      </pc:docMkLst>
      <pc:sldChg chg="modSp">
        <pc:chgData name="Manuels Hoakins Fernandess-Gonsaless" userId="S::mf08052@edu.lu.lv::90e28fec-564e-43b0-9c13-1b12e1cad7dc" providerId="AD" clId="Web-{F52B31B0-FF6C-478B-B96C-85AB0B0E8F74}" dt="2023-09-13T16:12:30.744" v="1" actId="20577"/>
        <pc:sldMkLst>
          <pc:docMk/>
          <pc:sldMk cId="3854929618" sldId="262"/>
        </pc:sldMkLst>
        <pc:spChg chg="mod">
          <ac:chgData name="Manuels Hoakins Fernandess-Gonsaless" userId="S::mf08052@edu.lu.lv::90e28fec-564e-43b0-9c13-1b12e1cad7dc" providerId="AD" clId="Web-{F52B31B0-FF6C-478B-B96C-85AB0B0E8F74}" dt="2023-09-13T16:12:30.744" v="1" actId="20577"/>
          <ac:spMkLst>
            <pc:docMk/>
            <pc:sldMk cId="3854929618" sldId="262"/>
            <ac:spMk id="3" creationId="{6332C34D-5735-47D5-B218-A0A68ADE6AD5}"/>
          </ac:spMkLst>
        </pc:spChg>
      </pc:sldChg>
    </pc:docChg>
  </pc:docChgLst>
  <pc:docChgLst>
    <pc:chgData name="Manuels Hoakins Fernandess-Gonsaless" userId="90e28fec-564e-43b0-9c13-1b12e1cad7dc" providerId="ADAL" clId="{93C9AC00-453F-41EF-A178-08D070BD1EE6}"/>
    <pc:docChg chg="modSld">
      <pc:chgData name="Manuels Hoakins Fernandess-Gonsaless" userId="90e28fec-564e-43b0-9c13-1b12e1cad7dc" providerId="ADAL" clId="{93C9AC00-453F-41EF-A178-08D070BD1EE6}" dt="2023-10-11T08:11:56.893" v="43" actId="6549"/>
      <pc:docMkLst>
        <pc:docMk/>
      </pc:docMkLst>
      <pc:sldChg chg="modSp mod">
        <pc:chgData name="Manuels Hoakins Fernandess-Gonsaless" userId="90e28fec-564e-43b0-9c13-1b12e1cad7dc" providerId="ADAL" clId="{93C9AC00-453F-41EF-A178-08D070BD1EE6}" dt="2023-10-11T08:11:00.101" v="42" actId="14100"/>
        <pc:sldMkLst>
          <pc:docMk/>
          <pc:sldMk cId="2046851045" sldId="261"/>
        </pc:sldMkLst>
        <pc:graphicFrameChg chg="modGraphic">
          <ac:chgData name="Manuels Hoakins Fernandess-Gonsaless" userId="90e28fec-564e-43b0-9c13-1b12e1cad7dc" providerId="ADAL" clId="{93C9AC00-453F-41EF-A178-08D070BD1EE6}" dt="2023-10-11T08:10:53.439" v="41" actId="14100"/>
          <ac:graphicFrameMkLst>
            <pc:docMk/>
            <pc:sldMk cId="2046851045" sldId="261"/>
            <ac:graphicFrameMk id="5" creationId="{2329B814-CE13-8B6A-5E73-FD7931483481}"/>
          </ac:graphicFrameMkLst>
        </pc:graphicFrameChg>
        <pc:graphicFrameChg chg="mod modGraphic">
          <ac:chgData name="Manuels Hoakins Fernandess-Gonsaless" userId="90e28fec-564e-43b0-9c13-1b12e1cad7dc" providerId="ADAL" clId="{93C9AC00-453F-41EF-A178-08D070BD1EE6}" dt="2023-10-11T08:10:24.524" v="39" actId="14100"/>
          <ac:graphicFrameMkLst>
            <pc:docMk/>
            <pc:sldMk cId="2046851045" sldId="261"/>
            <ac:graphicFrameMk id="6" creationId="{B63A4DA0-F28D-47B2-6FDC-83D8C0D5811E}"/>
          </ac:graphicFrameMkLst>
        </pc:graphicFrameChg>
        <pc:graphicFrameChg chg="mod modGraphic">
          <ac:chgData name="Manuels Hoakins Fernandess-Gonsaless" userId="90e28fec-564e-43b0-9c13-1b12e1cad7dc" providerId="ADAL" clId="{93C9AC00-453F-41EF-A178-08D070BD1EE6}" dt="2023-10-11T08:11:00.101" v="42" actId="14100"/>
          <ac:graphicFrameMkLst>
            <pc:docMk/>
            <pc:sldMk cId="2046851045" sldId="261"/>
            <ac:graphicFrameMk id="7" creationId="{F875B315-A21A-C8BD-91F6-3399D1E214C6}"/>
          </ac:graphicFrameMkLst>
        </pc:graphicFrameChg>
      </pc:sldChg>
      <pc:sldChg chg="modSp mod">
        <pc:chgData name="Manuels Hoakins Fernandess-Gonsaless" userId="90e28fec-564e-43b0-9c13-1b12e1cad7dc" providerId="ADAL" clId="{93C9AC00-453F-41EF-A178-08D070BD1EE6}" dt="2023-10-11T08:11:56.893" v="43" actId="6549"/>
        <pc:sldMkLst>
          <pc:docMk/>
          <pc:sldMk cId="3191070386" sldId="265"/>
        </pc:sldMkLst>
        <pc:spChg chg="mod">
          <ac:chgData name="Manuels Hoakins Fernandess-Gonsaless" userId="90e28fec-564e-43b0-9c13-1b12e1cad7dc" providerId="ADAL" clId="{93C9AC00-453F-41EF-A178-08D070BD1EE6}" dt="2023-10-11T08:11:56.893" v="43" actId="6549"/>
          <ac:spMkLst>
            <pc:docMk/>
            <pc:sldMk cId="3191070386" sldId="265"/>
            <ac:spMk id="2" creationId="{532A780E-408B-94DD-9BCC-EE47E8F211AB}"/>
          </ac:spMkLst>
        </pc:spChg>
      </pc:sldChg>
    </pc:docChg>
  </pc:docChgLst>
  <pc:docChgLst>
    <pc:chgData name="Andrejs Mūrnieks" userId="S::murnieks@edu.lu.lv::3e8de971-bca6-4a40-98d7-345a6aeb0e19" providerId="AD" clId="Web-{D91A173B-8BD3-4EBF-A978-D94C68583D8C}"/>
    <pc:docChg chg="modSld">
      <pc:chgData name="Andrejs Mūrnieks" userId="S::murnieks@edu.lu.lv::3e8de971-bca6-4a40-98d7-345a6aeb0e19" providerId="AD" clId="Web-{D91A173B-8BD3-4EBF-A978-D94C68583D8C}" dt="2023-02-19T18:20:08.765" v="13" actId="20577"/>
      <pc:docMkLst>
        <pc:docMk/>
      </pc:docMkLst>
      <pc:sldChg chg="modSp">
        <pc:chgData name="Andrejs Mūrnieks" userId="S::murnieks@edu.lu.lv::3e8de971-bca6-4a40-98d7-345a6aeb0e19" providerId="AD" clId="Web-{D91A173B-8BD3-4EBF-A978-D94C68583D8C}" dt="2023-02-19T18:19:54.796" v="12" actId="20577"/>
        <pc:sldMkLst>
          <pc:docMk/>
          <pc:sldMk cId="3854929618" sldId="262"/>
        </pc:sldMkLst>
        <pc:spChg chg="mod">
          <ac:chgData name="Andrejs Mūrnieks" userId="S::murnieks@edu.lu.lv::3e8de971-bca6-4a40-98d7-345a6aeb0e19" providerId="AD" clId="Web-{D91A173B-8BD3-4EBF-A978-D94C68583D8C}" dt="2023-02-19T18:19:54.796" v="12" actId="20577"/>
          <ac:spMkLst>
            <pc:docMk/>
            <pc:sldMk cId="3854929618" sldId="262"/>
            <ac:spMk id="3" creationId="{6332C34D-5735-47D5-B218-A0A68ADE6AD5}"/>
          </ac:spMkLst>
        </pc:spChg>
        <pc:spChg chg="mod">
          <ac:chgData name="Andrejs Mūrnieks" userId="S::murnieks@edu.lu.lv::3e8de971-bca6-4a40-98d7-345a6aeb0e19" providerId="AD" clId="Web-{D91A173B-8BD3-4EBF-A978-D94C68583D8C}" dt="2023-02-19T18:19:06.421" v="4" actId="1076"/>
          <ac:spMkLst>
            <pc:docMk/>
            <pc:sldMk cId="3854929618" sldId="262"/>
            <ac:spMk id="5" creationId="{74E64BB2-25EF-06F6-E7CA-811788F3FEA9}"/>
          </ac:spMkLst>
        </pc:spChg>
      </pc:sldChg>
      <pc:sldChg chg="modSp">
        <pc:chgData name="Andrejs Mūrnieks" userId="S::murnieks@edu.lu.lv::3e8de971-bca6-4a40-98d7-345a6aeb0e19" providerId="AD" clId="Web-{D91A173B-8BD3-4EBF-A978-D94C68583D8C}" dt="2023-02-19T18:18:20.013" v="3" actId="20577"/>
        <pc:sldMkLst>
          <pc:docMk/>
          <pc:sldMk cId="3191070386" sldId="265"/>
        </pc:sldMkLst>
        <pc:spChg chg="mod">
          <ac:chgData name="Andrejs Mūrnieks" userId="S::murnieks@edu.lu.lv::3e8de971-bca6-4a40-98d7-345a6aeb0e19" providerId="AD" clId="Web-{D91A173B-8BD3-4EBF-A978-D94C68583D8C}" dt="2023-02-19T18:18:20.013" v="3" actId="20577"/>
          <ac:spMkLst>
            <pc:docMk/>
            <pc:sldMk cId="3191070386" sldId="265"/>
            <ac:spMk id="3" creationId="{331EA509-5757-0FD4-2C97-D1352A6F60FC}"/>
          </ac:spMkLst>
        </pc:spChg>
      </pc:sldChg>
      <pc:sldChg chg="modSp">
        <pc:chgData name="Andrejs Mūrnieks" userId="S::murnieks@edu.lu.lv::3e8de971-bca6-4a40-98d7-345a6aeb0e19" providerId="AD" clId="Web-{D91A173B-8BD3-4EBF-A978-D94C68583D8C}" dt="2023-02-19T18:20:08.765" v="13" actId="20577"/>
        <pc:sldMkLst>
          <pc:docMk/>
          <pc:sldMk cId="3173789581" sldId="266"/>
        </pc:sldMkLst>
        <pc:spChg chg="mod">
          <ac:chgData name="Andrejs Mūrnieks" userId="S::murnieks@edu.lu.lv::3e8de971-bca6-4a40-98d7-345a6aeb0e19" providerId="AD" clId="Web-{D91A173B-8BD3-4EBF-A978-D94C68583D8C}" dt="2023-02-19T18:20:08.765" v="13" actId="20577"/>
          <ac:spMkLst>
            <pc:docMk/>
            <pc:sldMk cId="3173789581" sldId="266"/>
            <ac:spMk id="3" creationId="{50E52B9F-FA4E-D192-BD98-4776D7335253}"/>
          </ac:spMkLst>
        </pc:spChg>
      </pc:sldChg>
    </pc:docChg>
  </pc:docChgLst>
  <pc:docChgLst>
    <pc:chgData name="Gunita Elksne" userId="S::ge18002@edu.lu.lv::b99ef440-e145-4e76-b315-0c8517c1cf25" providerId="AD" clId="Web-{9DE6A972-FC5F-46BB-B46E-6B0CDE09347C}"/>
    <pc:docChg chg="modSld">
      <pc:chgData name="Gunita Elksne" userId="S::ge18002@edu.lu.lv::b99ef440-e145-4e76-b315-0c8517c1cf25" providerId="AD" clId="Web-{9DE6A972-FC5F-46BB-B46E-6B0CDE09347C}" dt="2023-06-09T07:36:19.918" v="0" actId="1076"/>
      <pc:docMkLst>
        <pc:docMk/>
      </pc:docMkLst>
      <pc:sldChg chg="modSp">
        <pc:chgData name="Gunita Elksne" userId="S::ge18002@edu.lu.lv::b99ef440-e145-4e76-b315-0c8517c1cf25" providerId="AD" clId="Web-{9DE6A972-FC5F-46BB-B46E-6B0CDE09347C}" dt="2023-06-09T07:36:19.918" v="0" actId="1076"/>
        <pc:sldMkLst>
          <pc:docMk/>
          <pc:sldMk cId="2853878710" sldId="263"/>
        </pc:sldMkLst>
        <pc:spChg chg="mod">
          <ac:chgData name="Gunita Elksne" userId="S::ge18002@edu.lu.lv::b99ef440-e145-4e76-b315-0c8517c1cf25" providerId="AD" clId="Web-{9DE6A972-FC5F-46BB-B46E-6B0CDE09347C}" dt="2023-06-09T07:36:19.918" v="0" actId="1076"/>
          <ac:spMkLst>
            <pc:docMk/>
            <pc:sldMk cId="2853878710" sldId="263"/>
            <ac:spMk id="13" creationId="{BDF6F8FA-C10E-033E-B094-16174EBFD058}"/>
          </ac:spMkLst>
        </pc:spChg>
      </pc:sldChg>
    </pc:docChg>
  </pc:docChgLst>
  <pc:docChgLst>
    <pc:chgData name="Andrejs Mūrnieks" userId="S::murnieks@edu.lu.lv::3e8de971-bca6-4a40-98d7-345a6aeb0e19" providerId="AD" clId="Web-{58AE0A2D-436E-4088-A418-40087704F599}"/>
    <pc:docChg chg="modSld">
      <pc:chgData name="Andrejs Mūrnieks" userId="S::murnieks@edu.lu.lv::3e8de971-bca6-4a40-98d7-345a6aeb0e19" providerId="AD" clId="Web-{58AE0A2D-436E-4088-A418-40087704F599}" dt="2023-05-19T17:11:31.539" v="27"/>
      <pc:docMkLst>
        <pc:docMk/>
      </pc:docMkLst>
      <pc:sldChg chg="modSp">
        <pc:chgData name="Andrejs Mūrnieks" userId="S::murnieks@edu.lu.lv::3e8de971-bca6-4a40-98d7-345a6aeb0e19" providerId="AD" clId="Web-{58AE0A2D-436E-4088-A418-40087704F599}" dt="2023-05-19T17:11:31.539" v="27"/>
        <pc:sldMkLst>
          <pc:docMk/>
          <pc:sldMk cId="2046851045" sldId="261"/>
        </pc:sldMkLst>
        <pc:graphicFrameChg chg="mod modGraphic">
          <ac:chgData name="Andrejs Mūrnieks" userId="S::murnieks@edu.lu.lv::3e8de971-bca6-4a40-98d7-345a6aeb0e19" providerId="AD" clId="Web-{58AE0A2D-436E-4088-A418-40087704F599}" dt="2023-05-19T17:11:31.539" v="27"/>
          <ac:graphicFrameMkLst>
            <pc:docMk/>
            <pc:sldMk cId="2046851045" sldId="261"/>
            <ac:graphicFrameMk id="5" creationId="{2329B814-CE13-8B6A-5E73-FD7931483481}"/>
          </ac:graphicFrameMkLst>
        </pc:graphicFrameChg>
      </pc:sldChg>
    </pc:docChg>
  </pc:docChgLst>
  <pc:docChgLst>
    <pc:chgData name="Andrejs Mūrnieks" userId="S::murnieks@edu.lu.lv::3e8de971-bca6-4a40-98d7-345a6aeb0e19" providerId="AD" clId="Web-{0229F70A-A1FC-4469-B80C-D496A4EE8EF1}"/>
    <pc:docChg chg="addSld modSld">
      <pc:chgData name="Andrejs Mūrnieks" userId="S::murnieks@edu.lu.lv::3e8de971-bca6-4a40-98d7-345a6aeb0e19" providerId="AD" clId="Web-{0229F70A-A1FC-4469-B80C-D496A4EE8EF1}" dt="2023-02-10T17:13:30.027" v="1809"/>
      <pc:docMkLst>
        <pc:docMk/>
      </pc:docMkLst>
      <pc:sldChg chg="modSp addAnim modAnim">
        <pc:chgData name="Andrejs Mūrnieks" userId="S::murnieks@edu.lu.lv::3e8de971-bca6-4a40-98d7-345a6aeb0e19" providerId="AD" clId="Web-{0229F70A-A1FC-4469-B80C-D496A4EE8EF1}" dt="2023-02-10T17:08:59.581" v="1776"/>
        <pc:sldMkLst>
          <pc:docMk/>
          <pc:sldMk cId="1230155545" sldId="257"/>
        </pc:sldMkLst>
        <pc:spChg chg="mod">
          <ac:chgData name="Andrejs Mūrnieks" userId="S::murnieks@edu.lu.lv::3e8de971-bca6-4a40-98d7-345a6aeb0e19" providerId="AD" clId="Web-{0229F70A-A1FC-4469-B80C-D496A4EE8EF1}" dt="2023-02-10T15:52:01.180" v="243" actId="1076"/>
          <ac:spMkLst>
            <pc:docMk/>
            <pc:sldMk cId="1230155545" sldId="257"/>
            <ac:spMk id="3" creationId="{0F40FD6E-BDF9-F008-6476-E05B96D74E9F}"/>
          </ac:spMkLst>
        </pc:spChg>
        <pc:graphicFrameChg chg="mod modGraphic">
          <ac:chgData name="Andrejs Mūrnieks" userId="S::murnieks@edu.lu.lv::3e8de971-bca6-4a40-98d7-345a6aeb0e19" providerId="AD" clId="Web-{0229F70A-A1FC-4469-B80C-D496A4EE8EF1}" dt="2023-02-10T15:55:21.624" v="477"/>
          <ac:graphicFrameMkLst>
            <pc:docMk/>
            <pc:sldMk cId="1230155545" sldId="257"/>
            <ac:graphicFrameMk id="4" creationId="{EC629B9F-D9A1-BBEA-9FD0-76806D85528A}"/>
          </ac:graphicFrameMkLst>
        </pc:graphicFrameChg>
        <pc:graphicFrameChg chg="mod modGraphic">
          <ac:chgData name="Andrejs Mūrnieks" userId="S::murnieks@edu.lu.lv::3e8de971-bca6-4a40-98d7-345a6aeb0e19" providerId="AD" clId="Web-{0229F70A-A1FC-4469-B80C-D496A4EE8EF1}" dt="2023-02-10T17:08:59.581" v="1776"/>
          <ac:graphicFrameMkLst>
            <pc:docMk/>
            <pc:sldMk cId="1230155545" sldId="257"/>
            <ac:graphicFrameMk id="7" creationId="{30617DBC-0AC3-ED3F-8CA7-A861237197C6}"/>
          </ac:graphicFrameMkLst>
        </pc:graphicFrameChg>
      </pc:sldChg>
      <pc:sldChg chg="modSp">
        <pc:chgData name="Andrejs Mūrnieks" userId="S::murnieks@edu.lu.lv::3e8de971-bca6-4a40-98d7-345a6aeb0e19" providerId="AD" clId="Web-{0229F70A-A1FC-4469-B80C-D496A4EE8EF1}" dt="2023-02-10T15:55:15.249" v="476" actId="14100"/>
        <pc:sldMkLst>
          <pc:docMk/>
          <pc:sldMk cId="194046719" sldId="259"/>
        </pc:sldMkLst>
        <pc:picChg chg="mod">
          <ac:chgData name="Andrejs Mūrnieks" userId="S::murnieks@edu.lu.lv::3e8de971-bca6-4a40-98d7-345a6aeb0e19" providerId="AD" clId="Web-{0229F70A-A1FC-4469-B80C-D496A4EE8EF1}" dt="2023-02-10T15:55:15.249" v="476" actId="14100"/>
          <ac:picMkLst>
            <pc:docMk/>
            <pc:sldMk cId="194046719" sldId="259"/>
            <ac:picMk id="2" creationId="{7423652D-8C03-C789-4EC9-E16EB9A89AA9}"/>
          </ac:picMkLst>
        </pc:picChg>
      </pc:sldChg>
      <pc:sldChg chg="addAnim delAnim modAnim">
        <pc:chgData name="Andrejs Mūrnieks" userId="S::murnieks@edu.lu.lv::3e8de971-bca6-4a40-98d7-345a6aeb0e19" providerId="AD" clId="Web-{0229F70A-A1FC-4469-B80C-D496A4EE8EF1}" dt="2023-02-10T15:58:46.740" v="569"/>
        <pc:sldMkLst>
          <pc:docMk/>
          <pc:sldMk cId="3561201689" sldId="260"/>
        </pc:sldMkLst>
      </pc:sldChg>
      <pc:sldChg chg="modSp">
        <pc:chgData name="Andrejs Mūrnieks" userId="S::murnieks@edu.lu.lv::3e8de971-bca6-4a40-98d7-345a6aeb0e19" providerId="AD" clId="Web-{0229F70A-A1FC-4469-B80C-D496A4EE8EF1}" dt="2023-02-10T16:08:11.836" v="1489"/>
        <pc:sldMkLst>
          <pc:docMk/>
          <pc:sldMk cId="2046851045" sldId="261"/>
        </pc:sldMkLst>
        <pc:graphicFrameChg chg="mod modGraphic">
          <ac:chgData name="Andrejs Mūrnieks" userId="S::murnieks@edu.lu.lv::3e8de971-bca6-4a40-98d7-345a6aeb0e19" providerId="AD" clId="Web-{0229F70A-A1FC-4469-B80C-D496A4EE8EF1}" dt="2023-02-10T16:08:11.836" v="1489"/>
          <ac:graphicFrameMkLst>
            <pc:docMk/>
            <pc:sldMk cId="2046851045" sldId="261"/>
            <ac:graphicFrameMk id="5" creationId="{2329B814-CE13-8B6A-5E73-FD7931483481}"/>
          </ac:graphicFrameMkLst>
        </pc:graphicFrameChg>
        <pc:graphicFrameChg chg="mod modGraphic">
          <ac:chgData name="Andrejs Mūrnieks" userId="S::murnieks@edu.lu.lv::3e8de971-bca6-4a40-98d7-345a6aeb0e19" providerId="AD" clId="Web-{0229F70A-A1FC-4469-B80C-D496A4EE8EF1}" dt="2023-02-10T16:06:55.693" v="1409"/>
          <ac:graphicFrameMkLst>
            <pc:docMk/>
            <pc:sldMk cId="2046851045" sldId="261"/>
            <ac:graphicFrameMk id="7" creationId="{F875B315-A21A-C8BD-91F6-3399D1E214C6}"/>
          </ac:graphicFrameMkLst>
        </pc:graphicFrameChg>
      </pc:sldChg>
      <pc:sldChg chg="modSp modAnim">
        <pc:chgData name="Andrejs Mūrnieks" userId="S::murnieks@edu.lu.lv::3e8de971-bca6-4a40-98d7-345a6aeb0e19" providerId="AD" clId="Web-{0229F70A-A1FC-4469-B80C-D496A4EE8EF1}" dt="2023-02-10T17:10:29.490" v="1782" actId="20577"/>
        <pc:sldMkLst>
          <pc:docMk/>
          <pc:sldMk cId="3854929618" sldId="262"/>
        </pc:sldMkLst>
        <pc:spChg chg="mod">
          <ac:chgData name="Andrejs Mūrnieks" userId="S::murnieks@edu.lu.lv::3e8de971-bca6-4a40-98d7-345a6aeb0e19" providerId="AD" clId="Web-{0229F70A-A1FC-4469-B80C-D496A4EE8EF1}" dt="2023-02-10T15:59:56.898" v="573" actId="20577"/>
          <ac:spMkLst>
            <pc:docMk/>
            <pc:sldMk cId="3854929618" sldId="262"/>
            <ac:spMk id="3" creationId="{6332C34D-5735-47D5-B218-A0A68ADE6AD5}"/>
          </ac:spMkLst>
        </pc:spChg>
        <pc:spChg chg="mod">
          <ac:chgData name="Andrejs Mūrnieks" userId="S::murnieks@edu.lu.lv::3e8de971-bca6-4a40-98d7-345a6aeb0e19" providerId="AD" clId="Web-{0229F70A-A1FC-4469-B80C-D496A4EE8EF1}" dt="2023-02-10T17:10:29.490" v="1782" actId="20577"/>
          <ac:spMkLst>
            <pc:docMk/>
            <pc:sldMk cId="3854929618" sldId="262"/>
            <ac:spMk id="5" creationId="{74E64BB2-25EF-06F6-E7CA-811788F3FEA9}"/>
          </ac:spMkLst>
        </pc:spChg>
      </pc:sldChg>
      <pc:sldChg chg="addSp delSp modSp add replId addAnim modAnim">
        <pc:chgData name="Andrejs Mūrnieks" userId="S::murnieks@edu.lu.lv::3e8de971-bca6-4a40-98d7-345a6aeb0e19" providerId="AD" clId="Web-{0229F70A-A1FC-4469-B80C-D496A4EE8EF1}" dt="2023-02-10T17:13:30.027" v="1809"/>
        <pc:sldMkLst>
          <pc:docMk/>
          <pc:sldMk cId="2853878710" sldId="263"/>
        </pc:sldMkLst>
        <pc:spChg chg="mod">
          <ac:chgData name="Andrejs Mūrnieks" userId="S::murnieks@edu.lu.lv::3e8de971-bca6-4a40-98d7-345a6aeb0e19" providerId="AD" clId="Web-{0229F70A-A1FC-4469-B80C-D496A4EE8EF1}" dt="2023-02-10T16:50:15.173" v="1509" actId="20577"/>
          <ac:spMkLst>
            <pc:docMk/>
            <pc:sldMk cId="2853878710" sldId="263"/>
            <ac:spMk id="2" creationId="{113EC399-75D5-46C3-9B45-FE17252B0780}"/>
          </ac:spMkLst>
        </pc:spChg>
        <pc:spChg chg="add mod">
          <ac:chgData name="Andrejs Mūrnieks" userId="S::murnieks@edu.lu.lv::3e8de971-bca6-4a40-98d7-345a6aeb0e19" providerId="AD" clId="Web-{0229F70A-A1FC-4469-B80C-D496A4EE8EF1}" dt="2023-02-10T17:12:51.916" v="1803" actId="1076"/>
          <ac:spMkLst>
            <pc:docMk/>
            <pc:sldMk cId="2853878710" sldId="263"/>
            <ac:spMk id="3" creationId="{3AD9990F-5CC6-370C-5CC7-2C941F2AB3AF}"/>
          </ac:spMkLst>
        </pc:spChg>
        <pc:spChg chg="add mod">
          <ac:chgData name="Andrejs Mūrnieks" userId="S::murnieks@edu.lu.lv::3e8de971-bca6-4a40-98d7-345a6aeb0e19" providerId="AD" clId="Web-{0229F70A-A1FC-4469-B80C-D496A4EE8EF1}" dt="2023-02-10T17:08:18.721" v="1750" actId="20577"/>
          <ac:spMkLst>
            <pc:docMk/>
            <pc:sldMk cId="2853878710" sldId="263"/>
            <ac:spMk id="8" creationId="{944CA88B-DA86-E3AE-CE9C-788017389BA2}"/>
          </ac:spMkLst>
        </pc:spChg>
        <pc:spChg chg="add mod">
          <ac:chgData name="Andrejs Mūrnieks" userId="S::murnieks@edu.lu.lv::3e8de971-bca6-4a40-98d7-345a6aeb0e19" providerId="AD" clId="Web-{0229F70A-A1FC-4469-B80C-D496A4EE8EF1}" dt="2023-02-10T17:12:32.337" v="1800" actId="1076"/>
          <ac:spMkLst>
            <pc:docMk/>
            <pc:sldMk cId="2853878710" sldId="263"/>
            <ac:spMk id="13" creationId="{BDF6F8FA-C10E-033E-B094-16174EBFD058}"/>
          </ac:spMkLst>
        </pc:spChg>
        <pc:spChg chg="add mod">
          <ac:chgData name="Andrejs Mūrnieks" userId="S::murnieks@edu.lu.lv::3e8de971-bca6-4a40-98d7-345a6aeb0e19" providerId="AD" clId="Web-{0229F70A-A1FC-4469-B80C-D496A4EE8EF1}" dt="2023-02-10T17:12:29.400" v="1799" actId="1076"/>
          <ac:spMkLst>
            <pc:docMk/>
            <pc:sldMk cId="2853878710" sldId="263"/>
            <ac:spMk id="14" creationId="{E5566D29-BBF4-ED6A-F6E6-10F106222C11}"/>
          </ac:spMkLst>
        </pc:spChg>
        <pc:spChg chg="add mod">
          <ac:chgData name="Andrejs Mūrnieks" userId="S::murnieks@edu.lu.lv::3e8de971-bca6-4a40-98d7-345a6aeb0e19" providerId="AD" clId="Web-{0229F70A-A1FC-4469-B80C-D496A4EE8EF1}" dt="2023-02-10T17:13:04.417" v="1804" actId="1076"/>
          <ac:spMkLst>
            <pc:docMk/>
            <pc:sldMk cId="2853878710" sldId="263"/>
            <ac:spMk id="15" creationId="{135D07A9-EED1-B17A-9896-D206BBF50DD1}"/>
          </ac:spMkLst>
        </pc:spChg>
        <pc:graphicFrameChg chg="del">
          <ac:chgData name="Andrejs Mūrnieks" userId="S::murnieks@edu.lu.lv::3e8de971-bca6-4a40-98d7-345a6aeb0e19" providerId="AD" clId="Web-{0229F70A-A1FC-4469-B80C-D496A4EE8EF1}" dt="2023-02-10T16:49:26" v="1494"/>
          <ac:graphicFrameMkLst>
            <pc:docMk/>
            <pc:sldMk cId="2853878710" sldId="263"/>
            <ac:graphicFrameMk id="4" creationId="{10257582-0A2E-24E0-7313-AF7B27A87101}"/>
          </ac:graphicFrameMkLst>
        </pc:graphicFrameChg>
        <pc:graphicFrameChg chg="del">
          <ac:chgData name="Andrejs Mūrnieks" userId="S::murnieks@edu.lu.lv::3e8de971-bca6-4a40-98d7-345a6aeb0e19" providerId="AD" clId="Web-{0229F70A-A1FC-4469-B80C-D496A4EE8EF1}" dt="2023-02-10T16:49:33.234" v="1495"/>
          <ac:graphicFrameMkLst>
            <pc:docMk/>
            <pc:sldMk cId="2853878710" sldId="263"/>
            <ac:graphicFrameMk id="5" creationId="{2329B814-CE13-8B6A-5E73-FD7931483481}"/>
          </ac:graphicFrameMkLst>
        </pc:graphicFrameChg>
        <pc:graphicFrameChg chg="del">
          <ac:chgData name="Andrejs Mūrnieks" userId="S::murnieks@edu.lu.lv::3e8de971-bca6-4a40-98d7-345a6aeb0e19" providerId="AD" clId="Web-{0229F70A-A1FC-4469-B80C-D496A4EE8EF1}" dt="2023-02-10T16:49:40.578" v="1496"/>
          <ac:graphicFrameMkLst>
            <pc:docMk/>
            <pc:sldMk cId="2853878710" sldId="263"/>
            <ac:graphicFrameMk id="6" creationId="{B63A4DA0-F28D-47B2-6FDC-83D8C0D5811E}"/>
          </ac:graphicFrameMkLst>
        </pc:graphicFrameChg>
        <pc:graphicFrameChg chg="del">
          <ac:chgData name="Andrejs Mūrnieks" userId="S::murnieks@edu.lu.lv::3e8de971-bca6-4a40-98d7-345a6aeb0e19" providerId="AD" clId="Web-{0229F70A-A1FC-4469-B80C-D496A4EE8EF1}" dt="2023-02-10T16:49:49.282" v="1497"/>
          <ac:graphicFrameMkLst>
            <pc:docMk/>
            <pc:sldMk cId="2853878710" sldId="263"/>
            <ac:graphicFrameMk id="7" creationId="{F875B315-A21A-C8BD-91F6-3399D1E214C6}"/>
          </ac:graphicFrameMkLst>
        </pc:graphicFrameChg>
        <pc:graphicFrameChg chg="add del mod">
          <ac:chgData name="Andrejs Mūrnieks" userId="S::murnieks@edu.lu.lv::3e8de971-bca6-4a40-98d7-345a6aeb0e19" providerId="AD" clId="Web-{0229F70A-A1FC-4469-B80C-D496A4EE8EF1}" dt="2023-02-10T16:52:36.708" v="1591"/>
          <ac:graphicFrameMkLst>
            <pc:docMk/>
            <pc:sldMk cId="2853878710" sldId="263"/>
            <ac:graphicFrameMk id="10" creationId="{79AD023A-C1D6-F7B3-830F-E16908F934AF}"/>
          </ac:graphicFrameMkLst>
        </pc:graphicFrameChg>
        <pc:graphicFrameChg chg="add del mod">
          <ac:chgData name="Andrejs Mūrnieks" userId="S::murnieks@edu.lu.lv::3e8de971-bca6-4a40-98d7-345a6aeb0e19" providerId="AD" clId="Web-{0229F70A-A1FC-4469-B80C-D496A4EE8EF1}" dt="2023-02-10T16:53:15.054" v="1593"/>
          <ac:graphicFrameMkLst>
            <pc:docMk/>
            <pc:sldMk cId="2853878710" sldId="263"/>
            <ac:graphicFrameMk id="12" creationId="{87658551-4018-16EA-4654-48DE4B0A57E6}"/>
          </ac:graphicFrameMkLst>
        </pc:graphicFrameChg>
        <pc:picChg chg="add mod">
          <ac:chgData name="Andrejs Mūrnieks" userId="S::murnieks@edu.lu.lv::3e8de971-bca6-4a40-98d7-345a6aeb0e19" providerId="AD" clId="Web-{0229F70A-A1FC-4469-B80C-D496A4EE8EF1}" dt="2023-02-10T17:12:48.025" v="1802" actId="1076"/>
          <ac:picMkLst>
            <pc:docMk/>
            <pc:sldMk cId="2853878710" sldId="263"/>
            <ac:picMk id="16" creationId="{4C1185BF-CB5D-29B5-869C-C9FAF4F406C9}"/>
          </ac:picMkLst>
        </pc:picChg>
        <pc:picChg chg="add mod">
          <ac:chgData name="Andrejs Mūrnieks" userId="S::murnieks@edu.lu.lv::3e8de971-bca6-4a40-98d7-345a6aeb0e19" providerId="AD" clId="Web-{0229F70A-A1FC-4469-B80C-D496A4EE8EF1}" dt="2023-02-10T17:13:08.745" v="1805" actId="14100"/>
          <ac:picMkLst>
            <pc:docMk/>
            <pc:sldMk cId="2853878710" sldId="263"/>
            <ac:picMk id="17" creationId="{CDEB2BCC-CAEE-12DB-BABC-B61D43C6D856}"/>
          </ac:picMkLst>
        </pc:picChg>
      </pc:sldChg>
    </pc:docChg>
  </pc:docChgLst>
  <pc:docChgLst>
    <pc:chgData name="Andrejs Mūrnieks" userId="S::murnieks@edu.lu.lv::3e8de971-bca6-4a40-98d7-345a6aeb0e19" providerId="AD" clId="Web-{CD26945C-BAF4-477A-A05F-F1FF8211E4E5}"/>
    <pc:docChg chg="modSld">
      <pc:chgData name="Andrejs Mūrnieks" userId="S::murnieks@edu.lu.lv::3e8de971-bca6-4a40-98d7-345a6aeb0e19" providerId="AD" clId="Web-{CD26945C-BAF4-477A-A05F-F1FF8211E4E5}" dt="2023-10-24T15:26:31.138" v="57"/>
      <pc:docMkLst>
        <pc:docMk/>
      </pc:docMkLst>
      <pc:sldChg chg="modSp">
        <pc:chgData name="Andrejs Mūrnieks" userId="S::murnieks@edu.lu.lv::3e8de971-bca6-4a40-98d7-345a6aeb0e19" providerId="AD" clId="Web-{CD26945C-BAF4-477A-A05F-F1FF8211E4E5}" dt="2023-10-24T15:25:15.183" v="52" actId="20577"/>
        <pc:sldMkLst>
          <pc:docMk/>
          <pc:sldMk cId="1230155545" sldId="257"/>
        </pc:sldMkLst>
        <pc:spChg chg="mod">
          <ac:chgData name="Andrejs Mūrnieks" userId="S::murnieks@edu.lu.lv::3e8de971-bca6-4a40-98d7-345a6aeb0e19" providerId="AD" clId="Web-{CD26945C-BAF4-477A-A05F-F1FF8211E4E5}" dt="2023-10-24T15:23:54.276" v="32" actId="20577"/>
          <ac:spMkLst>
            <pc:docMk/>
            <pc:sldMk cId="1230155545" sldId="257"/>
            <ac:spMk id="9" creationId="{96CF3F87-49E0-1513-A42A-55D10D6C226D}"/>
          </ac:spMkLst>
        </pc:spChg>
        <pc:spChg chg="mod">
          <ac:chgData name="Andrejs Mūrnieks" userId="S::murnieks@edu.lu.lv::3e8de971-bca6-4a40-98d7-345a6aeb0e19" providerId="AD" clId="Web-{CD26945C-BAF4-477A-A05F-F1FF8211E4E5}" dt="2023-10-24T15:24:02.667" v="36" actId="1076"/>
          <ac:spMkLst>
            <pc:docMk/>
            <pc:sldMk cId="1230155545" sldId="257"/>
            <ac:spMk id="11" creationId="{AB418ACF-3BFF-8471-EE66-01AFC9025DE3}"/>
          </ac:spMkLst>
        </pc:spChg>
        <pc:spChg chg="mod">
          <ac:chgData name="Andrejs Mūrnieks" userId="S::murnieks@edu.lu.lv::3e8de971-bca6-4a40-98d7-345a6aeb0e19" providerId="AD" clId="Web-{CD26945C-BAF4-477A-A05F-F1FF8211E4E5}" dt="2023-10-24T15:25:15.183" v="52" actId="20577"/>
          <ac:spMkLst>
            <pc:docMk/>
            <pc:sldMk cId="1230155545" sldId="257"/>
            <ac:spMk id="13" creationId="{729FCB24-AFCE-0081-B174-F0E98B89E731}"/>
          </ac:spMkLst>
        </pc:spChg>
        <pc:graphicFrameChg chg="mod modGraphic">
          <ac:chgData name="Andrejs Mūrnieks" userId="S::murnieks@edu.lu.lv::3e8de971-bca6-4a40-98d7-345a6aeb0e19" providerId="AD" clId="Web-{CD26945C-BAF4-477A-A05F-F1FF8211E4E5}" dt="2023-10-24T15:23:44.744" v="28" actId="1076"/>
          <ac:graphicFrameMkLst>
            <pc:docMk/>
            <pc:sldMk cId="1230155545" sldId="257"/>
            <ac:graphicFrameMk id="4" creationId="{EC629B9F-D9A1-BBEA-9FD0-76806D85528A}"/>
          </ac:graphicFrameMkLst>
        </pc:graphicFrameChg>
      </pc:sldChg>
      <pc:sldChg chg="modSp">
        <pc:chgData name="Andrejs Mūrnieks" userId="S::murnieks@edu.lu.lv::3e8de971-bca6-4a40-98d7-345a6aeb0e19" providerId="AD" clId="Web-{CD26945C-BAF4-477A-A05F-F1FF8211E4E5}" dt="2023-10-24T15:23:05.962" v="20" actId="1076"/>
        <pc:sldMkLst>
          <pc:docMk/>
          <pc:sldMk cId="3854929618" sldId="262"/>
        </pc:sldMkLst>
        <pc:spChg chg="mod">
          <ac:chgData name="Andrejs Mūrnieks" userId="S::murnieks@edu.lu.lv::3e8de971-bca6-4a40-98d7-345a6aeb0e19" providerId="AD" clId="Web-{CD26945C-BAF4-477A-A05F-F1FF8211E4E5}" dt="2023-10-24T15:23:05.962" v="20" actId="1076"/>
          <ac:spMkLst>
            <pc:docMk/>
            <pc:sldMk cId="3854929618" sldId="262"/>
            <ac:spMk id="3" creationId="{6332C34D-5735-47D5-B218-A0A68ADE6AD5}"/>
          </ac:spMkLst>
        </pc:spChg>
        <pc:spChg chg="mod">
          <ac:chgData name="Andrejs Mūrnieks" userId="S::murnieks@edu.lu.lv::3e8de971-bca6-4a40-98d7-345a6aeb0e19" providerId="AD" clId="Web-{CD26945C-BAF4-477A-A05F-F1FF8211E4E5}" dt="2023-10-24T15:23:01.509" v="19" actId="1076"/>
          <ac:spMkLst>
            <pc:docMk/>
            <pc:sldMk cId="3854929618" sldId="262"/>
            <ac:spMk id="5" creationId="{74E64BB2-25EF-06F6-E7CA-811788F3FEA9}"/>
          </ac:spMkLst>
        </pc:spChg>
      </pc:sldChg>
      <pc:sldChg chg="addSp delSp modSp">
        <pc:chgData name="Andrejs Mūrnieks" userId="S::murnieks@edu.lu.lv::3e8de971-bca6-4a40-98d7-345a6aeb0e19" providerId="AD" clId="Web-{CD26945C-BAF4-477A-A05F-F1FF8211E4E5}" dt="2023-10-24T15:26:31.138" v="57"/>
        <pc:sldMkLst>
          <pc:docMk/>
          <pc:sldMk cId="3191070386" sldId="265"/>
        </pc:sldMkLst>
        <pc:spChg chg="mod">
          <ac:chgData name="Andrejs Mūrnieks" userId="S::murnieks@edu.lu.lv::3e8de971-bca6-4a40-98d7-345a6aeb0e19" providerId="AD" clId="Web-{CD26945C-BAF4-477A-A05F-F1FF8211E4E5}" dt="2023-10-24T15:26:08.387" v="55" actId="20577"/>
          <ac:spMkLst>
            <pc:docMk/>
            <pc:sldMk cId="3191070386" sldId="265"/>
            <ac:spMk id="2" creationId="{532A780E-408B-94DD-9BCC-EE47E8F211AB}"/>
          </ac:spMkLst>
        </pc:spChg>
        <pc:spChg chg="add del">
          <ac:chgData name="Andrejs Mūrnieks" userId="S::murnieks@edu.lu.lv::3e8de971-bca6-4a40-98d7-345a6aeb0e19" providerId="AD" clId="Web-{CD26945C-BAF4-477A-A05F-F1FF8211E4E5}" dt="2023-10-24T15:26:31.138" v="57"/>
          <ac:spMkLst>
            <pc:docMk/>
            <pc:sldMk cId="3191070386" sldId="265"/>
            <ac:spMk id="3" creationId="{331EA509-5757-0FD4-2C97-D1352A6F60FC}"/>
          </ac:spMkLst>
        </pc:spChg>
        <pc:spChg chg="add del mod">
          <ac:chgData name="Andrejs Mūrnieks" userId="S::murnieks@edu.lu.lv::3e8de971-bca6-4a40-98d7-345a6aeb0e19" providerId="AD" clId="Web-{CD26945C-BAF4-477A-A05F-F1FF8211E4E5}" dt="2023-10-24T15:26:31.138" v="57"/>
          <ac:spMkLst>
            <pc:docMk/>
            <pc:sldMk cId="3191070386" sldId="265"/>
            <ac:spMk id="5" creationId="{F45871FC-3CDC-AA9F-2156-48AB87A0D5E0}"/>
          </ac:spMkLst>
        </pc:spChg>
      </pc:sldChg>
      <pc:sldChg chg="modSp">
        <pc:chgData name="Andrejs Mūrnieks" userId="S::murnieks@edu.lu.lv::3e8de971-bca6-4a40-98d7-345a6aeb0e19" providerId="AD" clId="Web-{CD26945C-BAF4-477A-A05F-F1FF8211E4E5}" dt="2023-10-24T15:23:26.275" v="23" actId="20577"/>
        <pc:sldMkLst>
          <pc:docMk/>
          <pc:sldMk cId="3173789581" sldId="266"/>
        </pc:sldMkLst>
        <pc:spChg chg="mod">
          <ac:chgData name="Andrejs Mūrnieks" userId="S::murnieks@edu.lu.lv::3e8de971-bca6-4a40-98d7-345a6aeb0e19" providerId="AD" clId="Web-{CD26945C-BAF4-477A-A05F-F1FF8211E4E5}" dt="2023-10-24T15:23:26.275" v="23" actId="20577"/>
          <ac:spMkLst>
            <pc:docMk/>
            <pc:sldMk cId="3173789581" sldId="266"/>
            <ac:spMk id="3" creationId="{50E52B9F-FA4E-D192-BD98-4776D7335253}"/>
          </ac:spMkLst>
        </pc:spChg>
      </pc:sldChg>
    </pc:docChg>
  </pc:docChgLst>
  <pc:docChgLst>
    <pc:chgData name="Andrejs Mūrnieks" userId="S::murnieks@edu.lu.lv::3e8de971-bca6-4a40-98d7-345a6aeb0e19" providerId="AD" clId="Web-{62FA29F3-F740-4B45-8AF4-B0C245FAAB72}"/>
    <pc:docChg chg="modSld">
      <pc:chgData name="Andrejs Mūrnieks" userId="S::murnieks@edu.lu.lv::3e8de971-bca6-4a40-98d7-345a6aeb0e19" providerId="AD" clId="Web-{62FA29F3-F740-4B45-8AF4-B0C245FAAB72}" dt="2023-01-27T21:22:22.716" v="11" actId="1076"/>
      <pc:docMkLst>
        <pc:docMk/>
      </pc:docMkLst>
      <pc:sldChg chg="addSp modSp">
        <pc:chgData name="Andrejs Mūrnieks" userId="S::murnieks@edu.lu.lv::3e8de971-bca6-4a40-98d7-345a6aeb0e19" providerId="AD" clId="Web-{62FA29F3-F740-4B45-8AF4-B0C245FAAB72}" dt="2023-01-27T21:22:22.716" v="11" actId="1076"/>
        <pc:sldMkLst>
          <pc:docMk/>
          <pc:sldMk cId="1230155545" sldId="257"/>
        </pc:sldMkLst>
        <pc:spChg chg="add mod">
          <ac:chgData name="Andrejs Mūrnieks" userId="S::murnieks@edu.lu.lv::3e8de971-bca6-4a40-98d7-345a6aeb0e19" providerId="AD" clId="Web-{62FA29F3-F740-4B45-8AF4-B0C245FAAB72}" dt="2023-01-27T21:21:23.745" v="2" actId="1076"/>
          <ac:spMkLst>
            <pc:docMk/>
            <pc:sldMk cId="1230155545" sldId="257"/>
            <ac:spMk id="3" creationId="{0F40FD6E-BDF9-F008-6476-E05B96D74E9F}"/>
          </ac:spMkLst>
        </pc:spChg>
        <pc:graphicFrameChg chg="mod modGraphic">
          <ac:chgData name="Andrejs Mūrnieks" userId="S::murnieks@edu.lu.lv::3e8de971-bca6-4a40-98d7-345a6aeb0e19" providerId="AD" clId="Web-{62FA29F3-F740-4B45-8AF4-B0C245FAAB72}" dt="2023-01-27T21:22:22.716" v="11" actId="1076"/>
          <ac:graphicFrameMkLst>
            <pc:docMk/>
            <pc:sldMk cId="1230155545" sldId="257"/>
            <ac:graphicFrameMk id="4" creationId="{EC629B9F-D9A1-BBEA-9FD0-76806D85528A}"/>
          </ac:graphicFrameMkLst>
        </pc:graphicFrameChg>
        <pc:graphicFrameChg chg="mod modGraphic">
          <ac:chgData name="Andrejs Mūrnieks" userId="S::murnieks@edu.lu.lv::3e8de971-bca6-4a40-98d7-345a6aeb0e19" providerId="AD" clId="Web-{62FA29F3-F740-4B45-8AF4-B0C245FAAB72}" dt="2023-01-27T21:22:16.841" v="10"/>
          <ac:graphicFrameMkLst>
            <pc:docMk/>
            <pc:sldMk cId="1230155545" sldId="257"/>
            <ac:graphicFrameMk id="7" creationId="{30617DBC-0AC3-ED3F-8CA7-A861237197C6}"/>
          </ac:graphicFrameMkLst>
        </pc:graphicFrameChg>
      </pc:sldChg>
    </pc:docChg>
  </pc:docChgLst>
  <pc:docChgLst>
    <pc:chgData name="Andrejs Mūrnieks" userId="S::murnieks@edu.lu.lv::3e8de971-bca6-4a40-98d7-345a6aeb0e19" providerId="AD" clId="Web-{873CB123-4232-4910-8A06-517D5C16DE98}"/>
    <pc:docChg chg="modSld">
      <pc:chgData name="Andrejs Mūrnieks" userId="S::murnieks@edu.lu.lv::3e8de971-bca6-4a40-98d7-345a6aeb0e19" providerId="AD" clId="Web-{873CB123-4232-4910-8A06-517D5C16DE98}" dt="2023-02-14T12:09:02.212" v="105" actId="1076"/>
      <pc:docMkLst>
        <pc:docMk/>
      </pc:docMkLst>
      <pc:sldChg chg="modSp">
        <pc:chgData name="Andrejs Mūrnieks" userId="S::murnieks@edu.lu.lv::3e8de971-bca6-4a40-98d7-345a6aeb0e19" providerId="AD" clId="Web-{873CB123-4232-4910-8A06-517D5C16DE98}" dt="2023-02-14T12:09:02.212" v="105" actId="1076"/>
        <pc:sldMkLst>
          <pc:docMk/>
          <pc:sldMk cId="194046719" sldId="259"/>
        </pc:sldMkLst>
        <pc:picChg chg="mod">
          <ac:chgData name="Andrejs Mūrnieks" userId="S::murnieks@edu.lu.lv::3e8de971-bca6-4a40-98d7-345a6aeb0e19" providerId="AD" clId="Web-{873CB123-4232-4910-8A06-517D5C16DE98}" dt="2023-02-14T12:09:02.212" v="105" actId="1076"/>
          <ac:picMkLst>
            <pc:docMk/>
            <pc:sldMk cId="194046719" sldId="259"/>
            <ac:picMk id="2" creationId="{7423652D-8C03-C789-4EC9-E16EB9A89AA9}"/>
          </ac:picMkLst>
        </pc:picChg>
      </pc:sldChg>
      <pc:sldChg chg="modSp">
        <pc:chgData name="Andrejs Mūrnieks" userId="S::murnieks@edu.lu.lv::3e8de971-bca6-4a40-98d7-345a6aeb0e19" providerId="AD" clId="Web-{873CB123-4232-4910-8A06-517D5C16DE98}" dt="2023-02-14T12:07:35.456" v="101"/>
        <pc:sldMkLst>
          <pc:docMk/>
          <pc:sldMk cId="2046851045" sldId="261"/>
        </pc:sldMkLst>
        <pc:graphicFrameChg chg="mod modGraphic">
          <ac:chgData name="Andrejs Mūrnieks" userId="S::murnieks@edu.lu.lv::3e8de971-bca6-4a40-98d7-345a6aeb0e19" providerId="AD" clId="Web-{873CB123-4232-4910-8A06-517D5C16DE98}" dt="2023-02-14T12:07:35.456" v="101"/>
          <ac:graphicFrameMkLst>
            <pc:docMk/>
            <pc:sldMk cId="2046851045" sldId="261"/>
            <ac:graphicFrameMk id="5" creationId="{2329B814-CE13-8B6A-5E73-FD7931483481}"/>
          </ac:graphicFrameMkLst>
        </pc:graphicFrameChg>
      </pc:sldChg>
      <pc:sldChg chg="modSp">
        <pc:chgData name="Andrejs Mūrnieks" userId="S::murnieks@edu.lu.lv::3e8de971-bca6-4a40-98d7-345a6aeb0e19" providerId="AD" clId="Web-{873CB123-4232-4910-8A06-517D5C16DE98}" dt="2023-02-14T12:08:03.130" v="103" actId="1076"/>
        <pc:sldMkLst>
          <pc:docMk/>
          <pc:sldMk cId="2853878710" sldId="263"/>
        </pc:sldMkLst>
        <pc:spChg chg="mod">
          <ac:chgData name="Andrejs Mūrnieks" userId="S::murnieks@edu.lu.lv::3e8de971-bca6-4a40-98d7-345a6aeb0e19" providerId="AD" clId="Web-{873CB123-4232-4910-8A06-517D5C16DE98}" dt="2023-02-14T12:08:03.130" v="103" actId="1076"/>
          <ac:spMkLst>
            <pc:docMk/>
            <pc:sldMk cId="2853878710" sldId="263"/>
            <ac:spMk id="8" creationId="{944CA88B-DA86-E3AE-CE9C-788017389BA2}"/>
          </ac:spMkLst>
        </pc:spChg>
      </pc:sldChg>
    </pc:docChg>
  </pc:docChgLst>
  <pc:docChgLst>
    <pc:chgData name="Andrejs Mūrnieks" userId="S::murnieks@edu.lu.lv::3e8de971-bca6-4a40-98d7-345a6aeb0e19" providerId="AD" clId="Web-{58617B24-1921-4035-AECB-50AFC9A52BBA}"/>
    <pc:docChg chg="modSld">
      <pc:chgData name="Andrejs Mūrnieks" userId="S::murnieks@edu.lu.lv::3e8de971-bca6-4a40-98d7-345a6aeb0e19" providerId="AD" clId="Web-{58617B24-1921-4035-AECB-50AFC9A52BBA}" dt="2023-01-27T21:16:23.357" v="6" actId="1076"/>
      <pc:docMkLst>
        <pc:docMk/>
      </pc:docMkLst>
      <pc:sldChg chg="addSp delSp modSp">
        <pc:chgData name="Andrejs Mūrnieks" userId="S::murnieks@edu.lu.lv::3e8de971-bca6-4a40-98d7-345a6aeb0e19" providerId="AD" clId="Web-{58617B24-1921-4035-AECB-50AFC9A52BBA}" dt="2023-01-27T21:16:23.357" v="6" actId="1076"/>
        <pc:sldMkLst>
          <pc:docMk/>
          <pc:sldMk cId="194046719" sldId="259"/>
        </pc:sldMkLst>
        <pc:spChg chg="del">
          <ac:chgData name="Andrejs Mūrnieks" userId="S::murnieks@edu.lu.lv::3e8de971-bca6-4a40-98d7-345a6aeb0e19" providerId="AD" clId="Web-{58617B24-1921-4035-AECB-50AFC9A52BBA}" dt="2023-01-27T21:15:57.059" v="0"/>
          <ac:spMkLst>
            <pc:docMk/>
            <pc:sldMk cId="194046719" sldId="259"/>
            <ac:spMk id="3" creationId="{6332C34D-5735-47D5-B218-A0A68ADE6AD5}"/>
          </ac:spMkLst>
        </pc:spChg>
        <pc:spChg chg="mod">
          <ac:chgData name="Andrejs Mūrnieks" userId="S::murnieks@edu.lu.lv::3e8de971-bca6-4a40-98d7-345a6aeb0e19" providerId="AD" clId="Web-{58617B24-1921-4035-AECB-50AFC9A52BBA}" dt="2023-01-27T21:16:11.450" v="3" actId="20577"/>
          <ac:spMkLst>
            <pc:docMk/>
            <pc:sldMk cId="194046719" sldId="259"/>
            <ac:spMk id="5" creationId="{682B4B46-A736-7B1A-B815-79C8F195E843}"/>
          </ac:spMkLst>
        </pc:spChg>
        <pc:picChg chg="add mod ord">
          <ac:chgData name="Andrejs Mūrnieks" userId="S::murnieks@edu.lu.lv::3e8de971-bca6-4a40-98d7-345a6aeb0e19" providerId="AD" clId="Web-{58617B24-1921-4035-AECB-50AFC9A52BBA}" dt="2023-01-27T21:16:23.357" v="6" actId="1076"/>
          <ac:picMkLst>
            <pc:docMk/>
            <pc:sldMk cId="194046719" sldId="259"/>
            <ac:picMk id="2" creationId="{7423652D-8C03-C789-4EC9-E16EB9A89AA9}"/>
          </ac:picMkLst>
        </pc:picChg>
      </pc:sldChg>
    </pc:docChg>
  </pc:docChgLst>
  <pc:docChgLst>
    <pc:chgData name="Andrejs Mūrnieks" userId="S::murnieks@edu.lu.lv::3e8de971-bca6-4a40-98d7-345a6aeb0e19" providerId="AD" clId="Web-{DBAFAF31-2C7B-44BE-AE6D-3675745102D3}"/>
    <pc:docChg chg="modSld">
      <pc:chgData name="Andrejs Mūrnieks" userId="S::murnieks@edu.lu.lv::3e8de971-bca6-4a40-98d7-345a6aeb0e19" providerId="AD" clId="Web-{DBAFAF31-2C7B-44BE-AE6D-3675745102D3}" dt="2023-09-08T11:22:38.724" v="85" actId="20577"/>
      <pc:docMkLst>
        <pc:docMk/>
      </pc:docMkLst>
      <pc:sldChg chg="modSp">
        <pc:chgData name="Andrejs Mūrnieks" userId="S::murnieks@edu.lu.lv::3e8de971-bca6-4a40-98d7-345a6aeb0e19" providerId="AD" clId="Web-{DBAFAF31-2C7B-44BE-AE6D-3675745102D3}" dt="2023-09-08T11:22:00.738" v="76" actId="20577"/>
        <pc:sldMkLst>
          <pc:docMk/>
          <pc:sldMk cId="1230155545" sldId="257"/>
        </pc:sldMkLst>
        <pc:spChg chg="mod">
          <ac:chgData name="Andrejs Mūrnieks" userId="S::murnieks@edu.lu.lv::3e8de971-bca6-4a40-98d7-345a6aeb0e19" providerId="AD" clId="Web-{DBAFAF31-2C7B-44BE-AE6D-3675745102D3}" dt="2023-09-08T11:22:00.738" v="76" actId="20577"/>
          <ac:spMkLst>
            <pc:docMk/>
            <pc:sldMk cId="1230155545" sldId="257"/>
            <ac:spMk id="11" creationId="{AB418ACF-3BFF-8471-EE66-01AFC9025DE3}"/>
          </ac:spMkLst>
        </pc:spChg>
      </pc:sldChg>
      <pc:sldChg chg="modSp">
        <pc:chgData name="Andrejs Mūrnieks" userId="S::murnieks@edu.lu.lv::3e8de971-bca6-4a40-98d7-345a6aeb0e19" providerId="AD" clId="Web-{DBAFAF31-2C7B-44BE-AE6D-3675745102D3}" dt="2023-09-08T11:22:38.724" v="85" actId="20577"/>
        <pc:sldMkLst>
          <pc:docMk/>
          <pc:sldMk cId="3561201689" sldId="260"/>
        </pc:sldMkLst>
        <pc:spChg chg="mod">
          <ac:chgData name="Andrejs Mūrnieks" userId="S::murnieks@edu.lu.lv::3e8de971-bca6-4a40-98d7-345a6aeb0e19" providerId="AD" clId="Web-{DBAFAF31-2C7B-44BE-AE6D-3675745102D3}" dt="2023-09-08T11:22:38.724" v="85" actId="20577"/>
          <ac:spMkLst>
            <pc:docMk/>
            <pc:sldMk cId="3561201689" sldId="260"/>
            <ac:spMk id="3" creationId="{6332C34D-5735-47D5-B218-A0A68ADE6AD5}"/>
          </ac:spMkLst>
        </pc:spChg>
      </pc:sldChg>
      <pc:sldChg chg="modSp">
        <pc:chgData name="Andrejs Mūrnieks" userId="S::murnieks@edu.lu.lv::3e8de971-bca6-4a40-98d7-345a6aeb0e19" providerId="AD" clId="Web-{DBAFAF31-2C7B-44BE-AE6D-3675745102D3}" dt="2023-09-08T11:20:42.313" v="73"/>
        <pc:sldMkLst>
          <pc:docMk/>
          <pc:sldMk cId="2046851045" sldId="261"/>
        </pc:sldMkLst>
        <pc:graphicFrameChg chg="mod modGraphic">
          <ac:chgData name="Andrejs Mūrnieks" userId="S::murnieks@edu.lu.lv::3e8de971-bca6-4a40-98d7-345a6aeb0e19" providerId="AD" clId="Web-{DBAFAF31-2C7B-44BE-AE6D-3675745102D3}" dt="2023-09-08T11:20:42.313" v="73"/>
          <ac:graphicFrameMkLst>
            <pc:docMk/>
            <pc:sldMk cId="2046851045" sldId="261"/>
            <ac:graphicFrameMk id="5" creationId="{2329B814-CE13-8B6A-5E73-FD7931483481}"/>
          </ac:graphicFrameMkLst>
        </pc:graphicFrameChg>
      </pc:sldChg>
      <pc:sldChg chg="modSp">
        <pc:chgData name="Andrejs Mūrnieks" userId="S::murnieks@edu.lu.lv::3e8de971-bca6-4a40-98d7-345a6aeb0e19" providerId="AD" clId="Web-{DBAFAF31-2C7B-44BE-AE6D-3675745102D3}" dt="2023-09-08T11:21:04.908" v="74" actId="14100"/>
        <pc:sldMkLst>
          <pc:docMk/>
          <pc:sldMk cId="2853878710" sldId="263"/>
        </pc:sldMkLst>
        <pc:picChg chg="mod">
          <ac:chgData name="Andrejs Mūrnieks" userId="S::murnieks@edu.lu.lv::3e8de971-bca6-4a40-98d7-345a6aeb0e19" providerId="AD" clId="Web-{DBAFAF31-2C7B-44BE-AE6D-3675745102D3}" dt="2023-09-08T11:21:04.908" v="74" actId="14100"/>
          <ac:picMkLst>
            <pc:docMk/>
            <pc:sldMk cId="2853878710" sldId="263"/>
            <ac:picMk id="16" creationId="{4C1185BF-CB5D-29B5-869C-C9FAF4F406C9}"/>
          </ac:picMkLst>
        </pc:picChg>
      </pc:sldChg>
    </pc:docChg>
  </pc:docChgLst>
  <pc:docChgLst>
    <pc:chgData name="Manuels Hoakins Fernandess-Gonsaless" userId="S::mf08052@edu.lu.lv::90e28fec-564e-43b0-9c13-1b12e1cad7dc" providerId="AD" clId="Web-{EA1F2E71-8481-4B3C-B0A1-30D9F2BE0FA2}"/>
    <pc:docChg chg="modSld">
      <pc:chgData name="Manuels Hoakins Fernandess-Gonsaless" userId="S::mf08052@edu.lu.lv::90e28fec-564e-43b0-9c13-1b12e1cad7dc" providerId="AD" clId="Web-{EA1F2E71-8481-4B3C-B0A1-30D9F2BE0FA2}" dt="2023-10-26T16:08:04.370" v="0" actId="20577"/>
      <pc:docMkLst>
        <pc:docMk/>
      </pc:docMkLst>
      <pc:sldChg chg="modSp">
        <pc:chgData name="Manuels Hoakins Fernandess-Gonsaless" userId="S::mf08052@edu.lu.lv::90e28fec-564e-43b0-9c13-1b12e1cad7dc" providerId="AD" clId="Web-{EA1F2E71-8481-4B3C-B0A1-30D9F2BE0FA2}" dt="2023-10-26T16:08:04.370" v="0" actId="20577"/>
        <pc:sldMkLst>
          <pc:docMk/>
          <pc:sldMk cId="2592969653" sldId="256"/>
        </pc:sldMkLst>
        <pc:spChg chg="mod">
          <ac:chgData name="Manuels Hoakins Fernandess-Gonsaless" userId="S::mf08052@edu.lu.lv::90e28fec-564e-43b0-9c13-1b12e1cad7dc" providerId="AD" clId="Web-{EA1F2E71-8481-4B3C-B0A1-30D9F2BE0FA2}" dt="2023-10-26T16:08:04.370" v="0" actId="20577"/>
          <ac:spMkLst>
            <pc:docMk/>
            <pc:sldMk cId="2592969653" sldId="256"/>
            <ac:spMk id="2" creationId="{45F9EF60-A8E6-425F-870C-F44EC6141DD0}"/>
          </ac:spMkLst>
        </pc:spChg>
      </pc:sldChg>
    </pc:docChg>
  </pc:docChgLst>
  <pc:docChgLst>
    <pc:chgData name="Andrejs Mūrnieks" userId="S::murnieks@edu.lu.lv::3e8de971-bca6-4a40-98d7-345a6aeb0e19" providerId="AD" clId="Web-{78418C17-A3E8-4C86-83F7-F79B9FCA9E43}"/>
    <pc:docChg chg="addSld modSld">
      <pc:chgData name="Andrejs Mūrnieks" userId="S::murnieks@edu.lu.lv::3e8de971-bca6-4a40-98d7-345a6aeb0e19" providerId="AD" clId="Web-{78418C17-A3E8-4C86-83F7-F79B9FCA9E43}" dt="2023-01-19T16:04:48.572" v="4" actId="20577"/>
      <pc:docMkLst>
        <pc:docMk/>
      </pc:docMkLst>
      <pc:sldChg chg="modSp">
        <pc:chgData name="Andrejs Mūrnieks" userId="S::murnieks@edu.lu.lv::3e8de971-bca6-4a40-98d7-345a6aeb0e19" providerId="AD" clId="Web-{78418C17-A3E8-4C86-83F7-F79B9FCA9E43}" dt="2023-01-19T16:04:48.572" v="4" actId="20577"/>
        <pc:sldMkLst>
          <pc:docMk/>
          <pc:sldMk cId="1230155545" sldId="257"/>
        </pc:sldMkLst>
        <pc:spChg chg="mod">
          <ac:chgData name="Andrejs Mūrnieks" userId="S::murnieks@edu.lu.lv::3e8de971-bca6-4a40-98d7-345a6aeb0e19" providerId="AD" clId="Web-{78418C17-A3E8-4C86-83F7-F79B9FCA9E43}" dt="2023-01-19T16:04:48.572" v="4" actId="20577"/>
          <ac:spMkLst>
            <pc:docMk/>
            <pc:sldMk cId="1230155545" sldId="257"/>
            <ac:spMk id="2" creationId="{113EC399-75D5-46C3-9B45-FE17252B0780}"/>
          </ac:spMkLst>
        </pc:spChg>
      </pc:sldChg>
      <pc:sldChg chg="add replId">
        <pc:chgData name="Andrejs Mūrnieks" userId="S::murnieks@edu.lu.lv::3e8de971-bca6-4a40-98d7-345a6aeb0e19" providerId="AD" clId="Web-{78418C17-A3E8-4C86-83F7-F79B9FCA9E43}" dt="2023-01-19T16:04:38.743" v="0"/>
        <pc:sldMkLst>
          <pc:docMk/>
          <pc:sldMk cId="194046719" sldId="259"/>
        </pc:sldMkLst>
      </pc:sldChg>
      <pc:sldChg chg="add replId">
        <pc:chgData name="Andrejs Mūrnieks" userId="S::murnieks@edu.lu.lv::3e8de971-bca6-4a40-98d7-345a6aeb0e19" providerId="AD" clId="Web-{78418C17-A3E8-4C86-83F7-F79B9FCA9E43}" dt="2023-01-19T16:04:41.165" v="1"/>
        <pc:sldMkLst>
          <pc:docMk/>
          <pc:sldMk cId="3561201689" sldId="260"/>
        </pc:sldMkLst>
      </pc:sldChg>
    </pc:docChg>
  </pc:docChgLst>
  <pc:docChgLst>
    <pc:chgData name="Andrejs Mūrnieks" userId="S::murnieks@edu.lu.lv::3e8de971-bca6-4a40-98d7-345a6aeb0e19" providerId="AD" clId="Web-{7DEB8460-E0BD-45C7-8205-EC12D2A96FBD}"/>
    <pc:docChg chg="modSld">
      <pc:chgData name="Andrejs Mūrnieks" userId="S::murnieks@edu.lu.lv::3e8de971-bca6-4a40-98d7-345a6aeb0e19" providerId="AD" clId="Web-{7DEB8460-E0BD-45C7-8205-EC12D2A96FBD}" dt="2023-03-31T10:55:08.073" v="4" actId="20577"/>
      <pc:docMkLst>
        <pc:docMk/>
      </pc:docMkLst>
      <pc:sldChg chg="modSp">
        <pc:chgData name="Andrejs Mūrnieks" userId="S::murnieks@edu.lu.lv::3e8de971-bca6-4a40-98d7-345a6aeb0e19" providerId="AD" clId="Web-{7DEB8460-E0BD-45C7-8205-EC12D2A96FBD}" dt="2023-03-31T10:53:43.994" v="3" actId="20577"/>
        <pc:sldMkLst>
          <pc:docMk/>
          <pc:sldMk cId="2853878710" sldId="263"/>
        </pc:sldMkLst>
        <pc:spChg chg="mod">
          <ac:chgData name="Andrejs Mūrnieks" userId="S::murnieks@edu.lu.lv::3e8de971-bca6-4a40-98d7-345a6aeb0e19" providerId="AD" clId="Web-{7DEB8460-E0BD-45C7-8205-EC12D2A96FBD}" dt="2023-03-31T10:53:43.994" v="3" actId="20577"/>
          <ac:spMkLst>
            <pc:docMk/>
            <pc:sldMk cId="2853878710" sldId="263"/>
            <ac:spMk id="8" creationId="{944CA88B-DA86-E3AE-CE9C-788017389BA2}"/>
          </ac:spMkLst>
        </pc:spChg>
      </pc:sldChg>
      <pc:sldChg chg="modSp">
        <pc:chgData name="Andrejs Mūrnieks" userId="S::murnieks@edu.lu.lv::3e8de971-bca6-4a40-98d7-345a6aeb0e19" providerId="AD" clId="Web-{7DEB8460-E0BD-45C7-8205-EC12D2A96FBD}" dt="2023-03-31T10:53:12.587" v="2" actId="20577"/>
        <pc:sldMkLst>
          <pc:docMk/>
          <pc:sldMk cId="4135907194" sldId="264"/>
        </pc:sldMkLst>
        <pc:spChg chg="mod">
          <ac:chgData name="Andrejs Mūrnieks" userId="S::murnieks@edu.lu.lv::3e8de971-bca6-4a40-98d7-345a6aeb0e19" providerId="AD" clId="Web-{7DEB8460-E0BD-45C7-8205-EC12D2A96FBD}" dt="2023-03-31T10:53:12.587" v="2" actId="20577"/>
          <ac:spMkLst>
            <pc:docMk/>
            <pc:sldMk cId="4135907194" sldId="264"/>
            <ac:spMk id="3" creationId="{E0872107-1DB1-DF55-855B-A70EBB3187B1}"/>
          </ac:spMkLst>
        </pc:spChg>
      </pc:sldChg>
      <pc:sldChg chg="modSp">
        <pc:chgData name="Andrejs Mūrnieks" userId="S::murnieks@edu.lu.lv::3e8de971-bca6-4a40-98d7-345a6aeb0e19" providerId="AD" clId="Web-{7DEB8460-E0BD-45C7-8205-EC12D2A96FBD}" dt="2023-03-31T10:55:08.073" v="4" actId="20577"/>
        <pc:sldMkLst>
          <pc:docMk/>
          <pc:sldMk cId="3173789581" sldId="266"/>
        </pc:sldMkLst>
        <pc:spChg chg="mod">
          <ac:chgData name="Andrejs Mūrnieks" userId="S::murnieks@edu.lu.lv::3e8de971-bca6-4a40-98d7-345a6aeb0e19" providerId="AD" clId="Web-{7DEB8460-E0BD-45C7-8205-EC12D2A96FBD}" dt="2023-03-31T10:55:08.073" v="4" actId="20577"/>
          <ac:spMkLst>
            <pc:docMk/>
            <pc:sldMk cId="3173789581" sldId="266"/>
            <ac:spMk id="3" creationId="{50E52B9F-FA4E-D192-BD98-4776D733525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rsraksta slaid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8F228779-61C0-4C8C-BCB4-26DF4E9A2DFC}"/>
              </a:ext>
            </a:extLst>
          </p:cNvPr>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p>
        </p:txBody>
      </p:sp>
      <p:sp>
        <p:nvSpPr>
          <p:cNvPr id="3" name="Apakšvirsraksts 2">
            <a:extLst>
              <a:ext uri="{FF2B5EF4-FFF2-40B4-BE49-F238E27FC236}">
                <a16:creationId xmlns:a16="http://schemas.microsoft.com/office/drawing/2014/main" id="{BBEE8F59-1D3D-4D9B-A1E3-6682BDD398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p>
        </p:txBody>
      </p:sp>
      <p:sp>
        <p:nvSpPr>
          <p:cNvPr id="5" name="Kājenes vietturis 4">
            <a:extLst>
              <a:ext uri="{FF2B5EF4-FFF2-40B4-BE49-F238E27FC236}">
                <a16:creationId xmlns:a16="http://schemas.microsoft.com/office/drawing/2014/main" id="{C4D99B03-7410-4B5C-8462-C3B34E625BEA}"/>
              </a:ext>
            </a:extLst>
          </p:cNvPr>
          <p:cNvSpPr>
            <a:spLocks noGrp="1"/>
          </p:cNvSpPr>
          <p:nvPr>
            <p:ph type="ftr" sz="quarter" idx="11"/>
          </p:nvPr>
        </p:nvSpPr>
        <p:spPr/>
        <p:txBody>
          <a:bodyPr/>
          <a:lstStyle/>
          <a:p>
            <a:r>
              <a:rPr lang="lv-LV"/>
              <a:t>Tikumiskās audzināšanas programma «e-</a:t>
            </a:r>
            <a:r>
              <a:rPr lang="lv-LV" err="1"/>
              <a:t>TAP</a:t>
            </a:r>
            <a:r>
              <a:rPr lang="lv-LV"/>
              <a:t>»</a:t>
            </a:r>
          </a:p>
        </p:txBody>
      </p:sp>
      <p:sp>
        <p:nvSpPr>
          <p:cNvPr id="6" name="Slaida numura vietturis 5">
            <a:extLst>
              <a:ext uri="{FF2B5EF4-FFF2-40B4-BE49-F238E27FC236}">
                <a16:creationId xmlns:a16="http://schemas.microsoft.com/office/drawing/2014/main" id="{9D1195F8-465A-4876-ABCA-4B4954FF0E5F}"/>
              </a:ext>
            </a:extLst>
          </p:cNvPr>
          <p:cNvSpPr>
            <a:spLocks noGrp="1"/>
          </p:cNvSpPr>
          <p:nvPr>
            <p:ph type="sldNum" sz="quarter" idx="12"/>
          </p:nvPr>
        </p:nvSpPr>
        <p:spPr/>
        <p:txBody>
          <a:bodyPr/>
          <a:lstStyle/>
          <a:p>
            <a:fld id="{F302B40F-253C-4A2C-A7BA-87C281F7059C}" type="slidenum">
              <a:rPr lang="lv-LV" smtClean="0"/>
              <a:t>‹#›</a:t>
            </a:fld>
            <a:endParaRPr lang="lv-LV"/>
          </a:p>
        </p:txBody>
      </p:sp>
      <p:sp>
        <p:nvSpPr>
          <p:cNvPr id="7" name="Datuma vietturis 6">
            <a:extLst>
              <a:ext uri="{FF2B5EF4-FFF2-40B4-BE49-F238E27FC236}">
                <a16:creationId xmlns:a16="http://schemas.microsoft.com/office/drawing/2014/main" id="{340EAAE9-9D49-43B5-B2EA-E01CA3100996}"/>
              </a:ext>
            </a:extLst>
          </p:cNvPr>
          <p:cNvSpPr>
            <a:spLocks noGrp="1"/>
          </p:cNvSpPr>
          <p:nvPr>
            <p:ph type="dt" sz="half" idx="13"/>
          </p:nvPr>
        </p:nvSpPr>
        <p:spPr/>
        <p:txBody>
          <a:bodyPr/>
          <a:lstStyle/>
          <a:p>
            <a:fld id="{59905B8D-2AD7-43C5-B5C7-AAC8C9C7DC62}" type="datetimeFigureOut">
              <a:rPr lang="lv-LV" smtClean="0"/>
              <a:t>26.10.2023</a:t>
            </a:fld>
            <a:endParaRPr lang="lv-LV"/>
          </a:p>
        </p:txBody>
      </p:sp>
    </p:spTree>
    <p:extLst>
      <p:ext uri="{BB962C8B-B14F-4D97-AF65-F5344CB8AC3E}">
        <p14:creationId xmlns:p14="http://schemas.microsoft.com/office/powerpoint/2010/main" val="2481608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4C424DA7-6ED7-489E-81CC-7ACDF6F0F830}"/>
              </a:ext>
            </a:extLst>
          </p:cNvPr>
          <p:cNvSpPr>
            <a:spLocks noGrp="1"/>
          </p:cNvSpPr>
          <p:nvPr>
            <p:ph type="title"/>
          </p:nvPr>
        </p:nvSpPr>
        <p:spPr/>
        <p:txBody>
          <a:bodyPr/>
          <a:lstStyle/>
          <a:p>
            <a:r>
              <a:rPr lang="lv-LV"/>
              <a:t>Rediģēt šablona virsraksta stilu</a:t>
            </a:r>
          </a:p>
        </p:txBody>
      </p:sp>
      <p:sp>
        <p:nvSpPr>
          <p:cNvPr id="3" name="Vertikāls teksta vietturis 2">
            <a:extLst>
              <a:ext uri="{FF2B5EF4-FFF2-40B4-BE49-F238E27FC236}">
                <a16:creationId xmlns:a16="http://schemas.microsoft.com/office/drawing/2014/main" id="{9CAE25FC-ABDA-4840-8533-3C069C7302C2}"/>
              </a:ext>
            </a:extLst>
          </p:cNvPr>
          <p:cNvSpPr>
            <a:spLocks noGrp="1"/>
          </p:cNvSpPr>
          <p:nvPr>
            <p:ph type="body" orient="vert" idx="1"/>
          </p:nvPr>
        </p:nvSpPr>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A5D802F8-2BBB-4A48-ABE9-9780FA93A6FF}"/>
              </a:ext>
            </a:extLst>
          </p:cNvPr>
          <p:cNvSpPr>
            <a:spLocks noGrp="1"/>
          </p:cNvSpPr>
          <p:nvPr>
            <p:ph type="dt" sz="half" idx="10"/>
          </p:nvPr>
        </p:nvSpPr>
        <p:spPr/>
        <p:txBody>
          <a:bodyPr/>
          <a:lstStyle/>
          <a:p>
            <a:fld id="{59905B8D-2AD7-43C5-B5C7-AAC8C9C7DC62}" type="datetimeFigureOut">
              <a:rPr lang="lv-LV" smtClean="0"/>
              <a:t>26.10.2023</a:t>
            </a:fld>
            <a:endParaRPr lang="lv-LV"/>
          </a:p>
        </p:txBody>
      </p:sp>
      <p:sp>
        <p:nvSpPr>
          <p:cNvPr id="5" name="Kājenes vietturis 4">
            <a:extLst>
              <a:ext uri="{FF2B5EF4-FFF2-40B4-BE49-F238E27FC236}">
                <a16:creationId xmlns:a16="http://schemas.microsoft.com/office/drawing/2014/main" id="{EE4FF3E1-02A5-4CE1-B275-85A8F821F086}"/>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B9B231A8-6872-4513-B7DA-3DDC7378C684}"/>
              </a:ext>
            </a:extLst>
          </p:cNvPr>
          <p:cNvSpPr>
            <a:spLocks noGrp="1"/>
          </p:cNvSpPr>
          <p:nvPr>
            <p:ph type="sldNum" sz="quarter" idx="12"/>
          </p:nvPr>
        </p:nvSpPr>
        <p:spPr/>
        <p:txBody>
          <a:bodyPr/>
          <a:lstStyle/>
          <a:p>
            <a:fld id="{F302B40F-253C-4A2C-A7BA-87C281F7059C}" type="slidenum">
              <a:rPr lang="lv-LV" smtClean="0"/>
              <a:t>‹#›</a:t>
            </a:fld>
            <a:endParaRPr lang="lv-LV"/>
          </a:p>
        </p:txBody>
      </p:sp>
    </p:spTree>
    <p:extLst>
      <p:ext uri="{BB962C8B-B14F-4D97-AF65-F5344CB8AC3E}">
        <p14:creationId xmlns:p14="http://schemas.microsoft.com/office/powerpoint/2010/main" val="3495566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a:extLst>
              <a:ext uri="{FF2B5EF4-FFF2-40B4-BE49-F238E27FC236}">
                <a16:creationId xmlns:a16="http://schemas.microsoft.com/office/drawing/2014/main" id="{4989F32B-0E6E-4293-A1FB-82CAD89AED59}"/>
              </a:ext>
            </a:extLst>
          </p:cNvPr>
          <p:cNvSpPr>
            <a:spLocks noGrp="1"/>
          </p:cNvSpPr>
          <p:nvPr>
            <p:ph type="title" orient="vert"/>
          </p:nvPr>
        </p:nvSpPr>
        <p:spPr>
          <a:xfrm>
            <a:off x="8724900" y="365125"/>
            <a:ext cx="2628900" cy="5811838"/>
          </a:xfrm>
        </p:spPr>
        <p:txBody>
          <a:bodyPr vert="eaVert"/>
          <a:lstStyle/>
          <a:p>
            <a:r>
              <a:rPr lang="lv-LV"/>
              <a:t>Rediģēt šablona virsraksta stilu</a:t>
            </a:r>
          </a:p>
        </p:txBody>
      </p:sp>
      <p:sp>
        <p:nvSpPr>
          <p:cNvPr id="3" name="Vertikāls teksta vietturis 2">
            <a:extLst>
              <a:ext uri="{FF2B5EF4-FFF2-40B4-BE49-F238E27FC236}">
                <a16:creationId xmlns:a16="http://schemas.microsoft.com/office/drawing/2014/main" id="{6F4065EB-9903-4833-8B26-B31BFFC00870}"/>
              </a:ext>
            </a:extLst>
          </p:cNvPr>
          <p:cNvSpPr>
            <a:spLocks noGrp="1"/>
          </p:cNvSpPr>
          <p:nvPr>
            <p:ph type="body" orient="vert" idx="1"/>
          </p:nvPr>
        </p:nvSpPr>
        <p:spPr>
          <a:xfrm>
            <a:off x="838200" y="365125"/>
            <a:ext cx="7734300" cy="5811838"/>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10CF3A90-87D8-4FB1-83C6-0EDBC21060DB}"/>
              </a:ext>
            </a:extLst>
          </p:cNvPr>
          <p:cNvSpPr>
            <a:spLocks noGrp="1"/>
          </p:cNvSpPr>
          <p:nvPr>
            <p:ph type="dt" sz="half" idx="10"/>
          </p:nvPr>
        </p:nvSpPr>
        <p:spPr/>
        <p:txBody>
          <a:bodyPr/>
          <a:lstStyle/>
          <a:p>
            <a:fld id="{59905B8D-2AD7-43C5-B5C7-AAC8C9C7DC62}" type="datetimeFigureOut">
              <a:rPr lang="lv-LV" smtClean="0"/>
              <a:t>26.10.2023</a:t>
            </a:fld>
            <a:endParaRPr lang="lv-LV"/>
          </a:p>
        </p:txBody>
      </p:sp>
      <p:sp>
        <p:nvSpPr>
          <p:cNvPr id="5" name="Kājenes vietturis 4">
            <a:extLst>
              <a:ext uri="{FF2B5EF4-FFF2-40B4-BE49-F238E27FC236}">
                <a16:creationId xmlns:a16="http://schemas.microsoft.com/office/drawing/2014/main" id="{7661945D-55BF-481F-8E51-628F8C2A0D98}"/>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00D2B39B-0B95-4745-A944-22664762FAF5}"/>
              </a:ext>
            </a:extLst>
          </p:cNvPr>
          <p:cNvSpPr>
            <a:spLocks noGrp="1"/>
          </p:cNvSpPr>
          <p:nvPr>
            <p:ph type="sldNum" sz="quarter" idx="12"/>
          </p:nvPr>
        </p:nvSpPr>
        <p:spPr/>
        <p:txBody>
          <a:bodyPr/>
          <a:lstStyle/>
          <a:p>
            <a:fld id="{F302B40F-253C-4A2C-A7BA-87C281F7059C}" type="slidenum">
              <a:rPr lang="lv-LV" smtClean="0"/>
              <a:t>‹#›</a:t>
            </a:fld>
            <a:endParaRPr lang="lv-LV"/>
          </a:p>
        </p:txBody>
      </p:sp>
    </p:spTree>
    <p:extLst>
      <p:ext uri="{BB962C8B-B14F-4D97-AF65-F5344CB8AC3E}">
        <p14:creationId xmlns:p14="http://schemas.microsoft.com/office/powerpoint/2010/main" val="2044191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527A40F3-953A-4AAC-949B-6308D4F2D69C}"/>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a16="http://schemas.microsoft.com/office/drawing/2014/main" id="{9E47D260-528F-4935-8FFF-121421915482}"/>
              </a:ext>
            </a:extLst>
          </p:cNvPr>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68DDCEF3-48D9-4C76-81A0-FBC066565085}"/>
              </a:ext>
            </a:extLst>
          </p:cNvPr>
          <p:cNvSpPr>
            <a:spLocks noGrp="1"/>
          </p:cNvSpPr>
          <p:nvPr>
            <p:ph type="dt" sz="half" idx="10"/>
          </p:nvPr>
        </p:nvSpPr>
        <p:spPr/>
        <p:txBody>
          <a:bodyPr/>
          <a:lstStyle/>
          <a:p>
            <a:fld id="{59905B8D-2AD7-43C5-B5C7-AAC8C9C7DC62}" type="datetimeFigureOut">
              <a:rPr lang="lv-LV" smtClean="0"/>
              <a:t>26.10.2023</a:t>
            </a:fld>
            <a:endParaRPr lang="lv-LV"/>
          </a:p>
        </p:txBody>
      </p:sp>
      <p:sp>
        <p:nvSpPr>
          <p:cNvPr id="5" name="Kājenes vietturis 4">
            <a:extLst>
              <a:ext uri="{FF2B5EF4-FFF2-40B4-BE49-F238E27FC236}">
                <a16:creationId xmlns:a16="http://schemas.microsoft.com/office/drawing/2014/main" id="{6019CA23-9B7B-48C8-9456-CAC16CB73FC0}"/>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6EDFD709-3A7E-45FA-9E28-A0E118D4D195}"/>
              </a:ext>
            </a:extLst>
          </p:cNvPr>
          <p:cNvSpPr>
            <a:spLocks noGrp="1"/>
          </p:cNvSpPr>
          <p:nvPr>
            <p:ph type="sldNum" sz="quarter" idx="12"/>
          </p:nvPr>
        </p:nvSpPr>
        <p:spPr/>
        <p:txBody>
          <a:bodyPr/>
          <a:lstStyle/>
          <a:p>
            <a:fld id="{F302B40F-253C-4A2C-A7BA-87C281F7059C}" type="slidenum">
              <a:rPr lang="lv-LV" smtClean="0"/>
              <a:t>‹#›</a:t>
            </a:fld>
            <a:endParaRPr lang="lv-LV"/>
          </a:p>
        </p:txBody>
      </p:sp>
    </p:spTree>
    <p:extLst>
      <p:ext uri="{BB962C8B-B14F-4D97-AF65-F5344CB8AC3E}">
        <p14:creationId xmlns:p14="http://schemas.microsoft.com/office/powerpoint/2010/main" val="1274472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AF2105A-BE16-4023-A281-449CC000A1C9}"/>
              </a:ext>
            </a:extLst>
          </p:cNvPr>
          <p:cNvSpPr>
            <a:spLocks noGrp="1"/>
          </p:cNvSpPr>
          <p:nvPr>
            <p:ph type="title"/>
          </p:nvPr>
        </p:nvSpPr>
        <p:spPr>
          <a:xfrm>
            <a:off x="831850" y="1709738"/>
            <a:ext cx="10515600" cy="2852737"/>
          </a:xfrm>
        </p:spPr>
        <p:txBody>
          <a:bodyPr anchor="b"/>
          <a:lstStyle>
            <a:lvl1pPr>
              <a:defRPr sz="6000"/>
            </a:lvl1pPr>
          </a:lstStyle>
          <a:p>
            <a:r>
              <a:rPr lang="lv-LV"/>
              <a:t>Rediģēt šablona virsraksta stilu</a:t>
            </a:r>
          </a:p>
        </p:txBody>
      </p:sp>
      <p:sp>
        <p:nvSpPr>
          <p:cNvPr id="3" name="Teksta vietturis 2">
            <a:extLst>
              <a:ext uri="{FF2B5EF4-FFF2-40B4-BE49-F238E27FC236}">
                <a16:creationId xmlns:a16="http://schemas.microsoft.com/office/drawing/2014/main" id="{907BA1F9-8DAC-42A7-920E-1A189996B5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Noklikšķiniet, lai rediģētu šablona teksta stilus</a:t>
            </a:r>
          </a:p>
        </p:txBody>
      </p:sp>
      <p:sp>
        <p:nvSpPr>
          <p:cNvPr id="4" name="Datuma vietturis 3">
            <a:extLst>
              <a:ext uri="{FF2B5EF4-FFF2-40B4-BE49-F238E27FC236}">
                <a16:creationId xmlns:a16="http://schemas.microsoft.com/office/drawing/2014/main" id="{BC18F243-920D-4A3A-815C-2C8B3A1B4C87}"/>
              </a:ext>
            </a:extLst>
          </p:cNvPr>
          <p:cNvSpPr>
            <a:spLocks noGrp="1"/>
          </p:cNvSpPr>
          <p:nvPr>
            <p:ph type="dt" sz="half" idx="10"/>
          </p:nvPr>
        </p:nvSpPr>
        <p:spPr/>
        <p:txBody>
          <a:bodyPr/>
          <a:lstStyle/>
          <a:p>
            <a:fld id="{59905B8D-2AD7-43C5-B5C7-AAC8C9C7DC62}" type="datetimeFigureOut">
              <a:rPr lang="lv-LV" smtClean="0"/>
              <a:t>26.10.2023</a:t>
            </a:fld>
            <a:endParaRPr lang="lv-LV"/>
          </a:p>
        </p:txBody>
      </p:sp>
      <p:sp>
        <p:nvSpPr>
          <p:cNvPr id="5" name="Kājenes vietturis 4">
            <a:extLst>
              <a:ext uri="{FF2B5EF4-FFF2-40B4-BE49-F238E27FC236}">
                <a16:creationId xmlns:a16="http://schemas.microsoft.com/office/drawing/2014/main" id="{00E3CB7D-6D73-4377-A844-9C588A99E8C4}"/>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E414FF69-E7CD-4A50-A335-4B98594D02BA}"/>
              </a:ext>
            </a:extLst>
          </p:cNvPr>
          <p:cNvSpPr>
            <a:spLocks noGrp="1"/>
          </p:cNvSpPr>
          <p:nvPr>
            <p:ph type="sldNum" sz="quarter" idx="12"/>
          </p:nvPr>
        </p:nvSpPr>
        <p:spPr/>
        <p:txBody>
          <a:bodyPr/>
          <a:lstStyle/>
          <a:p>
            <a:fld id="{F302B40F-253C-4A2C-A7BA-87C281F7059C}" type="slidenum">
              <a:rPr lang="lv-LV" smtClean="0"/>
              <a:t>‹#›</a:t>
            </a:fld>
            <a:endParaRPr lang="lv-LV"/>
          </a:p>
        </p:txBody>
      </p:sp>
    </p:spTree>
    <p:extLst>
      <p:ext uri="{BB962C8B-B14F-4D97-AF65-F5344CB8AC3E}">
        <p14:creationId xmlns:p14="http://schemas.microsoft.com/office/powerpoint/2010/main" val="1299732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F1A10C63-37CE-49AB-AC37-6764E656CD35}"/>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a16="http://schemas.microsoft.com/office/drawing/2014/main" id="{20392354-6C8A-4C1A-9AD8-0E8176B9C1B1}"/>
              </a:ext>
            </a:extLst>
          </p:cNvPr>
          <p:cNvSpPr>
            <a:spLocks noGrp="1"/>
          </p:cNvSpPr>
          <p:nvPr>
            <p:ph sz="half" idx="1"/>
          </p:nvPr>
        </p:nvSpPr>
        <p:spPr>
          <a:xfrm>
            <a:off x="838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a:extLst>
              <a:ext uri="{FF2B5EF4-FFF2-40B4-BE49-F238E27FC236}">
                <a16:creationId xmlns:a16="http://schemas.microsoft.com/office/drawing/2014/main" id="{3C8CB974-E128-45FF-8DFE-7D2ACBD27B69}"/>
              </a:ext>
            </a:extLst>
          </p:cNvPr>
          <p:cNvSpPr>
            <a:spLocks noGrp="1"/>
          </p:cNvSpPr>
          <p:nvPr>
            <p:ph sz="half" idx="2"/>
          </p:nvPr>
        </p:nvSpPr>
        <p:spPr>
          <a:xfrm>
            <a:off x="6172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a:extLst>
              <a:ext uri="{FF2B5EF4-FFF2-40B4-BE49-F238E27FC236}">
                <a16:creationId xmlns:a16="http://schemas.microsoft.com/office/drawing/2014/main" id="{01B26E6D-53D2-4630-B583-1FEA1C9C5655}"/>
              </a:ext>
            </a:extLst>
          </p:cNvPr>
          <p:cNvSpPr>
            <a:spLocks noGrp="1"/>
          </p:cNvSpPr>
          <p:nvPr>
            <p:ph type="dt" sz="half" idx="10"/>
          </p:nvPr>
        </p:nvSpPr>
        <p:spPr/>
        <p:txBody>
          <a:bodyPr/>
          <a:lstStyle/>
          <a:p>
            <a:fld id="{59905B8D-2AD7-43C5-B5C7-AAC8C9C7DC62}" type="datetimeFigureOut">
              <a:rPr lang="lv-LV" smtClean="0"/>
              <a:t>26.10.2023</a:t>
            </a:fld>
            <a:endParaRPr lang="lv-LV"/>
          </a:p>
        </p:txBody>
      </p:sp>
      <p:sp>
        <p:nvSpPr>
          <p:cNvPr id="6" name="Kājenes vietturis 5">
            <a:extLst>
              <a:ext uri="{FF2B5EF4-FFF2-40B4-BE49-F238E27FC236}">
                <a16:creationId xmlns:a16="http://schemas.microsoft.com/office/drawing/2014/main" id="{AFB42425-E935-47EC-B04E-4AD03A1D7E44}"/>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8B65D0B1-1932-4D68-9D1B-9AC143A6ECE4}"/>
              </a:ext>
            </a:extLst>
          </p:cNvPr>
          <p:cNvSpPr>
            <a:spLocks noGrp="1"/>
          </p:cNvSpPr>
          <p:nvPr>
            <p:ph type="sldNum" sz="quarter" idx="12"/>
          </p:nvPr>
        </p:nvSpPr>
        <p:spPr/>
        <p:txBody>
          <a:bodyPr/>
          <a:lstStyle/>
          <a:p>
            <a:fld id="{F302B40F-253C-4A2C-A7BA-87C281F7059C}" type="slidenum">
              <a:rPr lang="lv-LV" smtClean="0"/>
              <a:t>‹#›</a:t>
            </a:fld>
            <a:endParaRPr lang="lv-LV"/>
          </a:p>
        </p:txBody>
      </p:sp>
    </p:spTree>
    <p:extLst>
      <p:ext uri="{BB962C8B-B14F-4D97-AF65-F5344CB8AC3E}">
        <p14:creationId xmlns:p14="http://schemas.microsoft.com/office/powerpoint/2010/main" val="3494197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F6D142B8-4977-4975-9863-149F90B27C73}"/>
              </a:ext>
            </a:extLst>
          </p:cNvPr>
          <p:cNvSpPr>
            <a:spLocks noGrp="1"/>
          </p:cNvSpPr>
          <p:nvPr>
            <p:ph type="title"/>
          </p:nvPr>
        </p:nvSpPr>
        <p:spPr>
          <a:xfrm>
            <a:off x="839788" y="365125"/>
            <a:ext cx="10515600" cy="1325563"/>
          </a:xfrm>
        </p:spPr>
        <p:txBody>
          <a:bodyPr/>
          <a:lstStyle/>
          <a:p>
            <a:r>
              <a:rPr lang="lv-LV"/>
              <a:t>Rediģēt šablona virsraksta stilu</a:t>
            </a:r>
          </a:p>
        </p:txBody>
      </p:sp>
      <p:sp>
        <p:nvSpPr>
          <p:cNvPr id="3" name="Teksta vietturis 2">
            <a:extLst>
              <a:ext uri="{FF2B5EF4-FFF2-40B4-BE49-F238E27FC236}">
                <a16:creationId xmlns:a16="http://schemas.microsoft.com/office/drawing/2014/main" id="{02A36313-154D-46B3-A6AF-D33248A49E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Satura vietturis 3">
            <a:extLst>
              <a:ext uri="{FF2B5EF4-FFF2-40B4-BE49-F238E27FC236}">
                <a16:creationId xmlns:a16="http://schemas.microsoft.com/office/drawing/2014/main" id="{F3F9E0B4-FEC1-4318-8355-28E05AF3788B}"/>
              </a:ext>
            </a:extLst>
          </p:cNvPr>
          <p:cNvSpPr>
            <a:spLocks noGrp="1"/>
          </p:cNvSpPr>
          <p:nvPr>
            <p:ph sz="half" idx="2"/>
          </p:nvPr>
        </p:nvSpPr>
        <p:spPr>
          <a:xfrm>
            <a:off x="839788" y="2505075"/>
            <a:ext cx="5157787"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Teksta vietturis 4">
            <a:extLst>
              <a:ext uri="{FF2B5EF4-FFF2-40B4-BE49-F238E27FC236}">
                <a16:creationId xmlns:a16="http://schemas.microsoft.com/office/drawing/2014/main" id="{6A6B43FF-6AFA-4507-A225-2E09D6561A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Satura vietturis 5">
            <a:extLst>
              <a:ext uri="{FF2B5EF4-FFF2-40B4-BE49-F238E27FC236}">
                <a16:creationId xmlns:a16="http://schemas.microsoft.com/office/drawing/2014/main" id="{E633F104-B9D0-4FDF-9B1B-DB5584CB19F2}"/>
              </a:ext>
            </a:extLst>
          </p:cNvPr>
          <p:cNvSpPr>
            <a:spLocks noGrp="1"/>
          </p:cNvSpPr>
          <p:nvPr>
            <p:ph sz="quarter" idx="4"/>
          </p:nvPr>
        </p:nvSpPr>
        <p:spPr>
          <a:xfrm>
            <a:off x="6172200" y="2505075"/>
            <a:ext cx="5183188"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7" name="Datuma vietturis 6">
            <a:extLst>
              <a:ext uri="{FF2B5EF4-FFF2-40B4-BE49-F238E27FC236}">
                <a16:creationId xmlns:a16="http://schemas.microsoft.com/office/drawing/2014/main" id="{EAE456EF-6758-4780-9B88-D67FB89D54C8}"/>
              </a:ext>
            </a:extLst>
          </p:cNvPr>
          <p:cNvSpPr>
            <a:spLocks noGrp="1"/>
          </p:cNvSpPr>
          <p:nvPr>
            <p:ph type="dt" sz="half" idx="10"/>
          </p:nvPr>
        </p:nvSpPr>
        <p:spPr/>
        <p:txBody>
          <a:bodyPr/>
          <a:lstStyle/>
          <a:p>
            <a:fld id="{59905B8D-2AD7-43C5-B5C7-AAC8C9C7DC62}" type="datetimeFigureOut">
              <a:rPr lang="lv-LV" smtClean="0"/>
              <a:t>26.10.2023</a:t>
            </a:fld>
            <a:endParaRPr lang="lv-LV"/>
          </a:p>
        </p:txBody>
      </p:sp>
      <p:sp>
        <p:nvSpPr>
          <p:cNvPr id="8" name="Kājenes vietturis 7">
            <a:extLst>
              <a:ext uri="{FF2B5EF4-FFF2-40B4-BE49-F238E27FC236}">
                <a16:creationId xmlns:a16="http://schemas.microsoft.com/office/drawing/2014/main" id="{9F41904B-78A2-4462-85B4-1A98908B2B21}"/>
              </a:ext>
            </a:extLst>
          </p:cNvPr>
          <p:cNvSpPr>
            <a:spLocks noGrp="1"/>
          </p:cNvSpPr>
          <p:nvPr>
            <p:ph type="ftr" sz="quarter" idx="11"/>
          </p:nvPr>
        </p:nvSpPr>
        <p:spPr/>
        <p:txBody>
          <a:bodyPr/>
          <a:lstStyle/>
          <a:p>
            <a:endParaRPr lang="lv-LV"/>
          </a:p>
        </p:txBody>
      </p:sp>
      <p:sp>
        <p:nvSpPr>
          <p:cNvPr id="9" name="Slaida numura vietturis 8">
            <a:extLst>
              <a:ext uri="{FF2B5EF4-FFF2-40B4-BE49-F238E27FC236}">
                <a16:creationId xmlns:a16="http://schemas.microsoft.com/office/drawing/2014/main" id="{95BC230F-4303-4432-B577-C0C1669DF90A}"/>
              </a:ext>
            </a:extLst>
          </p:cNvPr>
          <p:cNvSpPr>
            <a:spLocks noGrp="1"/>
          </p:cNvSpPr>
          <p:nvPr>
            <p:ph type="sldNum" sz="quarter" idx="12"/>
          </p:nvPr>
        </p:nvSpPr>
        <p:spPr/>
        <p:txBody>
          <a:bodyPr/>
          <a:lstStyle/>
          <a:p>
            <a:fld id="{F302B40F-253C-4A2C-A7BA-87C281F7059C}" type="slidenum">
              <a:rPr lang="lv-LV" smtClean="0"/>
              <a:t>‹#›</a:t>
            </a:fld>
            <a:endParaRPr lang="lv-LV"/>
          </a:p>
        </p:txBody>
      </p:sp>
    </p:spTree>
    <p:extLst>
      <p:ext uri="{BB962C8B-B14F-4D97-AF65-F5344CB8AC3E}">
        <p14:creationId xmlns:p14="http://schemas.microsoft.com/office/powerpoint/2010/main" val="3916651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BD3202D5-A75B-46D6-9AEC-4D4D4F3A122B}"/>
              </a:ext>
            </a:extLst>
          </p:cNvPr>
          <p:cNvSpPr>
            <a:spLocks noGrp="1"/>
          </p:cNvSpPr>
          <p:nvPr>
            <p:ph type="title"/>
          </p:nvPr>
        </p:nvSpPr>
        <p:spPr/>
        <p:txBody>
          <a:bodyPr/>
          <a:lstStyle/>
          <a:p>
            <a:r>
              <a:rPr lang="lv-LV"/>
              <a:t>Rediģēt šablona virsraksta stilu</a:t>
            </a:r>
          </a:p>
        </p:txBody>
      </p:sp>
      <p:sp>
        <p:nvSpPr>
          <p:cNvPr id="3" name="Datuma vietturis 2">
            <a:extLst>
              <a:ext uri="{FF2B5EF4-FFF2-40B4-BE49-F238E27FC236}">
                <a16:creationId xmlns:a16="http://schemas.microsoft.com/office/drawing/2014/main" id="{93F540D8-55F4-460A-A64B-B10450F9E242}"/>
              </a:ext>
            </a:extLst>
          </p:cNvPr>
          <p:cNvSpPr>
            <a:spLocks noGrp="1"/>
          </p:cNvSpPr>
          <p:nvPr>
            <p:ph type="dt" sz="half" idx="10"/>
          </p:nvPr>
        </p:nvSpPr>
        <p:spPr/>
        <p:txBody>
          <a:bodyPr/>
          <a:lstStyle/>
          <a:p>
            <a:fld id="{59905B8D-2AD7-43C5-B5C7-AAC8C9C7DC62}" type="datetimeFigureOut">
              <a:rPr lang="lv-LV" smtClean="0"/>
              <a:t>26.10.2023</a:t>
            </a:fld>
            <a:endParaRPr lang="lv-LV"/>
          </a:p>
        </p:txBody>
      </p:sp>
      <p:sp>
        <p:nvSpPr>
          <p:cNvPr id="4" name="Kājenes vietturis 3">
            <a:extLst>
              <a:ext uri="{FF2B5EF4-FFF2-40B4-BE49-F238E27FC236}">
                <a16:creationId xmlns:a16="http://schemas.microsoft.com/office/drawing/2014/main" id="{2F28EED8-378B-4930-9617-A3122F707C0A}"/>
              </a:ext>
            </a:extLst>
          </p:cNvPr>
          <p:cNvSpPr>
            <a:spLocks noGrp="1"/>
          </p:cNvSpPr>
          <p:nvPr>
            <p:ph type="ftr" sz="quarter" idx="11"/>
          </p:nvPr>
        </p:nvSpPr>
        <p:spPr/>
        <p:txBody>
          <a:bodyPr/>
          <a:lstStyle/>
          <a:p>
            <a:endParaRPr lang="lv-LV"/>
          </a:p>
        </p:txBody>
      </p:sp>
      <p:sp>
        <p:nvSpPr>
          <p:cNvPr id="5" name="Slaida numura vietturis 4">
            <a:extLst>
              <a:ext uri="{FF2B5EF4-FFF2-40B4-BE49-F238E27FC236}">
                <a16:creationId xmlns:a16="http://schemas.microsoft.com/office/drawing/2014/main" id="{AF4D2A10-56DB-4B9B-9DDE-E2E783372A7E}"/>
              </a:ext>
            </a:extLst>
          </p:cNvPr>
          <p:cNvSpPr>
            <a:spLocks noGrp="1"/>
          </p:cNvSpPr>
          <p:nvPr>
            <p:ph type="sldNum" sz="quarter" idx="12"/>
          </p:nvPr>
        </p:nvSpPr>
        <p:spPr/>
        <p:txBody>
          <a:bodyPr/>
          <a:lstStyle/>
          <a:p>
            <a:fld id="{F302B40F-253C-4A2C-A7BA-87C281F7059C}" type="slidenum">
              <a:rPr lang="lv-LV" smtClean="0"/>
              <a:t>‹#›</a:t>
            </a:fld>
            <a:endParaRPr lang="lv-LV"/>
          </a:p>
        </p:txBody>
      </p:sp>
    </p:spTree>
    <p:extLst>
      <p:ext uri="{BB962C8B-B14F-4D97-AF65-F5344CB8AC3E}">
        <p14:creationId xmlns:p14="http://schemas.microsoft.com/office/powerpoint/2010/main" val="862902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a:extLst>
              <a:ext uri="{FF2B5EF4-FFF2-40B4-BE49-F238E27FC236}">
                <a16:creationId xmlns:a16="http://schemas.microsoft.com/office/drawing/2014/main" id="{159FF9BB-260E-42AE-BDAC-9D342D90925A}"/>
              </a:ext>
            </a:extLst>
          </p:cNvPr>
          <p:cNvSpPr>
            <a:spLocks noGrp="1"/>
          </p:cNvSpPr>
          <p:nvPr>
            <p:ph type="dt" sz="half" idx="10"/>
          </p:nvPr>
        </p:nvSpPr>
        <p:spPr/>
        <p:txBody>
          <a:bodyPr/>
          <a:lstStyle/>
          <a:p>
            <a:fld id="{59905B8D-2AD7-43C5-B5C7-AAC8C9C7DC62}" type="datetimeFigureOut">
              <a:rPr lang="lv-LV" smtClean="0"/>
              <a:t>26.10.2023</a:t>
            </a:fld>
            <a:endParaRPr lang="lv-LV"/>
          </a:p>
        </p:txBody>
      </p:sp>
      <p:sp>
        <p:nvSpPr>
          <p:cNvPr id="3" name="Kājenes vietturis 2">
            <a:extLst>
              <a:ext uri="{FF2B5EF4-FFF2-40B4-BE49-F238E27FC236}">
                <a16:creationId xmlns:a16="http://schemas.microsoft.com/office/drawing/2014/main" id="{3A369999-4E8D-4EB1-9674-51F38E168322}"/>
              </a:ext>
            </a:extLst>
          </p:cNvPr>
          <p:cNvSpPr>
            <a:spLocks noGrp="1"/>
          </p:cNvSpPr>
          <p:nvPr>
            <p:ph type="ftr" sz="quarter" idx="11"/>
          </p:nvPr>
        </p:nvSpPr>
        <p:spPr/>
        <p:txBody>
          <a:bodyPr/>
          <a:lstStyle/>
          <a:p>
            <a:endParaRPr lang="lv-LV"/>
          </a:p>
        </p:txBody>
      </p:sp>
      <p:sp>
        <p:nvSpPr>
          <p:cNvPr id="4" name="Slaida numura vietturis 3">
            <a:extLst>
              <a:ext uri="{FF2B5EF4-FFF2-40B4-BE49-F238E27FC236}">
                <a16:creationId xmlns:a16="http://schemas.microsoft.com/office/drawing/2014/main" id="{457E5497-68D4-419B-925A-A33275DDC910}"/>
              </a:ext>
            </a:extLst>
          </p:cNvPr>
          <p:cNvSpPr>
            <a:spLocks noGrp="1"/>
          </p:cNvSpPr>
          <p:nvPr>
            <p:ph type="sldNum" sz="quarter" idx="12"/>
          </p:nvPr>
        </p:nvSpPr>
        <p:spPr/>
        <p:txBody>
          <a:bodyPr/>
          <a:lstStyle/>
          <a:p>
            <a:fld id="{F302B40F-253C-4A2C-A7BA-87C281F7059C}" type="slidenum">
              <a:rPr lang="lv-LV" smtClean="0"/>
              <a:t>‹#›</a:t>
            </a:fld>
            <a:endParaRPr lang="lv-LV"/>
          </a:p>
        </p:txBody>
      </p:sp>
    </p:spTree>
    <p:extLst>
      <p:ext uri="{BB962C8B-B14F-4D97-AF65-F5344CB8AC3E}">
        <p14:creationId xmlns:p14="http://schemas.microsoft.com/office/powerpoint/2010/main" val="1918004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6897398-DB85-4173-BA38-3A4EEC1D3ECF}"/>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Satura vietturis 2">
            <a:extLst>
              <a:ext uri="{FF2B5EF4-FFF2-40B4-BE49-F238E27FC236}">
                <a16:creationId xmlns:a16="http://schemas.microsoft.com/office/drawing/2014/main" id="{83940C2C-A96B-46B1-8B9E-189B8D8812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Teksta vietturis 3">
            <a:extLst>
              <a:ext uri="{FF2B5EF4-FFF2-40B4-BE49-F238E27FC236}">
                <a16:creationId xmlns:a16="http://schemas.microsoft.com/office/drawing/2014/main" id="{48027D95-1190-4ADE-AF54-772123F2DC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id="{85DE785F-192A-4734-BC0C-E4AE7E95AA28}"/>
              </a:ext>
            </a:extLst>
          </p:cNvPr>
          <p:cNvSpPr>
            <a:spLocks noGrp="1"/>
          </p:cNvSpPr>
          <p:nvPr>
            <p:ph type="dt" sz="half" idx="10"/>
          </p:nvPr>
        </p:nvSpPr>
        <p:spPr/>
        <p:txBody>
          <a:bodyPr/>
          <a:lstStyle/>
          <a:p>
            <a:fld id="{59905B8D-2AD7-43C5-B5C7-AAC8C9C7DC62}" type="datetimeFigureOut">
              <a:rPr lang="lv-LV" smtClean="0"/>
              <a:t>26.10.2023</a:t>
            </a:fld>
            <a:endParaRPr lang="lv-LV"/>
          </a:p>
        </p:txBody>
      </p:sp>
      <p:sp>
        <p:nvSpPr>
          <p:cNvPr id="6" name="Kājenes vietturis 5">
            <a:extLst>
              <a:ext uri="{FF2B5EF4-FFF2-40B4-BE49-F238E27FC236}">
                <a16:creationId xmlns:a16="http://schemas.microsoft.com/office/drawing/2014/main" id="{6B778F8D-F060-41F3-A625-6F9F5F537C98}"/>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2B012906-0CE9-421F-A911-5B50640EE349}"/>
              </a:ext>
            </a:extLst>
          </p:cNvPr>
          <p:cNvSpPr>
            <a:spLocks noGrp="1"/>
          </p:cNvSpPr>
          <p:nvPr>
            <p:ph type="sldNum" sz="quarter" idx="12"/>
          </p:nvPr>
        </p:nvSpPr>
        <p:spPr/>
        <p:txBody>
          <a:bodyPr/>
          <a:lstStyle/>
          <a:p>
            <a:fld id="{F302B40F-253C-4A2C-A7BA-87C281F7059C}" type="slidenum">
              <a:rPr lang="lv-LV" smtClean="0"/>
              <a:t>‹#›</a:t>
            </a:fld>
            <a:endParaRPr lang="lv-LV"/>
          </a:p>
        </p:txBody>
      </p:sp>
    </p:spTree>
    <p:extLst>
      <p:ext uri="{BB962C8B-B14F-4D97-AF65-F5344CB8AC3E}">
        <p14:creationId xmlns:p14="http://schemas.microsoft.com/office/powerpoint/2010/main" val="1654377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D75863EE-4D36-400B-A724-9742900FFBA0}"/>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Attēla vietturis 2">
            <a:extLst>
              <a:ext uri="{FF2B5EF4-FFF2-40B4-BE49-F238E27FC236}">
                <a16:creationId xmlns:a16="http://schemas.microsoft.com/office/drawing/2014/main" id="{304BB024-F865-4642-9376-FDDC6303C7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a:extLst>
              <a:ext uri="{FF2B5EF4-FFF2-40B4-BE49-F238E27FC236}">
                <a16:creationId xmlns:a16="http://schemas.microsoft.com/office/drawing/2014/main" id="{84809A04-3866-47D5-B638-1CC0378554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id="{59C68826-2A02-4BDB-93F3-F327244C1015}"/>
              </a:ext>
            </a:extLst>
          </p:cNvPr>
          <p:cNvSpPr>
            <a:spLocks noGrp="1"/>
          </p:cNvSpPr>
          <p:nvPr>
            <p:ph type="dt" sz="half" idx="10"/>
          </p:nvPr>
        </p:nvSpPr>
        <p:spPr/>
        <p:txBody>
          <a:bodyPr/>
          <a:lstStyle/>
          <a:p>
            <a:fld id="{59905B8D-2AD7-43C5-B5C7-AAC8C9C7DC62}" type="datetimeFigureOut">
              <a:rPr lang="lv-LV" smtClean="0"/>
              <a:t>26.10.2023</a:t>
            </a:fld>
            <a:endParaRPr lang="lv-LV"/>
          </a:p>
        </p:txBody>
      </p:sp>
      <p:sp>
        <p:nvSpPr>
          <p:cNvPr id="6" name="Kājenes vietturis 5">
            <a:extLst>
              <a:ext uri="{FF2B5EF4-FFF2-40B4-BE49-F238E27FC236}">
                <a16:creationId xmlns:a16="http://schemas.microsoft.com/office/drawing/2014/main" id="{C8E961D9-4421-40C4-A596-2AABB1C0B1B1}"/>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ED58F46C-ABE8-4194-87CD-0F9606E65044}"/>
              </a:ext>
            </a:extLst>
          </p:cNvPr>
          <p:cNvSpPr>
            <a:spLocks noGrp="1"/>
          </p:cNvSpPr>
          <p:nvPr>
            <p:ph type="sldNum" sz="quarter" idx="12"/>
          </p:nvPr>
        </p:nvSpPr>
        <p:spPr/>
        <p:txBody>
          <a:bodyPr/>
          <a:lstStyle/>
          <a:p>
            <a:fld id="{F302B40F-253C-4A2C-A7BA-87C281F7059C}" type="slidenum">
              <a:rPr lang="lv-LV" smtClean="0"/>
              <a:t>‹#›</a:t>
            </a:fld>
            <a:endParaRPr lang="lv-LV"/>
          </a:p>
        </p:txBody>
      </p:sp>
    </p:spTree>
    <p:extLst>
      <p:ext uri="{BB962C8B-B14F-4D97-AF65-F5344CB8AC3E}">
        <p14:creationId xmlns:p14="http://schemas.microsoft.com/office/powerpoint/2010/main" val="1262353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microsoft.com/office/2007/relationships/hdphoto" Target="../media/hdphoto1.wdp"/><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Virsraksta vietturis 1">
            <a:extLst>
              <a:ext uri="{FF2B5EF4-FFF2-40B4-BE49-F238E27FC236}">
                <a16:creationId xmlns:a16="http://schemas.microsoft.com/office/drawing/2014/main" id="{C4E9B60D-3E52-4DBB-B98D-4C6B988976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p>
        </p:txBody>
      </p:sp>
      <p:sp>
        <p:nvSpPr>
          <p:cNvPr id="3" name="Teksta vietturis 2">
            <a:extLst>
              <a:ext uri="{FF2B5EF4-FFF2-40B4-BE49-F238E27FC236}">
                <a16:creationId xmlns:a16="http://schemas.microsoft.com/office/drawing/2014/main" id="{9759CCF8-6F9B-41FF-844C-0B1805D5BA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232FFE9E-68EF-4F77-B3F4-E4BF990B53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905B8D-2AD7-43C5-B5C7-AAC8C9C7DC62}" type="datetimeFigureOut">
              <a:rPr lang="lv-LV" smtClean="0"/>
              <a:t>26.10.2023</a:t>
            </a:fld>
            <a:endParaRPr lang="lv-LV"/>
          </a:p>
        </p:txBody>
      </p:sp>
      <p:sp>
        <p:nvSpPr>
          <p:cNvPr id="5" name="Kājenes vietturis 4">
            <a:extLst>
              <a:ext uri="{FF2B5EF4-FFF2-40B4-BE49-F238E27FC236}">
                <a16:creationId xmlns:a16="http://schemas.microsoft.com/office/drawing/2014/main" id="{E5F1484D-E4E5-4D1B-AF95-8FA051A7CB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lv-LV"/>
              <a:t>E-</a:t>
            </a:r>
            <a:r>
              <a:rPr lang="lv-LV" err="1"/>
              <a:t>TAP</a:t>
            </a:r>
            <a:endParaRPr lang="lv-LV"/>
          </a:p>
        </p:txBody>
      </p:sp>
      <p:sp>
        <p:nvSpPr>
          <p:cNvPr id="6" name="Slaida numura vietturis 5">
            <a:extLst>
              <a:ext uri="{FF2B5EF4-FFF2-40B4-BE49-F238E27FC236}">
                <a16:creationId xmlns:a16="http://schemas.microsoft.com/office/drawing/2014/main" id="{144A657D-ADBA-4BF6-8E6E-4FE0C2F253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B40F-253C-4A2C-A7BA-87C281F7059C}" type="slidenum">
              <a:rPr lang="lv-LV" smtClean="0"/>
              <a:t>‹#›</a:t>
            </a:fld>
            <a:endParaRPr lang="lv-LV"/>
          </a:p>
        </p:txBody>
      </p:sp>
      <p:pic>
        <p:nvPicPr>
          <p:cNvPr id="7" name="Attēls 6">
            <a:extLst>
              <a:ext uri="{FF2B5EF4-FFF2-40B4-BE49-F238E27FC236}">
                <a16:creationId xmlns:a16="http://schemas.microsoft.com/office/drawing/2014/main" id="{4DCCDCE0-2EF5-4628-8139-B43AB5275DAB}"/>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p:blipFill>
        <p:spPr>
          <a:xfrm>
            <a:off x="10334055" y="155750"/>
            <a:ext cx="1902117" cy="761489"/>
          </a:xfrm>
          <a:prstGeom prst="rect">
            <a:avLst/>
          </a:prstGeom>
        </p:spPr>
      </p:pic>
      <p:pic>
        <p:nvPicPr>
          <p:cNvPr id="8" name="Attēls 7">
            <a:extLst>
              <a:ext uri="{FF2B5EF4-FFF2-40B4-BE49-F238E27FC236}">
                <a16:creationId xmlns:a16="http://schemas.microsoft.com/office/drawing/2014/main" id="{AB3E88F5-45B7-4538-93B5-2715D014B94A}"/>
              </a:ext>
            </a:extLst>
          </p:cNvPr>
          <p:cNvPicPr>
            <a:picLocks noChangeAspect="1"/>
          </p:cNvPicPr>
          <p:nvPr userDrawn="1"/>
        </p:nvPicPr>
        <p:blipFill>
          <a:blip r:embed="rId15">
            <a:extLst>
              <a:ext uri="{BEBA8EAE-BF5A-486C-A8C5-ECC9F3942E4B}">
                <a14:imgProps xmlns:a14="http://schemas.microsoft.com/office/drawing/2010/main">
                  <a14:imgLayer r:embed="rId16">
                    <a14:imgEffect>
                      <a14:brightnessContrast bright="40000" contrast="-40000"/>
                    </a14:imgEffect>
                  </a14:imgLayer>
                </a14:imgProps>
              </a:ext>
              <a:ext uri="{28A0092B-C50C-407E-A947-70E740481C1C}">
                <a14:useLocalDpi xmlns:a14="http://schemas.microsoft.com/office/drawing/2010/main" val="0"/>
              </a:ext>
            </a:extLst>
          </a:blip>
          <a:srcRect/>
          <a:stretch/>
        </p:blipFill>
        <p:spPr>
          <a:xfrm>
            <a:off x="10649578" y="6137555"/>
            <a:ext cx="1542422" cy="710640"/>
          </a:xfrm>
          <a:prstGeom prst="rect">
            <a:avLst/>
          </a:prstGeom>
          <a:ln>
            <a:noFill/>
          </a:ln>
          <a:effectLst>
            <a:softEdge rad="112500"/>
          </a:effectLst>
        </p:spPr>
      </p:pic>
    </p:spTree>
    <p:extLst>
      <p:ext uri="{BB962C8B-B14F-4D97-AF65-F5344CB8AC3E}">
        <p14:creationId xmlns:p14="http://schemas.microsoft.com/office/powerpoint/2010/main" val="3049302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artofmentoring.net/the-critical-art-of-reflection/"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manuels.fernandezs@lu.lv" TargetMode="External"/><Relationship Id="rId2" Type="http://schemas.openxmlformats.org/officeDocument/2006/relationships/hyperlink" Target="http://www.arete.lu.lv/" TargetMode="Externa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KiBaCGrfWi8" TargetMode="External"/><Relationship Id="rId2" Type="http://schemas.openxmlformats.org/officeDocument/2006/relationships/hyperlink" Target="https://www.youtube.com/watch?v=OVBjPpUlQrE"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45F9EF60-A8E6-425F-870C-F44EC6141DD0}"/>
              </a:ext>
            </a:extLst>
          </p:cNvPr>
          <p:cNvSpPr>
            <a:spLocks noGrp="1"/>
          </p:cNvSpPr>
          <p:nvPr>
            <p:ph type="ctrTitle"/>
          </p:nvPr>
        </p:nvSpPr>
        <p:spPr>
          <a:xfrm>
            <a:off x="1524000" y="1726044"/>
            <a:ext cx="9144000" cy="2387600"/>
          </a:xfrm>
        </p:spPr>
        <p:txBody>
          <a:bodyPr>
            <a:normAutofit fontScale="90000"/>
          </a:bodyPr>
          <a:lstStyle/>
          <a:p>
            <a:r>
              <a:rPr lang="lv-LV" sz="4800" dirty="0"/>
              <a:t>10. klase</a:t>
            </a:r>
            <a:br>
              <a:rPr lang="lv-LV" sz="4800" dirty="0"/>
            </a:br>
            <a:r>
              <a:rPr lang="lv-LV" sz="4800" dirty="0"/>
              <a:t>1. modulis: Plaukstošas personības  </a:t>
            </a:r>
            <a:br>
              <a:rPr lang="lv-LV" sz="4800" dirty="0"/>
            </a:br>
            <a:r>
              <a:rPr lang="lv-LV" sz="4800" dirty="0"/>
              <a:t>Tēma: Kas es esmu? Kāds es esmu?</a:t>
            </a:r>
            <a:br>
              <a:rPr lang="lv-LV" sz="4800" dirty="0"/>
            </a:br>
            <a:r>
              <a:rPr lang="lv-LV" sz="4800" b="1" dirty="0"/>
              <a:t>1. nodarbība: Kas es esmu?</a:t>
            </a:r>
            <a:endParaRPr lang="lv-LV" sz="4800" b="1" dirty="0">
              <a:cs typeface="Calibri Light"/>
            </a:endParaRPr>
          </a:p>
        </p:txBody>
      </p:sp>
      <p:sp>
        <p:nvSpPr>
          <p:cNvPr id="3" name="Apakšvirsraksts 2">
            <a:extLst>
              <a:ext uri="{FF2B5EF4-FFF2-40B4-BE49-F238E27FC236}">
                <a16:creationId xmlns:a16="http://schemas.microsoft.com/office/drawing/2014/main" id="{A3FF2741-A011-4065-B2FC-71ADEEAF6049}"/>
              </a:ext>
            </a:extLst>
          </p:cNvPr>
          <p:cNvSpPr>
            <a:spLocks noGrp="1"/>
          </p:cNvSpPr>
          <p:nvPr>
            <p:ph type="subTitle" idx="1"/>
          </p:nvPr>
        </p:nvSpPr>
        <p:spPr>
          <a:xfrm>
            <a:off x="1524000" y="4445417"/>
            <a:ext cx="9144000" cy="1655762"/>
          </a:xfrm>
        </p:spPr>
        <p:txBody>
          <a:bodyPr/>
          <a:lstStyle/>
          <a:p>
            <a:r>
              <a:rPr lang="lv-LV"/>
              <a:t>Tikumiskās audzināšanas programma «e-</a:t>
            </a:r>
            <a:r>
              <a:rPr lang="lv-LV" err="1"/>
              <a:t>TAP</a:t>
            </a:r>
            <a:r>
              <a:rPr lang="lv-LV"/>
              <a:t>+»</a:t>
            </a:r>
          </a:p>
        </p:txBody>
      </p:sp>
      <p:pic>
        <p:nvPicPr>
          <p:cNvPr id="4" name="Attēls 3">
            <a:extLst>
              <a:ext uri="{FF2B5EF4-FFF2-40B4-BE49-F238E27FC236}">
                <a16:creationId xmlns:a16="http://schemas.microsoft.com/office/drawing/2014/main" id="{B9BEAA5C-6C9C-4003-8FF5-D647DDA97D2F}"/>
              </a:ext>
            </a:extLst>
          </p:cNvPr>
          <p:cNvPicPr>
            <a:picLocks noChangeAspect="1"/>
          </p:cNvPicPr>
          <p:nvPr/>
        </p:nvPicPr>
        <p:blipFill>
          <a:blip r:embed="rId2"/>
          <a:stretch>
            <a:fillRect/>
          </a:stretch>
        </p:blipFill>
        <p:spPr>
          <a:xfrm>
            <a:off x="1524000" y="5881301"/>
            <a:ext cx="2139881" cy="755970"/>
          </a:xfrm>
          <a:prstGeom prst="rect">
            <a:avLst/>
          </a:prstGeom>
        </p:spPr>
      </p:pic>
    </p:spTree>
    <p:extLst>
      <p:ext uri="{BB962C8B-B14F-4D97-AF65-F5344CB8AC3E}">
        <p14:creationId xmlns:p14="http://schemas.microsoft.com/office/powerpoint/2010/main" val="2592969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irsraksts 1">
            <a:extLst>
              <a:ext uri="{FF2B5EF4-FFF2-40B4-BE49-F238E27FC236}">
                <a16:creationId xmlns:a16="http://schemas.microsoft.com/office/drawing/2014/main" id="{2E8160D5-7246-0B98-FFF5-E282C1189178}"/>
              </a:ext>
            </a:extLst>
          </p:cNvPr>
          <p:cNvSpPr>
            <a:spLocks noGrp="1"/>
          </p:cNvSpPr>
          <p:nvPr>
            <p:ph type="title"/>
          </p:nvPr>
        </p:nvSpPr>
        <p:spPr>
          <a:xfrm>
            <a:off x="640080" y="325369"/>
            <a:ext cx="4368602" cy="1956841"/>
          </a:xfrm>
        </p:spPr>
        <p:txBody>
          <a:bodyPr anchor="b">
            <a:normAutofit/>
          </a:bodyPr>
          <a:lstStyle/>
          <a:p>
            <a:r>
              <a:rPr lang="lv-LV" sz="5400"/>
              <a:t>Refleksija</a:t>
            </a:r>
            <a:endParaRPr lang="en-GB" sz="5400"/>
          </a:p>
        </p:txBody>
      </p:sp>
      <p:sp>
        <p:nvSpPr>
          <p:cNvPr id="1033"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atura vietturis 2">
            <a:extLst>
              <a:ext uri="{FF2B5EF4-FFF2-40B4-BE49-F238E27FC236}">
                <a16:creationId xmlns:a16="http://schemas.microsoft.com/office/drawing/2014/main" id="{50E52B9F-FA4E-D192-BD98-4776D7335253}"/>
              </a:ext>
            </a:extLst>
          </p:cNvPr>
          <p:cNvSpPr>
            <a:spLocks noGrp="1"/>
          </p:cNvSpPr>
          <p:nvPr>
            <p:ph idx="1"/>
          </p:nvPr>
        </p:nvSpPr>
        <p:spPr>
          <a:xfrm>
            <a:off x="616634" y="2872899"/>
            <a:ext cx="4243589" cy="3320668"/>
          </a:xfrm>
        </p:spPr>
        <p:txBody>
          <a:bodyPr vert="horz" lIns="91440" tIns="45720" rIns="91440" bIns="45720" rtlCol="0" anchor="t">
            <a:normAutofit/>
          </a:bodyPr>
          <a:lstStyle/>
          <a:p>
            <a:r>
              <a:rPr lang="lv-LV" sz="2400" dirty="0"/>
              <a:t>Apdomā – kura no šim koncepcijām Tev šķiet pārliecinošākā?</a:t>
            </a:r>
            <a:endParaRPr lang="lv-LV" sz="2400" dirty="0">
              <a:cs typeface="Calibri"/>
            </a:endParaRPr>
          </a:p>
          <a:p>
            <a:r>
              <a:rPr lang="lv-LV" sz="2400" dirty="0"/>
              <a:t>Kāda rīcība varētu būt raksturīga cilvēkam, kas turas pie vienas vai otras, vai trešās koncepcijas? </a:t>
            </a:r>
            <a:endParaRPr lang="en-GB" sz="2400" dirty="0">
              <a:cs typeface="Calibri"/>
            </a:endParaRPr>
          </a:p>
        </p:txBody>
      </p:sp>
      <p:pic>
        <p:nvPicPr>
          <p:cNvPr id="1026" name="Picture 2" descr="The Critical Art of Reflection - ART OF MENTORING">
            <a:extLst>
              <a:ext uri="{FF2B5EF4-FFF2-40B4-BE49-F238E27FC236}">
                <a16:creationId xmlns:a16="http://schemas.microsoft.com/office/drawing/2014/main" id="{A492872D-A805-7BF8-179B-C03C73B7976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2695" r="20352" b="-1"/>
          <a:stretch/>
        </p:blipFill>
        <p:spPr bwMode="auto">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71D7BE15-AB37-4E0F-B8EA-D4884306BC66}"/>
              </a:ext>
            </a:extLst>
          </p:cNvPr>
          <p:cNvSpPr txBox="1"/>
          <p:nvPr/>
        </p:nvSpPr>
        <p:spPr>
          <a:xfrm>
            <a:off x="1487596" y="6476479"/>
            <a:ext cx="4415899" cy="307777"/>
          </a:xfrm>
          <a:prstGeom prst="rect">
            <a:avLst/>
          </a:prstGeom>
          <a:noFill/>
        </p:spPr>
        <p:txBody>
          <a:bodyPr wrap="square">
            <a:spAutoFit/>
          </a:bodyPr>
          <a:lstStyle/>
          <a:p>
            <a:r>
              <a:rPr lang="en-GB" sz="1400" dirty="0">
                <a:hlinkClick r:id="rId3"/>
              </a:rPr>
              <a:t>https://artofmentoring.net/the-critical-art-of-reflection/</a:t>
            </a:r>
            <a:r>
              <a:rPr lang="lv-LV" sz="1400" dirty="0"/>
              <a:t> </a:t>
            </a:r>
            <a:endParaRPr lang="en-GB" sz="1400" dirty="0"/>
          </a:p>
        </p:txBody>
      </p:sp>
    </p:spTree>
    <p:extLst>
      <p:ext uri="{BB962C8B-B14F-4D97-AF65-F5344CB8AC3E}">
        <p14:creationId xmlns:p14="http://schemas.microsoft.com/office/powerpoint/2010/main" val="3173789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irsraksts 3">
            <a:extLst>
              <a:ext uri="{FF2B5EF4-FFF2-40B4-BE49-F238E27FC236}">
                <a16:creationId xmlns:a16="http://schemas.microsoft.com/office/drawing/2014/main" id="{F8001DAF-C350-46E8-8EC4-045AA493991F}"/>
              </a:ext>
            </a:extLst>
          </p:cNvPr>
          <p:cNvSpPr>
            <a:spLocks noGrp="1"/>
          </p:cNvSpPr>
          <p:nvPr>
            <p:ph type="title"/>
          </p:nvPr>
        </p:nvSpPr>
        <p:spPr>
          <a:xfrm>
            <a:off x="831850" y="1332411"/>
            <a:ext cx="10515600" cy="1767029"/>
          </a:xfrm>
        </p:spPr>
        <p:txBody>
          <a:bodyPr/>
          <a:lstStyle/>
          <a:p>
            <a:r>
              <a:rPr lang="lv-LV"/>
              <a:t>Tikumiskās audzināšanas programma «e-</a:t>
            </a:r>
            <a:r>
              <a:rPr lang="lv-LV" err="1"/>
              <a:t>TAP</a:t>
            </a:r>
            <a:r>
              <a:rPr lang="lv-LV"/>
              <a:t>+»</a:t>
            </a:r>
          </a:p>
        </p:txBody>
      </p:sp>
      <p:sp>
        <p:nvSpPr>
          <p:cNvPr id="5" name="Teksta vietturis 4">
            <a:extLst>
              <a:ext uri="{FF2B5EF4-FFF2-40B4-BE49-F238E27FC236}">
                <a16:creationId xmlns:a16="http://schemas.microsoft.com/office/drawing/2014/main" id="{139F4FE8-33CB-47D0-8784-F79EB4175D5A}"/>
              </a:ext>
            </a:extLst>
          </p:cNvPr>
          <p:cNvSpPr>
            <a:spLocks noGrp="1"/>
          </p:cNvSpPr>
          <p:nvPr>
            <p:ph type="body" idx="1"/>
          </p:nvPr>
        </p:nvSpPr>
        <p:spPr>
          <a:xfrm>
            <a:off x="910227" y="3256197"/>
            <a:ext cx="10515600" cy="2265045"/>
          </a:xfrm>
        </p:spPr>
        <p:txBody>
          <a:bodyPr vert="horz" lIns="91440" tIns="45720" rIns="91440" bIns="45720" rtlCol="0" anchor="t">
            <a:normAutofit/>
          </a:bodyPr>
          <a:lstStyle/>
          <a:p>
            <a:pPr>
              <a:lnSpc>
                <a:spcPct val="120000"/>
              </a:lnSpc>
              <a:spcBef>
                <a:spcPts val="0"/>
              </a:spcBef>
              <a:spcAft>
                <a:spcPts val="600"/>
              </a:spcAft>
            </a:pPr>
            <a:r>
              <a:rPr lang="lv-LV" sz="1600"/>
              <a:t>Resursi</a:t>
            </a:r>
            <a:r>
              <a:rPr lang="lv-LV" sz="1600" baseline="0"/>
              <a:t> pieejami: </a:t>
            </a:r>
            <a:r>
              <a:rPr lang="lv-LV" sz="1600" baseline="0">
                <a:hlinkClick r:id="rId2"/>
              </a:rPr>
              <a:t>www.arete.lu.lv</a:t>
            </a:r>
            <a:endParaRPr lang="lv-LV" sz="1600" baseline="0"/>
          </a:p>
          <a:p>
            <a:pPr>
              <a:lnSpc>
                <a:spcPct val="120000"/>
              </a:lnSpc>
              <a:spcBef>
                <a:spcPts val="0"/>
              </a:spcBef>
              <a:spcAft>
                <a:spcPts val="600"/>
              </a:spcAft>
            </a:pPr>
            <a:r>
              <a:rPr lang="lv-LV" sz="1600" baseline="0"/>
              <a:t>Programmas administrators: Dr. Manuels Fernandezs. </a:t>
            </a:r>
            <a:r>
              <a:rPr lang="lv-LV" sz="1600" baseline="0">
                <a:hlinkClick r:id="rId3"/>
              </a:rPr>
              <a:t>manuels.fernandezs@lu.lv</a:t>
            </a:r>
            <a:r>
              <a:rPr lang="lv-LV" sz="1600" baseline="0"/>
              <a:t>, +371 26253625.</a:t>
            </a:r>
          </a:p>
          <a:p>
            <a:pPr>
              <a:lnSpc>
                <a:spcPct val="120000"/>
              </a:lnSpc>
              <a:spcBef>
                <a:spcPts val="0"/>
              </a:spcBef>
              <a:spcAft>
                <a:spcPts val="600"/>
              </a:spcAft>
            </a:pPr>
            <a:r>
              <a:rPr lang="lv-LV" sz="1600" baseline="0"/>
              <a:t>Imantas 7. līnija 1, 223. telpa, Rīga, LV-1083, Latvija</a:t>
            </a:r>
          </a:p>
          <a:p>
            <a:pPr marL="0" marR="0" indent="0" algn="l" defTabSz="914400" rtl="0" eaLnBrk="1" fontAlgn="auto" latinLnBrk="0" hangingPunct="1">
              <a:lnSpc>
                <a:spcPct val="120000"/>
              </a:lnSpc>
              <a:spcBef>
                <a:spcPts val="0"/>
              </a:spcBef>
              <a:spcAft>
                <a:spcPts val="600"/>
              </a:spcAft>
              <a:buClrTx/>
              <a:buSzTx/>
              <a:buFontTx/>
              <a:buNone/>
              <a:tabLst/>
              <a:defRPr/>
            </a:pPr>
            <a:r>
              <a:rPr lang="lv-LV" sz="1600" baseline="0"/>
              <a:t>Latvijas Universitātes Pedagoģijas, psiholoģijas un mākslas fakultātes Pedagoģijas zinātniskā institūta vadošais pētnieks</a:t>
            </a:r>
          </a:p>
          <a:p>
            <a:r>
              <a:rPr lang="lv-LV" sz="1200" i="1"/>
              <a:t>“Digitālas mācību programmas efektivitātes izpēte jauniešu tikumiskajai audzināšanai Latvijas izglītības iestādēs (no 1. līdz 12. klasei)”</a:t>
            </a:r>
            <a:br>
              <a:rPr lang="lv-LV" sz="1200" i="1"/>
            </a:br>
            <a:r>
              <a:rPr lang="lv-LV" sz="1200" i="1"/>
              <a:t>(03.01.2022-30.12.2024). </a:t>
            </a:r>
            <a:r>
              <a:rPr lang="lv-LV" sz="1200" i="1">
                <a:ea typeface="+mn-lt"/>
                <a:cs typeface="+mn-lt"/>
              </a:rPr>
              <a:t>Latvijas Zinātnes Padomes projekta </a:t>
            </a:r>
            <a:r>
              <a:rPr lang="lv-LV" sz="1200"/>
              <a:t>Nr. lzp-2021/1-0385; LU reģistrācijas </a:t>
            </a:r>
            <a:r>
              <a:rPr lang="lv-LV" sz="1200" err="1"/>
              <a:t>Nr</a:t>
            </a:r>
            <a:r>
              <a:rPr lang="lv-LV" sz="1200"/>
              <a:t>: LZP2021/119</a:t>
            </a:r>
            <a:endParaRPr lang="lv-LV" sz="1600"/>
          </a:p>
        </p:txBody>
      </p:sp>
      <p:pic>
        <p:nvPicPr>
          <p:cNvPr id="6" name="Attēls 5">
            <a:extLst>
              <a:ext uri="{FF2B5EF4-FFF2-40B4-BE49-F238E27FC236}">
                <a16:creationId xmlns:a16="http://schemas.microsoft.com/office/drawing/2014/main" id="{6722149E-1ED3-4BB2-9C94-30499C5AEF29}"/>
              </a:ext>
            </a:extLst>
          </p:cNvPr>
          <p:cNvPicPr>
            <a:picLocks noChangeAspect="1"/>
          </p:cNvPicPr>
          <p:nvPr/>
        </p:nvPicPr>
        <p:blipFill>
          <a:blip r:embed="rId4"/>
          <a:stretch>
            <a:fillRect/>
          </a:stretch>
        </p:blipFill>
        <p:spPr>
          <a:xfrm>
            <a:off x="838013" y="5672001"/>
            <a:ext cx="2137216" cy="750570"/>
          </a:xfrm>
          <a:prstGeom prst="rect">
            <a:avLst/>
          </a:prstGeom>
        </p:spPr>
      </p:pic>
    </p:spTree>
    <p:extLst>
      <p:ext uri="{BB962C8B-B14F-4D97-AF65-F5344CB8AC3E}">
        <p14:creationId xmlns:p14="http://schemas.microsoft.com/office/powerpoint/2010/main" val="591148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irsraksts 1">
            <a:extLst>
              <a:ext uri="{FF2B5EF4-FFF2-40B4-BE49-F238E27FC236}">
                <a16:creationId xmlns:a16="http://schemas.microsoft.com/office/drawing/2014/main" id="{E87CEFBE-A19D-711C-A0F6-0515D9818D03}"/>
              </a:ext>
            </a:extLst>
          </p:cNvPr>
          <p:cNvSpPr>
            <a:spLocks noGrp="1"/>
          </p:cNvSpPr>
          <p:nvPr>
            <p:ph type="title"/>
          </p:nvPr>
        </p:nvSpPr>
        <p:spPr>
          <a:xfrm>
            <a:off x="686834" y="1153572"/>
            <a:ext cx="3200400" cy="4461163"/>
          </a:xfrm>
        </p:spPr>
        <p:txBody>
          <a:bodyPr>
            <a:normAutofit/>
          </a:bodyPr>
          <a:lstStyle/>
          <a:p>
            <a:r>
              <a:rPr lang="it-IT">
                <a:solidFill>
                  <a:srgbClr val="FFFFFF"/>
                </a:solidFill>
              </a:rPr>
              <a:t>Ierosme. Kā mani redz citi? </a:t>
            </a:r>
            <a:endParaRPr lang="en-GB">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atura vietturis 2">
            <a:extLst>
              <a:ext uri="{FF2B5EF4-FFF2-40B4-BE49-F238E27FC236}">
                <a16:creationId xmlns:a16="http://schemas.microsoft.com/office/drawing/2014/main" id="{E0872107-1DB1-DF55-855B-A70EBB3187B1}"/>
              </a:ext>
            </a:extLst>
          </p:cNvPr>
          <p:cNvSpPr>
            <a:spLocks noGrp="1"/>
          </p:cNvSpPr>
          <p:nvPr>
            <p:ph idx="1"/>
          </p:nvPr>
        </p:nvSpPr>
        <p:spPr>
          <a:xfrm>
            <a:off x="4447308" y="591344"/>
            <a:ext cx="6906491" cy="5585619"/>
          </a:xfrm>
        </p:spPr>
        <p:txBody>
          <a:bodyPr anchor="ctr">
            <a:normAutofit/>
          </a:bodyPr>
          <a:lstStyle/>
          <a:p>
            <a:pPr marL="0" indent="0">
              <a:buNone/>
            </a:pPr>
            <a:r>
              <a:rPr lang="lv-LV" dirty="0"/>
              <a:t>Asociē </a:t>
            </a:r>
            <a:r>
              <a:rPr lang="lv-LV" dirty="0" err="1"/>
              <a:t>klasesbiedru</a:t>
            </a:r>
            <a:r>
              <a:rPr lang="lv-LV" dirty="0"/>
              <a:t> ar kādu dabas parādību!</a:t>
            </a:r>
          </a:p>
          <a:p>
            <a:endParaRPr lang="lv-LV" dirty="0"/>
          </a:p>
          <a:p>
            <a:endParaRPr lang="lv-LV" dirty="0"/>
          </a:p>
          <a:p>
            <a:r>
              <a:rPr lang="lv-LV" dirty="0"/>
              <a:t>V</a:t>
            </a:r>
            <a:r>
              <a:rPr lang="en-GB" dirty="0"/>
              <a:t>ai Tevi </a:t>
            </a:r>
            <a:r>
              <a:rPr lang="en-GB" dirty="0" err="1"/>
              <a:t>pārsteidza</a:t>
            </a:r>
            <a:r>
              <a:rPr lang="en-GB" dirty="0"/>
              <a:t> </a:t>
            </a:r>
            <a:r>
              <a:rPr lang="en-GB" dirty="0" err="1"/>
              <a:t>tas</a:t>
            </a:r>
            <a:r>
              <a:rPr lang="en-GB" dirty="0"/>
              <a:t>, </a:t>
            </a:r>
            <a:r>
              <a:rPr lang="en-GB" dirty="0" err="1"/>
              <a:t>ar</a:t>
            </a:r>
            <a:r>
              <a:rPr lang="en-GB" dirty="0"/>
              <a:t> ko </a:t>
            </a:r>
            <a:r>
              <a:rPr lang="en-GB" dirty="0" err="1"/>
              <a:t>tevi</a:t>
            </a:r>
            <a:r>
              <a:rPr lang="en-GB" dirty="0"/>
              <a:t> </a:t>
            </a:r>
            <a:r>
              <a:rPr lang="en-GB" dirty="0" err="1"/>
              <a:t>asociēja</a:t>
            </a:r>
            <a:r>
              <a:rPr lang="en-GB" dirty="0"/>
              <a:t>? </a:t>
            </a:r>
            <a:endParaRPr lang="lv-LV" dirty="0"/>
          </a:p>
          <a:p>
            <a:r>
              <a:rPr lang="en-GB" dirty="0"/>
              <a:t>Vai </a:t>
            </a:r>
            <a:r>
              <a:rPr lang="en-GB" dirty="0" err="1"/>
              <a:t>biji</a:t>
            </a:r>
            <a:r>
              <a:rPr lang="en-GB" dirty="0"/>
              <a:t> </a:t>
            </a:r>
            <a:r>
              <a:rPr lang="en-GB" dirty="0" err="1"/>
              <a:t>domājis</a:t>
            </a:r>
            <a:r>
              <a:rPr lang="en-GB" dirty="0"/>
              <a:t> </a:t>
            </a:r>
            <a:r>
              <a:rPr lang="en-GB" dirty="0" err="1"/>
              <a:t>iepriekš</a:t>
            </a:r>
            <a:r>
              <a:rPr lang="en-GB" dirty="0"/>
              <a:t> par </a:t>
            </a:r>
            <a:r>
              <a:rPr lang="en-GB" dirty="0" err="1"/>
              <a:t>šādu</a:t>
            </a:r>
            <a:r>
              <a:rPr lang="en-GB" dirty="0"/>
              <a:t> </a:t>
            </a:r>
            <a:r>
              <a:rPr lang="en-GB" dirty="0" err="1"/>
              <a:t>asociāciju</a:t>
            </a:r>
            <a:r>
              <a:rPr lang="en-GB" dirty="0"/>
              <a:t>?</a:t>
            </a:r>
            <a:endParaRPr lang="lv-LV" dirty="0"/>
          </a:p>
          <a:p>
            <a:r>
              <a:rPr lang="en-GB" dirty="0"/>
              <a:t> Vai tam </a:t>
            </a:r>
            <a:r>
              <a:rPr lang="en-GB" dirty="0" err="1"/>
              <a:t>piekrīti</a:t>
            </a:r>
            <a:r>
              <a:rPr lang="en-GB" dirty="0"/>
              <a:t>? </a:t>
            </a:r>
            <a:endParaRPr lang="lv-LV" dirty="0"/>
          </a:p>
          <a:p>
            <a:r>
              <a:rPr lang="en-GB" dirty="0"/>
              <a:t>Vai Tevi </a:t>
            </a:r>
            <a:r>
              <a:rPr lang="en-GB" dirty="0" err="1"/>
              <a:t>pārsteidza</a:t>
            </a:r>
            <a:r>
              <a:rPr lang="en-GB" dirty="0"/>
              <a:t> </a:t>
            </a:r>
            <a:r>
              <a:rPr lang="en-GB" dirty="0" err="1"/>
              <a:t>īpašības</a:t>
            </a:r>
            <a:r>
              <a:rPr lang="en-GB" dirty="0"/>
              <a:t>, ko </a:t>
            </a:r>
            <a:r>
              <a:rPr lang="en-GB" dirty="0" err="1"/>
              <a:t>klasesbiedrs</a:t>
            </a:r>
            <a:r>
              <a:rPr lang="en-GB" dirty="0"/>
              <a:t> </a:t>
            </a:r>
            <a:r>
              <a:rPr lang="en-GB" dirty="0" err="1"/>
              <a:t>uzskatīja</a:t>
            </a:r>
            <a:r>
              <a:rPr lang="en-GB" dirty="0"/>
              <a:t> par </a:t>
            </a:r>
            <a:r>
              <a:rPr lang="en-GB" dirty="0" err="1"/>
              <a:t>būtiskām</a:t>
            </a:r>
            <a:r>
              <a:rPr lang="en-GB" dirty="0"/>
              <a:t>, </a:t>
            </a:r>
            <a:r>
              <a:rPr lang="en-GB" dirty="0" err="1"/>
              <a:t>aprakstot</a:t>
            </a:r>
            <a:r>
              <a:rPr lang="en-GB" dirty="0"/>
              <a:t> </a:t>
            </a:r>
            <a:r>
              <a:rPr lang="en-GB" dirty="0" err="1"/>
              <a:t>tevi</a:t>
            </a:r>
            <a:r>
              <a:rPr lang="en-GB" dirty="0"/>
              <a:t>?</a:t>
            </a:r>
          </a:p>
        </p:txBody>
      </p:sp>
    </p:spTree>
    <p:extLst>
      <p:ext uri="{BB962C8B-B14F-4D97-AF65-F5344CB8AC3E}">
        <p14:creationId xmlns:p14="http://schemas.microsoft.com/office/powerpoint/2010/main" val="4135907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13EC399-75D5-46C3-9B45-FE17252B0780}"/>
              </a:ext>
            </a:extLst>
          </p:cNvPr>
          <p:cNvSpPr>
            <a:spLocks noGrp="1"/>
          </p:cNvSpPr>
          <p:nvPr>
            <p:ph type="title"/>
          </p:nvPr>
        </p:nvSpPr>
        <p:spPr>
          <a:xfrm>
            <a:off x="439615" y="247894"/>
            <a:ext cx="9882554" cy="868363"/>
          </a:xfrm>
        </p:spPr>
        <p:txBody>
          <a:bodyPr/>
          <a:lstStyle/>
          <a:p>
            <a:r>
              <a:rPr lang="lv-LV" dirty="0">
                <a:cs typeface="Calibri Light" panose="020F0302020204030204"/>
              </a:rPr>
              <a:t>1.aktivitāte. Kas raksturīgs cilvēkiem?</a:t>
            </a:r>
            <a:endParaRPr lang="en-US" dirty="0"/>
          </a:p>
        </p:txBody>
      </p:sp>
      <p:graphicFrame>
        <p:nvGraphicFramePr>
          <p:cNvPr id="4" name="Table 4">
            <a:extLst>
              <a:ext uri="{FF2B5EF4-FFF2-40B4-BE49-F238E27FC236}">
                <a16:creationId xmlns:a16="http://schemas.microsoft.com/office/drawing/2014/main" id="{10257582-0A2E-24E0-7313-AF7B27A87101}"/>
              </a:ext>
            </a:extLst>
          </p:cNvPr>
          <p:cNvGraphicFramePr>
            <a:graphicFrameLocks noGrp="1"/>
          </p:cNvGraphicFramePr>
          <p:nvPr>
            <p:extLst>
              <p:ext uri="{D42A27DB-BD31-4B8C-83A1-F6EECF244321}">
                <p14:modId xmlns:p14="http://schemas.microsoft.com/office/powerpoint/2010/main" val="3540102868"/>
              </p:ext>
            </p:extLst>
          </p:nvPr>
        </p:nvGraphicFramePr>
        <p:xfrm>
          <a:off x="375138" y="1746738"/>
          <a:ext cx="11204996" cy="518160"/>
        </p:xfrm>
        <a:graphic>
          <a:graphicData uri="http://schemas.openxmlformats.org/drawingml/2006/table">
            <a:tbl>
              <a:tblPr firstRow="1" bandRow="1">
                <a:tableStyleId>{5940675A-B579-460E-94D1-54222C63F5DA}</a:tableStyleId>
              </a:tblPr>
              <a:tblGrid>
                <a:gridCol w="5602498">
                  <a:extLst>
                    <a:ext uri="{9D8B030D-6E8A-4147-A177-3AD203B41FA5}">
                      <a16:colId xmlns:a16="http://schemas.microsoft.com/office/drawing/2014/main" val="3108065646"/>
                    </a:ext>
                  </a:extLst>
                </a:gridCol>
                <a:gridCol w="5602498">
                  <a:extLst>
                    <a:ext uri="{9D8B030D-6E8A-4147-A177-3AD203B41FA5}">
                      <a16:colId xmlns:a16="http://schemas.microsoft.com/office/drawing/2014/main" val="1326451737"/>
                    </a:ext>
                  </a:extLst>
                </a:gridCol>
              </a:tblGrid>
              <a:tr h="370840">
                <a:tc>
                  <a:txBody>
                    <a:bodyPr/>
                    <a:lstStyle/>
                    <a:p>
                      <a:pPr lvl="0">
                        <a:buNone/>
                      </a:pPr>
                      <a:r>
                        <a:rPr lang="lv-LV" sz="2800" b="0" i="0" u="none" strike="noStrike" noProof="0" dirty="0">
                          <a:latin typeface="Calibri"/>
                        </a:rPr>
                        <a:t>Kas raksturīgs cilvēkiem?</a:t>
                      </a:r>
                      <a:endParaRPr lang="lv-LV" sz="2800" dirty="0"/>
                    </a:p>
                  </a:txBody>
                  <a:tcPr/>
                </a:tc>
                <a:tc>
                  <a:txBody>
                    <a:bodyPr/>
                    <a:lstStyle/>
                    <a:p>
                      <a:r>
                        <a:rPr lang="lv-LV" sz="2800" dirty="0"/>
                        <a:t>Kas raksturīgs dzīvniekiem?</a:t>
                      </a:r>
                    </a:p>
                  </a:txBody>
                  <a:tcPr/>
                </a:tc>
                <a:extLst>
                  <a:ext uri="{0D108BD9-81ED-4DB2-BD59-A6C34878D82A}">
                    <a16:rowId xmlns:a16="http://schemas.microsoft.com/office/drawing/2014/main" val="3722579748"/>
                  </a:ext>
                </a:extLst>
              </a:tr>
            </a:tbl>
          </a:graphicData>
        </a:graphic>
      </p:graphicFrame>
      <p:graphicFrame>
        <p:nvGraphicFramePr>
          <p:cNvPr id="5" name="Table 5">
            <a:extLst>
              <a:ext uri="{FF2B5EF4-FFF2-40B4-BE49-F238E27FC236}">
                <a16:creationId xmlns:a16="http://schemas.microsoft.com/office/drawing/2014/main" id="{2329B814-CE13-8B6A-5E73-FD7931483481}"/>
              </a:ext>
            </a:extLst>
          </p:cNvPr>
          <p:cNvGraphicFramePr>
            <a:graphicFrameLocks noGrp="1"/>
          </p:cNvGraphicFramePr>
          <p:nvPr>
            <p:extLst>
              <p:ext uri="{D42A27DB-BD31-4B8C-83A1-F6EECF244321}">
                <p14:modId xmlns:p14="http://schemas.microsoft.com/office/powerpoint/2010/main" val="892587223"/>
              </p:ext>
            </p:extLst>
          </p:nvPr>
        </p:nvGraphicFramePr>
        <p:xfrm>
          <a:off x="370449" y="2281546"/>
          <a:ext cx="11204996" cy="2286000"/>
        </p:xfrm>
        <a:graphic>
          <a:graphicData uri="http://schemas.openxmlformats.org/drawingml/2006/table">
            <a:tbl>
              <a:tblPr firstRow="1" bandRow="1">
                <a:tableStyleId>{5940675A-B579-460E-94D1-54222C63F5DA}</a:tableStyleId>
              </a:tblPr>
              <a:tblGrid>
                <a:gridCol w="5602498">
                  <a:extLst>
                    <a:ext uri="{9D8B030D-6E8A-4147-A177-3AD203B41FA5}">
                      <a16:colId xmlns:a16="http://schemas.microsoft.com/office/drawing/2014/main" val="2651874501"/>
                    </a:ext>
                  </a:extLst>
                </a:gridCol>
                <a:gridCol w="5602498">
                  <a:extLst>
                    <a:ext uri="{9D8B030D-6E8A-4147-A177-3AD203B41FA5}">
                      <a16:colId xmlns:a16="http://schemas.microsoft.com/office/drawing/2014/main" val="1489098684"/>
                    </a:ext>
                  </a:extLst>
                </a:gridCol>
              </a:tblGrid>
              <a:tr h="1631582">
                <a:tc>
                  <a:txBody>
                    <a:bodyPr/>
                    <a:lstStyle/>
                    <a:p>
                      <a:r>
                        <a:rPr lang="lv-LV" dirty="0"/>
                        <a:t>Valoda, spriestspēja, prasme sadarboties, empātija un spēja ziedoties kopīgajam labumam, abstraktā domāšana,  empātija, vertikāla stāja, prasme pārvietoties ejot stāvus, spēja veidot rīkus citu rīku izgatavošanai, spēja ierobežot sevi un ievērot noteikumus, brīvība iztēlē, spēja pārveidot vidi, spēja pārdzīvot tālā nākotnē gaidāmo vai tālā pagātnē notikušo, salīdzinoši vāji instinkti..</a:t>
                      </a:r>
                    </a:p>
                  </a:txBody>
                  <a:tcPr/>
                </a:tc>
                <a:tc>
                  <a:txBody>
                    <a:bodyPr/>
                    <a:lstStyle/>
                    <a:p>
                      <a:r>
                        <a:rPr lang="lv-LV" dirty="0"/>
                        <a:t>Spēja izdzīvot, pielāgoties videi, spēcīgi instinkti, vairošanās spēja, spēja sazināties, signalizēt par vienkāršām problēmām, empātija, bet galvenokārt pret savas grupas locekļiem, spēja atcerēties ierobežotā laikā un apjomā..</a:t>
                      </a:r>
                    </a:p>
                  </a:txBody>
                  <a:tcPr/>
                </a:tc>
                <a:extLst>
                  <a:ext uri="{0D108BD9-81ED-4DB2-BD59-A6C34878D82A}">
                    <a16:rowId xmlns:a16="http://schemas.microsoft.com/office/drawing/2014/main" val="169309646"/>
                  </a:ext>
                </a:extLst>
              </a:tr>
            </a:tbl>
          </a:graphicData>
        </a:graphic>
      </p:graphicFrame>
      <p:graphicFrame>
        <p:nvGraphicFramePr>
          <p:cNvPr id="6" name="Table 6">
            <a:extLst>
              <a:ext uri="{FF2B5EF4-FFF2-40B4-BE49-F238E27FC236}">
                <a16:creationId xmlns:a16="http://schemas.microsoft.com/office/drawing/2014/main" id="{B63A4DA0-F28D-47B2-6FDC-83D8C0D5811E}"/>
              </a:ext>
            </a:extLst>
          </p:cNvPr>
          <p:cNvGraphicFramePr>
            <a:graphicFrameLocks noGrp="1"/>
          </p:cNvGraphicFramePr>
          <p:nvPr>
            <p:extLst>
              <p:ext uri="{D42A27DB-BD31-4B8C-83A1-F6EECF244321}">
                <p14:modId xmlns:p14="http://schemas.microsoft.com/office/powerpoint/2010/main" val="3620580451"/>
              </p:ext>
            </p:extLst>
          </p:nvPr>
        </p:nvGraphicFramePr>
        <p:xfrm>
          <a:off x="370450" y="4568708"/>
          <a:ext cx="11209684" cy="518160"/>
        </p:xfrm>
        <a:graphic>
          <a:graphicData uri="http://schemas.openxmlformats.org/drawingml/2006/table">
            <a:tbl>
              <a:tblPr firstRow="1" bandRow="1">
                <a:tableStyleId>{5940675A-B579-460E-94D1-54222C63F5DA}</a:tableStyleId>
              </a:tblPr>
              <a:tblGrid>
                <a:gridCol w="11209684">
                  <a:extLst>
                    <a:ext uri="{9D8B030D-6E8A-4147-A177-3AD203B41FA5}">
                      <a16:colId xmlns:a16="http://schemas.microsoft.com/office/drawing/2014/main" val="2323793241"/>
                    </a:ext>
                  </a:extLst>
                </a:gridCol>
              </a:tblGrid>
              <a:tr h="370840">
                <a:tc>
                  <a:txBody>
                    <a:bodyPr/>
                    <a:lstStyle/>
                    <a:p>
                      <a:pPr lvl="0" algn="ctr">
                        <a:buNone/>
                      </a:pPr>
                      <a:r>
                        <a:rPr lang="lv-LV" sz="2800" b="0" i="0" u="none" strike="noStrike" baseline="0" noProof="0" dirty="0">
                          <a:solidFill>
                            <a:srgbClr val="000000"/>
                          </a:solidFill>
                          <a:latin typeface="Calibri"/>
                        </a:rPr>
                        <a:t>Kas ir kopīgs dzīvniekiem un cilvēkiem?</a:t>
                      </a:r>
                      <a:endParaRPr lang="lv-LV" sz="2800" dirty="0"/>
                    </a:p>
                  </a:txBody>
                  <a:tcPr/>
                </a:tc>
                <a:extLst>
                  <a:ext uri="{0D108BD9-81ED-4DB2-BD59-A6C34878D82A}">
                    <a16:rowId xmlns:a16="http://schemas.microsoft.com/office/drawing/2014/main" val="1630887058"/>
                  </a:ext>
                </a:extLst>
              </a:tr>
            </a:tbl>
          </a:graphicData>
        </a:graphic>
      </p:graphicFrame>
      <p:graphicFrame>
        <p:nvGraphicFramePr>
          <p:cNvPr id="7" name="Table 6">
            <a:extLst>
              <a:ext uri="{FF2B5EF4-FFF2-40B4-BE49-F238E27FC236}">
                <a16:creationId xmlns:a16="http://schemas.microsoft.com/office/drawing/2014/main" id="{F875B315-A21A-C8BD-91F6-3399D1E214C6}"/>
              </a:ext>
            </a:extLst>
          </p:cNvPr>
          <p:cNvGraphicFramePr>
            <a:graphicFrameLocks noGrp="1"/>
          </p:cNvGraphicFramePr>
          <p:nvPr>
            <p:extLst>
              <p:ext uri="{D42A27DB-BD31-4B8C-83A1-F6EECF244321}">
                <p14:modId xmlns:p14="http://schemas.microsoft.com/office/powerpoint/2010/main" val="1594590373"/>
              </p:ext>
            </p:extLst>
          </p:nvPr>
        </p:nvGraphicFramePr>
        <p:xfrm>
          <a:off x="370449" y="5084523"/>
          <a:ext cx="11209685" cy="1210935"/>
        </p:xfrm>
        <a:graphic>
          <a:graphicData uri="http://schemas.openxmlformats.org/drawingml/2006/table">
            <a:tbl>
              <a:tblPr firstRow="1" bandRow="1">
                <a:tableStyleId>{5940675A-B579-460E-94D1-54222C63F5DA}</a:tableStyleId>
              </a:tblPr>
              <a:tblGrid>
                <a:gridCol w="11209685">
                  <a:extLst>
                    <a:ext uri="{9D8B030D-6E8A-4147-A177-3AD203B41FA5}">
                      <a16:colId xmlns:a16="http://schemas.microsoft.com/office/drawing/2014/main" val="2323793241"/>
                    </a:ext>
                  </a:extLst>
                </a:gridCol>
              </a:tblGrid>
              <a:tr h="1210935">
                <a:tc>
                  <a:txBody>
                    <a:bodyPr/>
                    <a:lstStyle/>
                    <a:p>
                      <a:pPr lvl="0" algn="ctr">
                        <a:buNone/>
                      </a:pPr>
                      <a:endParaRPr lang="lv-LV" dirty="0"/>
                    </a:p>
                    <a:p>
                      <a:pPr lvl="0" algn="ctr">
                        <a:buNone/>
                      </a:pPr>
                      <a:r>
                        <a:rPr lang="lv-LV" sz="2800" b="0" i="0" u="none" strike="noStrike" baseline="0" noProof="0" dirty="0">
                          <a:solidFill>
                            <a:srgbClr val="000000"/>
                          </a:solidFill>
                          <a:latin typeface="Calibri"/>
                        </a:rPr>
                        <a:t>Ķermenis, instinkti, spēja reaģēt uz kairinājumiem, vairoties, sazināties </a:t>
                      </a:r>
                    </a:p>
                  </a:txBody>
                  <a:tcPr/>
                </a:tc>
                <a:extLst>
                  <a:ext uri="{0D108BD9-81ED-4DB2-BD59-A6C34878D82A}">
                    <a16:rowId xmlns:a16="http://schemas.microsoft.com/office/drawing/2014/main" val="1630887058"/>
                  </a:ext>
                </a:extLst>
              </a:tr>
            </a:tbl>
          </a:graphicData>
        </a:graphic>
      </p:graphicFrame>
    </p:spTree>
    <p:extLst>
      <p:ext uri="{BB962C8B-B14F-4D97-AF65-F5344CB8AC3E}">
        <p14:creationId xmlns:p14="http://schemas.microsoft.com/office/powerpoint/2010/main" val="2046851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13EC399-75D5-46C3-9B45-FE17252B0780}"/>
              </a:ext>
            </a:extLst>
          </p:cNvPr>
          <p:cNvSpPr>
            <a:spLocks noGrp="1"/>
          </p:cNvSpPr>
          <p:nvPr>
            <p:ph type="title"/>
          </p:nvPr>
        </p:nvSpPr>
        <p:spPr>
          <a:xfrm>
            <a:off x="439615" y="247894"/>
            <a:ext cx="9882554" cy="868363"/>
          </a:xfrm>
        </p:spPr>
        <p:txBody>
          <a:bodyPr/>
          <a:lstStyle/>
          <a:p>
            <a:r>
              <a:rPr lang="lv-LV" dirty="0">
                <a:cs typeface="Calibri Light" panose="020F0302020204030204"/>
              </a:rPr>
              <a:t>1.aktivitāte. Vai bērns var izdzīvot mežā?</a:t>
            </a:r>
            <a:endParaRPr lang="en-US" dirty="0"/>
          </a:p>
        </p:txBody>
      </p:sp>
      <p:sp>
        <p:nvSpPr>
          <p:cNvPr id="3" name="TextBox 2">
            <a:extLst>
              <a:ext uri="{FF2B5EF4-FFF2-40B4-BE49-F238E27FC236}">
                <a16:creationId xmlns:a16="http://schemas.microsoft.com/office/drawing/2014/main" id="{3AD9990F-5CC6-370C-5CC7-2C941F2AB3AF}"/>
              </a:ext>
            </a:extLst>
          </p:cNvPr>
          <p:cNvSpPr txBox="1"/>
          <p:nvPr/>
        </p:nvSpPr>
        <p:spPr>
          <a:xfrm>
            <a:off x="5487092" y="6314781"/>
            <a:ext cx="634264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hlinkClick r:id="rId2"/>
              </a:rPr>
              <a:t>https://www.youtube.com/watch?v=OVBjPpUlQrE</a:t>
            </a:r>
            <a:r>
              <a:rPr lang="en-US" dirty="0"/>
              <a:t> </a:t>
            </a:r>
          </a:p>
        </p:txBody>
      </p:sp>
      <p:sp>
        <p:nvSpPr>
          <p:cNvPr id="8" name="TextBox 7">
            <a:extLst>
              <a:ext uri="{FF2B5EF4-FFF2-40B4-BE49-F238E27FC236}">
                <a16:creationId xmlns:a16="http://schemas.microsoft.com/office/drawing/2014/main" id="{944CA88B-DA86-E3AE-CE9C-788017389BA2}"/>
              </a:ext>
            </a:extLst>
          </p:cNvPr>
          <p:cNvSpPr txBox="1"/>
          <p:nvPr/>
        </p:nvSpPr>
        <p:spPr>
          <a:xfrm>
            <a:off x="358253" y="1112172"/>
            <a:ext cx="11299656"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err="1">
                <a:cs typeface="Calibri"/>
              </a:rPr>
              <a:t>Angļu</a:t>
            </a:r>
            <a:r>
              <a:rPr lang="en-US" sz="2400" dirty="0">
                <a:cs typeface="Calibri"/>
              </a:rPr>
              <a:t> </a:t>
            </a:r>
            <a:r>
              <a:rPr lang="en-US" sz="2400" dirty="0" err="1">
                <a:cs typeface="Calibri"/>
              </a:rPr>
              <a:t>rakstnieka</a:t>
            </a:r>
            <a:r>
              <a:rPr lang="en-US" sz="2400" dirty="0">
                <a:cs typeface="Calibri"/>
              </a:rPr>
              <a:t> </a:t>
            </a:r>
            <a:r>
              <a:rPr lang="en-US" sz="2400" dirty="0" err="1">
                <a:cs typeface="Calibri"/>
              </a:rPr>
              <a:t>Redjara</a:t>
            </a:r>
            <a:r>
              <a:rPr lang="en-US" sz="2400" dirty="0">
                <a:cs typeface="Calibri"/>
              </a:rPr>
              <a:t> </a:t>
            </a:r>
            <a:r>
              <a:rPr lang="en-US" sz="2400" dirty="0" err="1">
                <a:cs typeface="Calibri"/>
              </a:rPr>
              <a:t>Kiplinga</a:t>
            </a:r>
            <a:r>
              <a:rPr lang="en-US" sz="2400" dirty="0">
                <a:cs typeface="Calibri"/>
              </a:rPr>
              <a:t> "</a:t>
            </a:r>
            <a:r>
              <a:rPr lang="en-US" sz="2400" dirty="0" err="1">
                <a:cs typeface="Calibri"/>
              </a:rPr>
              <a:t>Džungļu</a:t>
            </a:r>
            <a:r>
              <a:rPr lang="en-US" sz="2400" dirty="0">
                <a:cs typeface="Calibri"/>
              </a:rPr>
              <a:t> </a:t>
            </a:r>
            <a:r>
              <a:rPr lang="en-US" sz="2400" dirty="0" err="1">
                <a:cs typeface="Calibri"/>
              </a:rPr>
              <a:t>grāmata</a:t>
            </a:r>
            <a:r>
              <a:rPr lang="en-US" sz="2400" dirty="0">
                <a:cs typeface="Calibri"/>
              </a:rPr>
              <a:t>" par </a:t>
            </a:r>
            <a:r>
              <a:rPr lang="en-US" sz="2400" dirty="0" err="1">
                <a:cs typeface="Calibri"/>
              </a:rPr>
              <a:t>Maugli</a:t>
            </a:r>
            <a:r>
              <a:rPr lang="en-US" sz="2400" dirty="0">
                <a:cs typeface="Calibri"/>
              </a:rPr>
              <a:t> - </a:t>
            </a:r>
            <a:r>
              <a:rPr lang="en-US" sz="2400" dirty="0" err="1">
                <a:cs typeface="Calibri"/>
              </a:rPr>
              <a:t>mazu</a:t>
            </a:r>
            <a:r>
              <a:rPr lang="en-US" sz="2400" dirty="0">
                <a:cs typeface="Calibri"/>
              </a:rPr>
              <a:t> </a:t>
            </a:r>
            <a:r>
              <a:rPr lang="en-US" sz="2400" dirty="0" err="1">
                <a:cs typeface="Calibri"/>
              </a:rPr>
              <a:t>zēnu</a:t>
            </a:r>
            <a:r>
              <a:rPr lang="en-US" sz="2400" dirty="0">
                <a:cs typeface="Calibri"/>
              </a:rPr>
              <a:t>, </a:t>
            </a:r>
            <a:r>
              <a:rPr lang="en-US" sz="2400" dirty="0" err="1">
                <a:cs typeface="Calibri"/>
              </a:rPr>
              <a:t>kurš</a:t>
            </a:r>
            <a:r>
              <a:rPr lang="en-US" sz="2400" dirty="0">
                <a:cs typeface="Calibri"/>
              </a:rPr>
              <a:t> </a:t>
            </a:r>
            <a:r>
              <a:rPr lang="en-US" sz="2400" dirty="0" err="1">
                <a:cs typeface="Calibri"/>
              </a:rPr>
              <a:t>noklīdis</a:t>
            </a:r>
            <a:r>
              <a:rPr lang="en-US" sz="2400" dirty="0">
                <a:cs typeface="Calibri"/>
              </a:rPr>
              <a:t> </a:t>
            </a:r>
            <a:r>
              <a:rPr lang="en-US" sz="2400" dirty="0" err="1">
                <a:cs typeface="Calibri"/>
              </a:rPr>
              <a:t>džungļos</a:t>
            </a:r>
            <a:r>
              <a:rPr lang="en-US" sz="2400" dirty="0">
                <a:cs typeface="Calibri"/>
              </a:rPr>
              <a:t> un </a:t>
            </a:r>
            <a:r>
              <a:rPr lang="en-US" sz="2400" dirty="0" err="1">
                <a:cs typeface="Calibri"/>
              </a:rPr>
              <a:t>izaudzis</a:t>
            </a:r>
            <a:r>
              <a:rPr lang="en-US" sz="2400" dirty="0">
                <a:cs typeface="Calibri"/>
              </a:rPr>
              <a:t> </a:t>
            </a:r>
            <a:r>
              <a:rPr lang="en-US" sz="2400" dirty="0" err="1">
                <a:cs typeface="Calibri"/>
              </a:rPr>
              <a:t>vilku</a:t>
            </a:r>
            <a:r>
              <a:rPr lang="en-US" sz="2400" dirty="0">
                <a:cs typeface="Calibri"/>
              </a:rPr>
              <a:t> </a:t>
            </a:r>
            <a:r>
              <a:rPr lang="en-US" sz="2400" dirty="0" err="1">
                <a:cs typeface="Calibri"/>
              </a:rPr>
              <a:t>barā</a:t>
            </a:r>
            <a:r>
              <a:rPr lang="en-US" sz="2400" dirty="0">
                <a:cs typeface="Calibri"/>
              </a:rPr>
              <a:t> - </a:t>
            </a:r>
            <a:r>
              <a:rPr lang="en-US" sz="2400" dirty="0" err="1">
                <a:cs typeface="Calibri"/>
              </a:rPr>
              <a:t>ekranizēta</a:t>
            </a:r>
            <a:r>
              <a:rPr lang="en-US" sz="2400" dirty="0">
                <a:cs typeface="Calibri"/>
              </a:rPr>
              <a:t> </a:t>
            </a:r>
            <a:r>
              <a:rPr lang="en-US" sz="2400" dirty="0" err="1">
                <a:cs typeface="Calibri"/>
              </a:rPr>
              <a:t>vairākās</a:t>
            </a:r>
            <a:r>
              <a:rPr lang="en-US" sz="2400" dirty="0">
                <a:cs typeface="Calibri"/>
              </a:rPr>
              <a:t> </a:t>
            </a:r>
            <a:r>
              <a:rPr lang="en-US" sz="2400" dirty="0" err="1">
                <a:cs typeface="Calibri"/>
              </a:rPr>
              <a:t>filmās</a:t>
            </a:r>
            <a:r>
              <a:rPr lang="en-US" sz="2400" dirty="0">
                <a:cs typeface="Calibri"/>
              </a:rPr>
              <a:t> un </a:t>
            </a:r>
            <a:r>
              <a:rPr lang="en-US" sz="2400" dirty="0" err="1">
                <a:cs typeface="Calibri"/>
              </a:rPr>
              <a:t>multiplikācijas</a:t>
            </a:r>
            <a:r>
              <a:rPr lang="en-US" sz="2400" dirty="0">
                <a:cs typeface="Calibri"/>
              </a:rPr>
              <a:t> </a:t>
            </a:r>
            <a:r>
              <a:rPr lang="en-US" sz="2400" dirty="0" err="1">
                <a:cs typeface="Calibri"/>
              </a:rPr>
              <a:t>filmās</a:t>
            </a:r>
            <a:r>
              <a:rPr lang="en-US" sz="2400" dirty="0">
                <a:cs typeface="Calibri"/>
              </a:rPr>
              <a:t> </a:t>
            </a:r>
            <a:r>
              <a:rPr lang="en-US" sz="2400" dirty="0" err="1">
                <a:cs typeface="Calibri"/>
              </a:rPr>
              <a:t>bērniem</a:t>
            </a:r>
            <a:r>
              <a:rPr lang="en-US" sz="2400" dirty="0">
                <a:cs typeface="Calibri"/>
              </a:rPr>
              <a:t>. </a:t>
            </a:r>
            <a:r>
              <a:rPr lang="en-US" sz="2400" b="1" dirty="0">
                <a:cs typeface="Calibri"/>
              </a:rPr>
              <a:t>Vai </a:t>
            </a:r>
            <a:r>
              <a:rPr lang="en-US" sz="2400" b="1" dirty="0" err="1">
                <a:cs typeface="Calibri"/>
              </a:rPr>
              <a:t>tas</a:t>
            </a:r>
            <a:r>
              <a:rPr lang="en-US" sz="2400" b="1" dirty="0">
                <a:cs typeface="Calibri"/>
              </a:rPr>
              <a:t>, kas </a:t>
            </a:r>
            <a:r>
              <a:rPr lang="en-US" sz="2400" b="1" dirty="0" err="1">
                <a:cs typeface="Calibri"/>
              </a:rPr>
              <a:t>atveidots</a:t>
            </a:r>
            <a:r>
              <a:rPr lang="en-US" sz="2400" b="1" dirty="0">
                <a:cs typeface="Calibri"/>
              </a:rPr>
              <a:t> </a:t>
            </a:r>
            <a:r>
              <a:rPr lang="en-US" sz="2400" b="1" dirty="0" err="1">
                <a:cs typeface="Calibri"/>
              </a:rPr>
              <a:t>grāmatā</a:t>
            </a:r>
            <a:r>
              <a:rPr lang="en-US" sz="2400" b="1" dirty="0">
                <a:cs typeface="Calibri"/>
              </a:rPr>
              <a:t> un </a:t>
            </a:r>
            <a:r>
              <a:rPr lang="en-US" sz="2400" b="1" dirty="0" err="1">
                <a:cs typeface="Calibri"/>
              </a:rPr>
              <a:t>filmās</a:t>
            </a:r>
            <a:r>
              <a:rPr lang="en-US" sz="2400" b="1" dirty="0">
                <a:cs typeface="Calibri"/>
              </a:rPr>
              <a:t> var </a:t>
            </a:r>
            <a:r>
              <a:rPr lang="en-US" sz="2400" b="1" dirty="0" err="1">
                <a:cs typeface="Calibri"/>
              </a:rPr>
              <a:t>būt</a:t>
            </a:r>
            <a:r>
              <a:rPr lang="en-US" sz="2400" b="1" dirty="0">
                <a:cs typeface="Calibri"/>
              </a:rPr>
              <a:t> </a:t>
            </a:r>
            <a:r>
              <a:rPr lang="en-US" sz="2400" b="1" dirty="0" err="1">
                <a:cs typeface="Calibri"/>
              </a:rPr>
              <a:t>noticis</a:t>
            </a:r>
            <a:r>
              <a:rPr lang="en-US" sz="2400" b="1" dirty="0">
                <a:cs typeface="Calibri"/>
              </a:rPr>
              <a:t>?</a:t>
            </a:r>
          </a:p>
        </p:txBody>
      </p:sp>
      <p:sp>
        <p:nvSpPr>
          <p:cNvPr id="13" name="TextBox 12">
            <a:extLst>
              <a:ext uri="{FF2B5EF4-FFF2-40B4-BE49-F238E27FC236}">
                <a16:creationId xmlns:a16="http://schemas.microsoft.com/office/drawing/2014/main" id="{BDF6F8FA-C10E-033E-B094-16174EBFD058}"/>
              </a:ext>
            </a:extLst>
          </p:cNvPr>
          <p:cNvSpPr txBox="1"/>
          <p:nvPr/>
        </p:nvSpPr>
        <p:spPr>
          <a:xfrm>
            <a:off x="2167831" y="3321567"/>
            <a:ext cx="565083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hlinkClick r:id="rId3"/>
              </a:rPr>
              <a:t>https://www.youtube.com/watch?v=KiBaCGrfWi8</a:t>
            </a:r>
            <a:r>
              <a:rPr lang="en-US" dirty="0"/>
              <a:t> </a:t>
            </a:r>
          </a:p>
        </p:txBody>
      </p:sp>
      <p:sp>
        <p:nvSpPr>
          <p:cNvPr id="14" name="TextBox 13">
            <a:extLst>
              <a:ext uri="{FF2B5EF4-FFF2-40B4-BE49-F238E27FC236}">
                <a16:creationId xmlns:a16="http://schemas.microsoft.com/office/drawing/2014/main" id="{E5566D29-BBF4-ED6A-F6E6-10F106222C11}"/>
              </a:ext>
            </a:extLst>
          </p:cNvPr>
          <p:cNvSpPr txBox="1"/>
          <p:nvPr/>
        </p:nvSpPr>
        <p:spPr>
          <a:xfrm>
            <a:off x="323607" y="2486873"/>
            <a:ext cx="8649252"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err="1">
                <a:cs typeface="Calibri"/>
              </a:rPr>
              <a:t>Puslīdz</a:t>
            </a:r>
            <a:r>
              <a:rPr lang="en-US" sz="2400" dirty="0">
                <a:cs typeface="Calibri"/>
              </a:rPr>
              <a:t> </a:t>
            </a:r>
            <a:r>
              <a:rPr lang="en-US" sz="2400" dirty="0" err="1">
                <a:cs typeface="Calibri"/>
              </a:rPr>
              <a:t>dokumentēts</a:t>
            </a:r>
            <a:r>
              <a:rPr lang="en-US" sz="2400" dirty="0">
                <a:cs typeface="Calibri"/>
              </a:rPr>
              <a:t> </a:t>
            </a:r>
            <a:r>
              <a:rPr lang="en-US" sz="2400" dirty="0" err="1">
                <a:cs typeface="Calibri"/>
              </a:rPr>
              <a:t>stāsts</a:t>
            </a:r>
            <a:r>
              <a:rPr lang="en-US" sz="2400" dirty="0">
                <a:cs typeface="Calibri"/>
              </a:rPr>
              <a:t> 19. </a:t>
            </a:r>
            <a:r>
              <a:rPr lang="en-US" sz="2400" dirty="0" err="1">
                <a:cs typeface="Calibri"/>
              </a:rPr>
              <a:t>gs</a:t>
            </a:r>
            <a:r>
              <a:rPr lang="en-US" sz="2400" dirty="0">
                <a:cs typeface="Calibri"/>
              </a:rPr>
              <a:t>. par </a:t>
            </a:r>
            <a:r>
              <a:rPr lang="en-US" sz="2400" dirty="0" err="1">
                <a:cs typeface="Calibri"/>
              </a:rPr>
              <a:t>cilvēku</a:t>
            </a:r>
            <a:r>
              <a:rPr lang="en-US" sz="2400" dirty="0">
                <a:cs typeface="Calibri"/>
              </a:rPr>
              <a:t>, </a:t>
            </a:r>
            <a:r>
              <a:rPr lang="en-US" sz="2400" dirty="0" err="1">
                <a:cs typeface="Calibri"/>
              </a:rPr>
              <a:t>kurš</a:t>
            </a:r>
            <a:r>
              <a:rPr lang="en-US" sz="2400" dirty="0">
                <a:cs typeface="Calibri"/>
              </a:rPr>
              <a:t> </a:t>
            </a:r>
            <a:r>
              <a:rPr lang="en-US" sz="2400" dirty="0" err="1">
                <a:cs typeface="Calibri"/>
              </a:rPr>
              <a:t>atrasts</a:t>
            </a:r>
            <a:r>
              <a:rPr lang="en-US" sz="2400" dirty="0">
                <a:cs typeface="Calibri"/>
              </a:rPr>
              <a:t> </a:t>
            </a:r>
            <a:r>
              <a:rPr lang="en-US" sz="2400" dirty="0" err="1">
                <a:cs typeface="Calibri"/>
              </a:rPr>
              <a:t>mežā</a:t>
            </a:r>
            <a:r>
              <a:rPr lang="en-US" sz="2400" dirty="0">
                <a:cs typeface="Calibri"/>
              </a:rPr>
              <a:t>, </a:t>
            </a:r>
            <a:r>
              <a:rPr lang="en-US" sz="2400" dirty="0" err="1">
                <a:cs typeface="Calibri"/>
              </a:rPr>
              <a:t>tomēr</a:t>
            </a:r>
            <a:r>
              <a:rPr lang="en-US" sz="2400" dirty="0">
                <a:cs typeface="Calibri"/>
              </a:rPr>
              <a:t> </a:t>
            </a:r>
            <a:r>
              <a:rPr lang="en-US" sz="2400" dirty="0" err="1">
                <a:cs typeface="Calibri"/>
              </a:rPr>
              <a:t>nespēja</a:t>
            </a:r>
            <a:r>
              <a:rPr lang="en-US" sz="2400" dirty="0">
                <a:cs typeface="Calibri"/>
              </a:rPr>
              <a:t> </a:t>
            </a:r>
            <a:r>
              <a:rPr lang="en-US" sz="2400" dirty="0" err="1">
                <a:cs typeface="Calibri"/>
              </a:rPr>
              <a:t>īsti</a:t>
            </a:r>
            <a:r>
              <a:rPr lang="en-US" sz="2400" dirty="0">
                <a:cs typeface="Calibri"/>
              </a:rPr>
              <a:t> </a:t>
            </a:r>
            <a:r>
              <a:rPr lang="en-US" sz="2400" dirty="0" err="1">
                <a:cs typeface="Calibri"/>
              </a:rPr>
              <a:t>iekļauties</a:t>
            </a:r>
            <a:r>
              <a:rPr lang="en-US" sz="2400" dirty="0">
                <a:cs typeface="Calibri"/>
              </a:rPr>
              <a:t> </a:t>
            </a:r>
            <a:r>
              <a:rPr lang="en-US" sz="2400" dirty="0" err="1">
                <a:cs typeface="Calibri"/>
              </a:rPr>
              <a:t>cilvēku</a:t>
            </a:r>
            <a:r>
              <a:rPr lang="en-US" sz="2400" dirty="0">
                <a:cs typeface="Calibri"/>
              </a:rPr>
              <a:t> </a:t>
            </a:r>
            <a:r>
              <a:rPr lang="en-US" sz="2400" dirty="0" err="1">
                <a:cs typeface="Calibri"/>
              </a:rPr>
              <a:t>sabiedrībā</a:t>
            </a:r>
            <a:r>
              <a:rPr lang="en-US" sz="2400" dirty="0">
                <a:cs typeface="Calibri"/>
              </a:rPr>
              <a:t> un </a:t>
            </a:r>
            <a:r>
              <a:rPr lang="en-US" sz="2400" dirty="0" err="1">
                <a:cs typeface="Calibri"/>
              </a:rPr>
              <a:t>iemācīties</a:t>
            </a:r>
            <a:r>
              <a:rPr lang="en-US" sz="2400" dirty="0">
                <a:cs typeface="Calibri"/>
              </a:rPr>
              <a:t> </a:t>
            </a:r>
            <a:r>
              <a:rPr lang="en-US" sz="2400" dirty="0" err="1">
                <a:cs typeface="Calibri"/>
              </a:rPr>
              <a:t>runāt</a:t>
            </a:r>
            <a:r>
              <a:rPr lang="en-US" sz="2400" dirty="0">
                <a:cs typeface="Calibri"/>
              </a:rPr>
              <a:t>:</a:t>
            </a:r>
            <a:endParaRPr lang="en-US" sz="2400" dirty="0" err="1"/>
          </a:p>
        </p:txBody>
      </p:sp>
      <p:sp>
        <p:nvSpPr>
          <p:cNvPr id="15" name="TextBox 14">
            <a:extLst>
              <a:ext uri="{FF2B5EF4-FFF2-40B4-BE49-F238E27FC236}">
                <a16:creationId xmlns:a16="http://schemas.microsoft.com/office/drawing/2014/main" id="{135D07A9-EED1-B17A-9896-D206BBF50DD1}"/>
              </a:ext>
            </a:extLst>
          </p:cNvPr>
          <p:cNvSpPr txBox="1"/>
          <p:nvPr/>
        </p:nvSpPr>
        <p:spPr>
          <a:xfrm>
            <a:off x="5488890" y="5791408"/>
            <a:ext cx="386186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err="1">
                <a:cs typeface="Calibri"/>
              </a:rPr>
              <a:t>Mākslas</a:t>
            </a:r>
            <a:r>
              <a:rPr lang="en-US" sz="2400" dirty="0">
                <a:cs typeface="Calibri"/>
              </a:rPr>
              <a:t> </a:t>
            </a:r>
            <a:r>
              <a:rPr lang="en-US" sz="2400" dirty="0" err="1">
                <a:cs typeface="Calibri"/>
              </a:rPr>
              <a:t>filma</a:t>
            </a:r>
            <a:r>
              <a:rPr lang="en-US" sz="2400" dirty="0">
                <a:cs typeface="Calibri"/>
              </a:rPr>
              <a:t> par </a:t>
            </a:r>
            <a:r>
              <a:rPr lang="en-US" sz="2400" dirty="0" err="1">
                <a:cs typeface="Calibri"/>
              </a:rPr>
              <a:t>Maugli</a:t>
            </a:r>
            <a:r>
              <a:rPr lang="en-US" sz="2400" dirty="0">
                <a:cs typeface="Calibri"/>
              </a:rPr>
              <a:t>: </a:t>
            </a:r>
          </a:p>
        </p:txBody>
      </p:sp>
      <p:pic>
        <p:nvPicPr>
          <p:cNvPr id="16" name="Picture 16">
            <a:extLst>
              <a:ext uri="{FF2B5EF4-FFF2-40B4-BE49-F238E27FC236}">
                <a16:creationId xmlns:a16="http://schemas.microsoft.com/office/drawing/2014/main" id="{4C1185BF-CB5D-29B5-869C-C9FAF4F406C9}"/>
              </a:ext>
            </a:extLst>
          </p:cNvPr>
          <p:cNvPicPr>
            <a:picLocks noChangeAspect="1"/>
          </p:cNvPicPr>
          <p:nvPr/>
        </p:nvPicPr>
        <p:blipFill>
          <a:blip r:embed="rId4"/>
          <a:stretch>
            <a:fillRect/>
          </a:stretch>
        </p:blipFill>
        <p:spPr>
          <a:xfrm>
            <a:off x="9509580" y="2325462"/>
            <a:ext cx="2477468" cy="3752144"/>
          </a:xfrm>
          <a:prstGeom prst="rect">
            <a:avLst/>
          </a:prstGeom>
        </p:spPr>
      </p:pic>
      <p:pic>
        <p:nvPicPr>
          <p:cNvPr id="17" name="Picture 17" descr="A picture containing text, outdoor, grass, old&#10;&#10;Description automatically generated">
            <a:extLst>
              <a:ext uri="{FF2B5EF4-FFF2-40B4-BE49-F238E27FC236}">
                <a16:creationId xmlns:a16="http://schemas.microsoft.com/office/drawing/2014/main" id="{CDEB2BCC-CAEE-12DB-BABC-B61D43C6D856}"/>
              </a:ext>
            </a:extLst>
          </p:cNvPr>
          <p:cNvPicPr>
            <a:picLocks noChangeAspect="1"/>
          </p:cNvPicPr>
          <p:nvPr/>
        </p:nvPicPr>
        <p:blipFill>
          <a:blip r:embed="rId5"/>
          <a:stretch>
            <a:fillRect/>
          </a:stretch>
        </p:blipFill>
        <p:spPr>
          <a:xfrm>
            <a:off x="218090" y="3935284"/>
            <a:ext cx="4871544" cy="2692329"/>
          </a:xfrm>
          <a:prstGeom prst="rect">
            <a:avLst/>
          </a:prstGeom>
        </p:spPr>
      </p:pic>
    </p:spTree>
    <p:extLst>
      <p:ext uri="{BB962C8B-B14F-4D97-AF65-F5344CB8AC3E}">
        <p14:creationId xmlns:p14="http://schemas.microsoft.com/office/powerpoint/2010/main" val="2853878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animEffect transition="in" filter="fade">
                                      <p:cBhvr>
                                        <p:cTn id="9" dur="500"/>
                                        <p:tgtEl>
                                          <p:spTgt spid="17"/>
                                        </p:tgtEl>
                                      </p:cBhvr>
                                    </p:animEffect>
                                  </p:childTnLst>
                                </p:cTn>
                              </p:par>
                              <p:par>
                                <p:cTn id="10" presetID="1" presetClass="entr" presetSubtype="0"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532A780E-408B-94DD-9BCC-EE47E8F211AB}"/>
              </a:ext>
            </a:extLst>
          </p:cNvPr>
          <p:cNvSpPr>
            <a:spLocks noGrp="1"/>
          </p:cNvSpPr>
          <p:nvPr>
            <p:ph type="title"/>
          </p:nvPr>
        </p:nvSpPr>
        <p:spPr/>
        <p:txBody>
          <a:bodyPr/>
          <a:lstStyle/>
          <a:p>
            <a:r>
              <a:rPr lang="en-GB" dirty="0"/>
              <a:t>Par  </a:t>
            </a:r>
            <a:r>
              <a:rPr lang="en-GB" dirty="0" err="1"/>
              <a:t>vācu</a:t>
            </a:r>
            <a:r>
              <a:rPr lang="en-GB" dirty="0"/>
              <a:t> </a:t>
            </a:r>
            <a:r>
              <a:rPr lang="en-GB" dirty="0" err="1"/>
              <a:t>valdniek</a:t>
            </a:r>
            <a:r>
              <a:rPr lang="lv-LV" dirty="0"/>
              <a:t>a</a:t>
            </a:r>
            <a:r>
              <a:rPr lang="en-GB" dirty="0"/>
              <a:t> </a:t>
            </a:r>
            <a:r>
              <a:rPr lang="en-GB" dirty="0" err="1"/>
              <a:t>Frīdriha</a:t>
            </a:r>
            <a:r>
              <a:rPr lang="en-GB" dirty="0"/>
              <a:t> II </a:t>
            </a:r>
            <a:r>
              <a:rPr lang="en-GB" dirty="0" err="1"/>
              <a:t>Štaufen</a:t>
            </a:r>
            <a:r>
              <a:rPr lang="lv-LV" dirty="0"/>
              <a:t>a eksperimentu…</a:t>
            </a:r>
            <a:endParaRPr lang="en-GB" dirty="0"/>
          </a:p>
        </p:txBody>
      </p:sp>
      <p:sp>
        <p:nvSpPr>
          <p:cNvPr id="3" name="Satura vietturis 2">
            <a:extLst>
              <a:ext uri="{FF2B5EF4-FFF2-40B4-BE49-F238E27FC236}">
                <a16:creationId xmlns:a16="http://schemas.microsoft.com/office/drawing/2014/main" id="{331EA509-5757-0FD4-2C97-D1352A6F60FC}"/>
              </a:ext>
            </a:extLst>
          </p:cNvPr>
          <p:cNvSpPr>
            <a:spLocks noGrp="1"/>
          </p:cNvSpPr>
          <p:nvPr>
            <p:ph idx="1"/>
          </p:nvPr>
        </p:nvSpPr>
        <p:spPr/>
        <p:txBody>
          <a:bodyPr vert="horz" lIns="91440" tIns="45720" rIns="91440" bIns="45720" rtlCol="0" anchor="t">
            <a:normAutofit fontScale="92500"/>
          </a:bodyPr>
          <a:lstStyle/>
          <a:p>
            <a:r>
              <a:rPr lang="lv-LV" dirty="0"/>
              <a:t>Fiziski šiem bērniem nekā netrūka. </a:t>
            </a:r>
          </a:p>
          <a:p>
            <a:r>
              <a:rPr lang="lv-LV" dirty="0"/>
              <a:t>Viņiem bija arī pieejama sabiedrība: viņi paši un aprūpētājas, kuras tos uzturēja. </a:t>
            </a:r>
          </a:p>
          <a:p>
            <a:r>
              <a:rPr lang="lv-LV" dirty="0"/>
              <a:t>Eksperiments izgāzās</a:t>
            </a:r>
          </a:p>
          <a:p>
            <a:pPr lvl="1"/>
            <a:r>
              <a:rPr lang="lv-LV" dirty="0"/>
              <a:t>Bērni nedzirdēja cilvēka valodu</a:t>
            </a:r>
          </a:p>
          <a:p>
            <a:pPr lvl="1"/>
            <a:r>
              <a:rPr lang="lv-LV" dirty="0"/>
              <a:t>Viņiem neveidojās sociālas iemaņas</a:t>
            </a:r>
          </a:p>
          <a:p>
            <a:pPr lvl="1"/>
            <a:r>
              <a:rPr lang="lv-LV" dirty="0"/>
              <a:t>Viņi neizjuta mīlestību. </a:t>
            </a:r>
            <a:endParaRPr lang="lv-LV" dirty="0">
              <a:cs typeface="Calibri"/>
            </a:endParaRPr>
          </a:p>
          <a:p>
            <a:r>
              <a:rPr lang="lv-LV" dirty="0"/>
              <a:t>Secinājums - tikai ar sabiedrības klātbūtni un fizisko vajadzību apmierināšanu nepietiek, lai kļūtu par cilvēku. Nepieciešams vēl kaut kas. </a:t>
            </a:r>
          </a:p>
          <a:p>
            <a:r>
              <a:rPr lang="lv-LV" dirty="0"/>
              <a:t>Kas tieši?...</a:t>
            </a:r>
            <a:endParaRPr lang="en-GB" dirty="0"/>
          </a:p>
        </p:txBody>
      </p:sp>
    </p:spTree>
    <p:extLst>
      <p:ext uri="{BB962C8B-B14F-4D97-AF65-F5344CB8AC3E}">
        <p14:creationId xmlns:p14="http://schemas.microsoft.com/office/powerpoint/2010/main" val="3191070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13EC399-75D5-46C3-9B45-FE17252B0780}"/>
              </a:ext>
            </a:extLst>
          </p:cNvPr>
          <p:cNvSpPr>
            <a:spLocks noGrp="1"/>
          </p:cNvSpPr>
          <p:nvPr>
            <p:ph type="title"/>
          </p:nvPr>
        </p:nvSpPr>
        <p:spPr>
          <a:xfrm>
            <a:off x="627185" y="142386"/>
            <a:ext cx="9706708" cy="809748"/>
          </a:xfrm>
        </p:spPr>
        <p:txBody>
          <a:bodyPr>
            <a:noAutofit/>
          </a:bodyPr>
          <a:lstStyle/>
          <a:p>
            <a:r>
              <a:rPr lang="lv-LV" sz="3200" b="1" dirty="0">
                <a:cs typeface="Calibri Light"/>
              </a:rPr>
              <a:t>2. aktivitāte. Kas ir tas, kas mūs padara par cilvēkiem? </a:t>
            </a:r>
            <a:endParaRPr lang="lv-LV" sz="3200" b="1" dirty="0"/>
          </a:p>
        </p:txBody>
      </p:sp>
      <p:graphicFrame>
        <p:nvGraphicFramePr>
          <p:cNvPr id="4" name="Table 4">
            <a:extLst>
              <a:ext uri="{FF2B5EF4-FFF2-40B4-BE49-F238E27FC236}">
                <a16:creationId xmlns:a16="http://schemas.microsoft.com/office/drawing/2014/main" id="{EC629B9F-D9A1-BBEA-9FD0-76806D85528A}"/>
              </a:ext>
            </a:extLst>
          </p:cNvPr>
          <p:cNvGraphicFramePr>
            <a:graphicFrameLocks noGrp="1"/>
          </p:cNvGraphicFramePr>
          <p:nvPr>
            <p:extLst>
              <p:ext uri="{D42A27DB-BD31-4B8C-83A1-F6EECF244321}">
                <p14:modId xmlns:p14="http://schemas.microsoft.com/office/powerpoint/2010/main" val="2543011636"/>
              </p:ext>
            </p:extLst>
          </p:nvPr>
        </p:nvGraphicFramePr>
        <p:xfrm>
          <a:off x="522137" y="1206950"/>
          <a:ext cx="11357358" cy="1188720"/>
        </p:xfrm>
        <a:graphic>
          <a:graphicData uri="http://schemas.openxmlformats.org/drawingml/2006/table">
            <a:tbl>
              <a:tblPr firstRow="1" bandRow="1">
                <a:tableStyleId>{5940675A-B579-460E-94D1-54222C63F5DA}</a:tableStyleId>
              </a:tblPr>
              <a:tblGrid>
                <a:gridCol w="3469105">
                  <a:extLst>
                    <a:ext uri="{9D8B030D-6E8A-4147-A177-3AD203B41FA5}">
                      <a16:colId xmlns:a16="http://schemas.microsoft.com/office/drawing/2014/main" val="1544817364"/>
                    </a:ext>
                  </a:extLst>
                </a:gridCol>
                <a:gridCol w="4782596">
                  <a:extLst>
                    <a:ext uri="{9D8B030D-6E8A-4147-A177-3AD203B41FA5}">
                      <a16:colId xmlns:a16="http://schemas.microsoft.com/office/drawing/2014/main" val="900734137"/>
                    </a:ext>
                  </a:extLst>
                </a:gridCol>
                <a:gridCol w="3105657">
                  <a:extLst>
                    <a:ext uri="{9D8B030D-6E8A-4147-A177-3AD203B41FA5}">
                      <a16:colId xmlns:a16="http://schemas.microsoft.com/office/drawing/2014/main" val="1947322887"/>
                    </a:ext>
                  </a:extLst>
                </a:gridCol>
              </a:tblGrid>
              <a:tr h="938213">
                <a:tc>
                  <a:txBody>
                    <a:bodyPr/>
                    <a:lstStyle/>
                    <a:p>
                      <a:pPr lvl="0" algn="ctr">
                        <a:buNone/>
                      </a:pPr>
                      <a:r>
                        <a:rPr lang="en-US" sz="2400" b="0" i="0" u="none" strike="noStrike" baseline="0" noProof="0" dirty="0">
                          <a:solidFill>
                            <a:srgbClr val="000000"/>
                          </a:solidFill>
                          <a:latin typeface="Calibri"/>
                        </a:rPr>
                        <a:t>Kas </a:t>
                      </a:r>
                      <a:r>
                        <a:rPr lang="en-US" sz="2400" b="0" i="0" u="none" strike="noStrike" baseline="0" noProof="0" err="1">
                          <a:solidFill>
                            <a:srgbClr val="000000"/>
                          </a:solidFill>
                          <a:latin typeface="Calibri"/>
                        </a:rPr>
                        <a:t>nepieciešams</a:t>
                      </a:r>
                      <a:r>
                        <a:rPr lang="en-US" sz="2400" b="0" i="0" u="none" strike="noStrike" baseline="0" noProof="0" dirty="0">
                          <a:solidFill>
                            <a:srgbClr val="000000"/>
                          </a:solidFill>
                          <a:latin typeface="Calibri"/>
                        </a:rPr>
                        <a:t>, </a:t>
                      </a:r>
                      <a:r>
                        <a:rPr lang="en-US" sz="2400" b="0" i="0" u="none" strike="noStrike" baseline="0" noProof="0" err="1">
                          <a:solidFill>
                            <a:srgbClr val="000000"/>
                          </a:solidFill>
                          <a:latin typeface="Calibri"/>
                        </a:rPr>
                        <a:t>lai</a:t>
                      </a:r>
                      <a:r>
                        <a:rPr lang="en-US" sz="2400" b="0" i="0" u="none" strike="noStrike" baseline="0" noProof="0" dirty="0">
                          <a:solidFill>
                            <a:srgbClr val="000000"/>
                          </a:solidFill>
                          <a:latin typeface="Calibri"/>
                        </a:rPr>
                        <a:t> </a:t>
                      </a:r>
                      <a:r>
                        <a:rPr lang="en-US" sz="2400" b="0" i="0" u="none" strike="noStrike" baseline="0" noProof="0" err="1">
                          <a:solidFill>
                            <a:srgbClr val="000000"/>
                          </a:solidFill>
                          <a:latin typeface="Calibri"/>
                        </a:rPr>
                        <a:t>mēs</a:t>
                      </a:r>
                      <a:r>
                        <a:rPr lang="en-US" sz="2400" b="0" i="0" u="none" strike="noStrike" baseline="0" noProof="0" dirty="0">
                          <a:solidFill>
                            <a:srgbClr val="000000"/>
                          </a:solidFill>
                          <a:latin typeface="Calibri"/>
                        </a:rPr>
                        <a:t> </a:t>
                      </a:r>
                      <a:r>
                        <a:rPr lang="en-US" sz="2400" b="0" i="0" u="none" strike="noStrike" baseline="0" noProof="0" err="1">
                          <a:solidFill>
                            <a:srgbClr val="000000"/>
                          </a:solidFill>
                          <a:latin typeface="Calibri"/>
                        </a:rPr>
                        <a:t>pastāvētu</a:t>
                      </a:r>
                      <a:r>
                        <a:rPr lang="en-US" sz="2400" b="0" i="0" u="none" strike="noStrike" baseline="0" noProof="0" dirty="0">
                          <a:solidFill>
                            <a:srgbClr val="000000"/>
                          </a:solidFill>
                          <a:latin typeface="Calibri"/>
                        </a:rPr>
                        <a:t> (</a:t>
                      </a:r>
                      <a:r>
                        <a:rPr lang="en-US" sz="2400" b="0" i="0" u="none" strike="noStrike" baseline="0" noProof="0" err="1">
                          <a:solidFill>
                            <a:srgbClr val="000000"/>
                          </a:solidFill>
                          <a:latin typeface="Calibri"/>
                        </a:rPr>
                        <a:t>fiziski</a:t>
                      </a:r>
                      <a:r>
                        <a:rPr lang="en-US" sz="2400" b="0" i="0" u="none" strike="noStrike" baseline="0" noProof="0" dirty="0">
                          <a:solidFill>
                            <a:srgbClr val="000000"/>
                          </a:solidFill>
                          <a:latin typeface="Calibri"/>
                        </a:rPr>
                        <a:t>)?</a:t>
                      </a:r>
                      <a:endParaRPr lang="en-US" sz="2400"/>
                    </a:p>
                  </a:txBody>
                  <a:tcPr/>
                </a:tc>
                <a:tc>
                  <a:txBody>
                    <a:bodyPr/>
                    <a:lstStyle/>
                    <a:p>
                      <a:pPr lvl="0" algn="ctr">
                        <a:buNone/>
                      </a:pPr>
                      <a:r>
                        <a:rPr lang="lv-LV" sz="2400" b="0" i="0" u="none" strike="noStrike" noProof="0" dirty="0">
                          <a:latin typeface="Calibri"/>
                        </a:rPr>
                        <a:t>Kas veido mūs par cilvēkiem:  apzinīgām, domājošām būtnēm?</a:t>
                      </a:r>
                      <a:endParaRPr lang="en-US" sz="2400"/>
                    </a:p>
                  </a:txBody>
                  <a:tcPr/>
                </a:tc>
                <a:tc>
                  <a:txBody>
                    <a:bodyPr/>
                    <a:lstStyle/>
                    <a:p>
                      <a:pPr lvl="0" algn="ctr">
                        <a:buNone/>
                      </a:pPr>
                      <a:r>
                        <a:rPr lang="en-US" sz="2400" b="0" i="0" u="none" strike="noStrike" baseline="0" noProof="0" dirty="0">
                          <a:solidFill>
                            <a:srgbClr val="000000"/>
                          </a:solidFill>
                          <a:latin typeface="Calibri"/>
                        </a:rPr>
                        <a:t>Ko </a:t>
                      </a:r>
                      <a:r>
                        <a:rPr lang="en-US" sz="2400" b="0" i="0" u="none" strike="noStrike" baseline="0" noProof="0" err="1">
                          <a:solidFill>
                            <a:srgbClr val="000000"/>
                          </a:solidFill>
                          <a:latin typeface="Calibri"/>
                        </a:rPr>
                        <a:t>tieši</a:t>
                      </a:r>
                      <a:r>
                        <a:rPr lang="en-US" sz="2400" b="0" i="0" u="none" strike="noStrike" baseline="0" noProof="0" dirty="0">
                          <a:solidFill>
                            <a:srgbClr val="000000"/>
                          </a:solidFill>
                          <a:latin typeface="Calibri"/>
                        </a:rPr>
                        <a:t> </a:t>
                      </a:r>
                      <a:r>
                        <a:rPr lang="en-US" sz="2400" b="0" i="0" u="none" strike="noStrike" baseline="0" noProof="0" err="1">
                          <a:solidFill>
                            <a:srgbClr val="000000"/>
                          </a:solidFill>
                          <a:latin typeface="Calibri"/>
                        </a:rPr>
                        <a:t>sabiedrība</a:t>
                      </a:r>
                      <a:r>
                        <a:rPr lang="en-US" sz="2400" b="0" i="0" u="none" strike="noStrike" baseline="0" noProof="0" dirty="0">
                          <a:solidFill>
                            <a:srgbClr val="000000"/>
                          </a:solidFill>
                          <a:latin typeface="Calibri"/>
                        </a:rPr>
                        <a:t> (</a:t>
                      </a:r>
                      <a:r>
                        <a:rPr lang="en-US" sz="2400" b="0" i="0" u="none" strike="noStrike" baseline="0" noProof="0" err="1">
                          <a:solidFill>
                            <a:srgbClr val="000000"/>
                          </a:solidFill>
                          <a:latin typeface="Calibri"/>
                        </a:rPr>
                        <a:t>vecāki</a:t>
                      </a:r>
                      <a:r>
                        <a:rPr lang="en-US" sz="2400" b="0" i="0" u="none" strike="noStrike" baseline="0" noProof="0" dirty="0">
                          <a:solidFill>
                            <a:srgbClr val="000000"/>
                          </a:solidFill>
                          <a:latin typeface="Calibri"/>
                        </a:rPr>
                        <a:t>, </a:t>
                      </a:r>
                      <a:r>
                        <a:rPr lang="en-US" sz="2400" b="0" i="0" u="none" strike="noStrike" baseline="0" noProof="0" err="1">
                          <a:solidFill>
                            <a:srgbClr val="000000"/>
                          </a:solidFill>
                          <a:latin typeface="Calibri"/>
                        </a:rPr>
                        <a:t>skola</a:t>
                      </a:r>
                      <a:r>
                        <a:rPr lang="en-US" sz="2400" b="0" i="0" u="none" strike="noStrike" baseline="0" noProof="0" dirty="0">
                          <a:solidFill>
                            <a:srgbClr val="000000"/>
                          </a:solidFill>
                          <a:latin typeface="Calibri"/>
                        </a:rPr>
                        <a:t>) </a:t>
                      </a:r>
                      <a:r>
                        <a:rPr lang="en-US" sz="2400" b="0" i="0" u="none" strike="noStrike" baseline="0" noProof="0" err="1">
                          <a:solidFill>
                            <a:srgbClr val="000000"/>
                          </a:solidFill>
                          <a:latin typeface="Calibri"/>
                        </a:rPr>
                        <a:t>iemāca</a:t>
                      </a:r>
                      <a:r>
                        <a:rPr lang="en-US" sz="2400" b="0" i="0" u="none" strike="noStrike" baseline="0" noProof="0" dirty="0">
                          <a:solidFill>
                            <a:srgbClr val="000000"/>
                          </a:solidFill>
                          <a:latin typeface="Calibri"/>
                        </a:rPr>
                        <a:t>?</a:t>
                      </a:r>
                      <a:endParaRPr lang="en-US" sz="2400"/>
                    </a:p>
                  </a:txBody>
                  <a:tcPr/>
                </a:tc>
                <a:extLst>
                  <a:ext uri="{0D108BD9-81ED-4DB2-BD59-A6C34878D82A}">
                    <a16:rowId xmlns:a16="http://schemas.microsoft.com/office/drawing/2014/main" val="1141161119"/>
                  </a:ext>
                </a:extLst>
              </a:tr>
            </a:tbl>
          </a:graphicData>
        </a:graphic>
      </p:graphicFrame>
      <p:sp>
        <p:nvSpPr>
          <p:cNvPr id="3" name="TextBox 2">
            <a:extLst>
              <a:ext uri="{FF2B5EF4-FFF2-40B4-BE49-F238E27FC236}">
                <a16:creationId xmlns:a16="http://schemas.microsoft.com/office/drawing/2014/main" id="{0F40FD6E-BDF9-F008-6476-E05B96D74E9F}"/>
              </a:ext>
            </a:extLst>
          </p:cNvPr>
          <p:cNvSpPr txBox="1"/>
          <p:nvPr/>
        </p:nvSpPr>
        <p:spPr>
          <a:xfrm>
            <a:off x="3382417" y="6062836"/>
            <a:ext cx="274320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100" b="1" dirty="0">
              <a:latin typeface="Times New Roman"/>
              <a:cs typeface="Times New Roman"/>
            </a:endParaRPr>
          </a:p>
        </p:txBody>
      </p:sp>
      <p:sp>
        <p:nvSpPr>
          <p:cNvPr id="9" name="TextBox 8">
            <a:extLst>
              <a:ext uri="{FF2B5EF4-FFF2-40B4-BE49-F238E27FC236}">
                <a16:creationId xmlns:a16="http://schemas.microsoft.com/office/drawing/2014/main" id="{96CF3F87-49E0-1513-A42A-55D10D6C226D}"/>
              </a:ext>
            </a:extLst>
          </p:cNvPr>
          <p:cNvSpPr txBox="1"/>
          <p:nvPr/>
        </p:nvSpPr>
        <p:spPr>
          <a:xfrm>
            <a:off x="1036407" y="2619787"/>
            <a:ext cx="2140527" cy="3139321"/>
          </a:xfrm>
          <a:prstGeom prst="rect">
            <a:avLst/>
          </a:prstGeom>
          <a:noFill/>
        </p:spPr>
        <p:txBody>
          <a:bodyPr wrap="square" lIns="91440" tIns="45720" rIns="91440" bIns="45720" anchor="t">
            <a:spAutoFit/>
          </a:bodyPr>
          <a:lstStyle/>
          <a:p>
            <a:endParaRPr lang="en-US" sz="1800" dirty="0"/>
          </a:p>
          <a:p>
            <a:pPr lvl="0">
              <a:buNone/>
            </a:pPr>
            <a:r>
              <a:rPr lang="en-US" sz="2000" err="1"/>
              <a:t>elpot</a:t>
            </a:r>
            <a:endParaRPr lang="en-US" sz="2000">
              <a:ea typeface="Calibri"/>
              <a:cs typeface="Calibri"/>
            </a:endParaRPr>
          </a:p>
          <a:p>
            <a:pPr lvl="0">
              <a:buNone/>
            </a:pPr>
            <a:r>
              <a:rPr lang="en-US" sz="2000" err="1"/>
              <a:t>ēst</a:t>
            </a:r>
            <a:endParaRPr lang="en-US" sz="2000">
              <a:ea typeface="Calibri"/>
              <a:cs typeface="Calibri"/>
            </a:endParaRPr>
          </a:p>
          <a:p>
            <a:pPr lvl="0">
              <a:buNone/>
            </a:pPr>
            <a:r>
              <a:rPr lang="en-US" sz="2000" err="1"/>
              <a:t>dzert</a:t>
            </a:r>
            <a:endParaRPr lang="en-US" sz="2000">
              <a:ea typeface="Calibri"/>
              <a:cs typeface="Calibri"/>
            </a:endParaRPr>
          </a:p>
          <a:p>
            <a:pPr lvl="0">
              <a:buNone/>
            </a:pPr>
            <a:r>
              <a:rPr lang="en-US" sz="2000" err="1"/>
              <a:t>miegs</a:t>
            </a:r>
            <a:endParaRPr lang="en-US" sz="2000">
              <a:ea typeface="Calibri"/>
              <a:cs typeface="Calibri"/>
            </a:endParaRPr>
          </a:p>
          <a:p>
            <a:pPr lvl="0">
              <a:buNone/>
            </a:pPr>
            <a:r>
              <a:rPr lang="en-US" sz="2000" err="1"/>
              <a:t>kustības</a:t>
            </a:r>
            <a:endParaRPr lang="en-US" sz="2000">
              <a:ea typeface="Calibri"/>
              <a:cs typeface="Calibri"/>
            </a:endParaRPr>
          </a:p>
          <a:p>
            <a:pPr lvl="0">
              <a:buNone/>
            </a:pPr>
            <a:r>
              <a:rPr lang="en-US" sz="2000" err="1"/>
              <a:t>veselība</a:t>
            </a:r>
            <a:r>
              <a:rPr lang="en-US" sz="2000" dirty="0"/>
              <a:t> ...</a:t>
            </a:r>
            <a:endParaRPr lang="en-US" sz="2000" dirty="0">
              <a:ea typeface="Calibri"/>
              <a:cs typeface="Calibri"/>
            </a:endParaRPr>
          </a:p>
          <a:p>
            <a:pPr lvl="0">
              <a:buNone/>
            </a:pPr>
            <a:endParaRPr lang="en-US" sz="2000" dirty="0">
              <a:ea typeface="Calibri"/>
              <a:cs typeface="Calibri"/>
            </a:endParaRPr>
          </a:p>
          <a:p>
            <a:pPr lvl="0">
              <a:buNone/>
            </a:pPr>
            <a:endParaRPr lang="en-US" sz="2000" dirty="0">
              <a:ea typeface="Calibri"/>
              <a:cs typeface="Calibri"/>
            </a:endParaRPr>
          </a:p>
          <a:p>
            <a:pPr lvl="0">
              <a:buNone/>
            </a:pPr>
            <a:r>
              <a:rPr lang="en-US" sz="2000" dirty="0"/>
              <a:t>ĶERMENIS</a:t>
            </a:r>
            <a:endParaRPr lang="en-US" sz="2000" dirty="0">
              <a:ea typeface="Calibri"/>
              <a:cs typeface="Calibri"/>
            </a:endParaRPr>
          </a:p>
        </p:txBody>
      </p:sp>
      <p:sp>
        <p:nvSpPr>
          <p:cNvPr id="11" name="TextBox 10">
            <a:extLst>
              <a:ext uri="{FF2B5EF4-FFF2-40B4-BE49-F238E27FC236}">
                <a16:creationId xmlns:a16="http://schemas.microsoft.com/office/drawing/2014/main" id="{AB418ACF-3BFF-8471-EE66-01AFC9025DE3}"/>
              </a:ext>
            </a:extLst>
          </p:cNvPr>
          <p:cNvSpPr txBox="1"/>
          <p:nvPr/>
        </p:nvSpPr>
        <p:spPr>
          <a:xfrm>
            <a:off x="5088770" y="2624801"/>
            <a:ext cx="2325254" cy="3139321"/>
          </a:xfrm>
          <a:prstGeom prst="rect">
            <a:avLst/>
          </a:prstGeom>
          <a:noFill/>
        </p:spPr>
        <p:txBody>
          <a:bodyPr wrap="square" lIns="91440" tIns="45720" rIns="91440" bIns="45720" anchor="t">
            <a:spAutoFit/>
          </a:bodyPr>
          <a:lstStyle/>
          <a:p>
            <a:endParaRPr lang="en-US" sz="1800" dirty="0"/>
          </a:p>
          <a:p>
            <a:pPr lvl="0">
              <a:buNone/>
            </a:pPr>
            <a:r>
              <a:rPr lang="en-US" sz="2000" err="1"/>
              <a:t>vecāki</a:t>
            </a:r>
            <a:endParaRPr lang="en-US" sz="2000">
              <a:ea typeface="Calibri"/>
              <a:cs typeface="Calibri"/>
            </a:endParaRPr>
          </a:p>
          <a:p>
            <a:pPr lvl="0">
              <a:buNone/>
            </a:pPr>
            <a:r>
              <a:rPr lang="en-US" sz="2000" err="1"/>
              <a:t>ģimene</a:t>
            </a:r>
            <a:endParaRPr lang="en-US" sz="2000">
              <a:ea typeface="Calibri"/>
              <a:cs typeface="Calibri"/>
            </a:endParaRPr>
          </a:p>
          <a:p>
            <a:pPr lvl="0">
              <a:buNone/>
            </a:pPr>
            <a:r>
              <a:rPr lang="en-US" sz="2000" err="1"/>
              <a:t>skola</a:t>
            </a:r>
            <a:endParaRPr lang="en-US" sz="2000">
              <a:ea typeface="Calibri"/>
              <a:cs typeface="Calibri"/>
            </a:endParaRPr>
          </a:p>
          <a:p>
            <a:pPr lvl="0">
              <a:buNone/>
            </a:pPr>
            <a:r>
              <a:rPr lang="en-US" sz="2000" err="1"/>
              <a:t>draugi</a:t>
            </a:r>
            <a:endParaRPr lang="en-US" sz="2000">
              <a:ea typeface="Calibri"/>
              <a:cs typeface="Calibri"/>
            </a:endParaRPr>
          </a:p>
          <a:p>
            <a:pPr lvl="0">
              <a:buNone/>
            </a:pPr>
            <a:r>
              <a:rPr lang="en-US" sz="2000" err="1"/>
              <a:t>profesija</a:t>
            </a:r>
            <a:endParaRPr lang="en-US" sz="2000">
              <a:ea typeface="Calibri"/>
              <a:cs typeface="Calibri"/>
            </a:endParaRPr>
          </a:p>
          <a:p>
            <a:pPr lvl="0">
              <a:buNone/>
            </a:pPr>
            <a:r>
              <a:rPr lang="en-US" sz="2000" err="1"/>
              <a:t>sociālā</a:t>
            </a:r>
            <a:r>
              <a:rPr lang="en-US" sz="2000" dirty="0"/>
              <a:t> vide</a:t>
            </a:r>
            <a:endParaRPr lang="en-US" sz="2000" dirty="0">
              <a:ea typeface="Calibri"/>
              <a:cs typeface="Calibri"/>
            </a:endParaRPr>
          </a:p>
          <a:p>
            <a:pPr lvl="0">
              <a:buNone/>
            </a:pPr>
            <a:r>
              <a:rPr lang="en-US" sz="2000" err="1"/>
              <a:t>interneta</a:t>
            </a:r>
            <a:r>
              <a:rPr lang="en-US" sz="2000" dirty="0"/>
              <a:t> vide ...</a:t>
            </a:r>
            <a:endParaRPr lang="en-US" sz="2000">
              <a:ea typeface="Calibri"/>
              <a:cs typeface="Calibri"/>
            </a:endParaRPr>
          </a:p>
          <a:p>
            <a:pPr lvl="0">
              <a:buNone/>
            </a:pPr>
            <a:endParaRPr lang="en-US" sz="2000" dirty="0">
              <a:ea typeface="Calibri"/>
              <a:cs typeface="Calibri"/>
            </a:endParaRPr>
          </a:p>
          <a:p>
            <a:pPr lvl="0">
              <a:buNone/>
            </a:pPr>
            <a:r>
              <a:rPr lang="en-US" sz="2000" dirty="0"/>
              <a:t>SABIEDRĪBA</a:t>
            </a:r>
            <a:endParaRPr lang="en-US" sz="2000" dirty="0">
              <a:ea typeface="Calibri"/>
              <a:cs typeface="Calibri"/>
            </a:endParaRPr>
          </a:p>
        </p:txBody>
      </p:sp>
      <p:sp>
        <p:nvSpPr>
          <p:cNvPr id="13" name="TextBox 12">
            <a:extLst>
              <a:ext uri="{FF2B5EF4-FFF2-40B4-BE49-F238E27FC236}">
                <a16:creationId xmlns:a16="http://schemas.microsoft.com/office/drawing/2014/main" id="{729FCB24-AFCE-0081-B174-F0E98B89E731}"/>
              </a:ext>
            </a:extLst>
          </p:cNvPr>
          <p:cNvSpPr txBox="1"/>
          <p:nvPr/>
        </p:nvSpPr>
        <p:spPr>
          <a:xfrm>
            <a:off x="9218694" y="2676171"/>
            <a:ext cx="2325254" cy="3416320"/>
          </a:xfrm>
          <a:prstGeom prst="rect">
            <a:avLst/>
          </a:prstGeom>
          <a:noFill/>
        </p:spPr>
        <p:txBody>
          <a:bodyPr wrap="square" lIns="91440" tIns="45720" rIns="91440" bIns="45720" anchor="t">
            <a:spAutoFit/>
          </a:bodyPr>
          <a:lstStyle/>
          <a:p>
            <a:endParaRPr lang="en-US" sz="1800" dirty="0"/>
          </a:p>
          <a:p>
            <a:pPr lvl="0">
              <a:buNone/>
            </a:pPr>
            <a:r>
              <a:rPr lang="en-US" sz="2000" dirty="0" err="1"/>
              <a:t>valodu</a:t>
            </a:r>
            <a:endParaRPr lang="en-US" sz="2000" dirty="0" err="1">
              <a:ea typeface="Calibri"/>
              <a:cs typeface="Calibri"/>
            </a:endParaRPr>
          </a:p>
          <a:p>
            <a:pPr lvl="0">
              <a:buNone/>
            </a:pPr>
            <a:r>
              <a:rPr lang="en-US" sz="2000" dirty="0" err="1"/>
              <a:t>morāli</a:t>
            </a:r>
            <a:endParaRPr lang="en-US" sz="2000" dirty="0" err="1">
              <a:ea typeface="Calibri"/>
              <a:cs typeface="Calibri"/>
            </a:endParaRPr>
          </a:p>
          <a:p>
            <a:pPr lvl="0">
              <a:buNone/>
            </a:pPr>
            <a:r>
              <a:rPr lang="en-US" sz="2000" dirty="0" err="1"/>
              <a:t>matemātiku</a:t>
            </a:r>
            <a:endParaRPr lang="en-US" sz="2000" dirty="0" err="1">
              <a:ea typeface="Calibri"/>
              <a:cs typeface="Calibri"/>
            </a:endParaRPr>
          </a:p>
          <a:p>
            <a:pPr lvl="0">
              <a:buNone/>
            </a:pPr>
            <a:r>
              <a:rPr lang="en-US" sz="2000" dirty="0" err="1"/>
              <a:t>vērtības</a:t>
            </a:r>
            <a:endParaRPr lang="en-US" sz="2000" dirty="0" err="1">
              <a:ea typeface="Calibri"/>
              <a:cs typeface="Calibri"/>
            </a:endParaRPr>
          </a:p>
          <a:p>
            <a:pPr lvl="0">
              <a:buNone/>
            </a:pPr>
            <a:r>
              <a:rPr lang="en-US" sz="2000" dirty="0" err="1"/>
              <a:t>attiecības</a:t>
            </a:r>
            <a:endParaRPr lang="en-US" sz="2000" dirty="0" err="1">
              <a:ea typeface="Calibri"/>
              <a:cs typeface="Calibri"/>
            </a:endParaRPr>
          </a:p>
          <a:p>
            <a:pPr lvl="0">
              <a:buNone/>
            </a:pPr>
            <a:r>
              <a:rPr lang="en-US" sz="2000" dirty="0" err="1"/>
              <a:t>zinātni</a:t>
            </a:r>
            <a:endParaRPr lang="en-US" sz="2000" dirty="0" err="1">
              <a:ea typeface="Calibri"/>
              <a:cs typeface="Calibri"/>
            </a:endParaRPr>
          </a:p>
          <a:p>
            <a:pPr lvl="0">
              <a:buNone/>
            </a:pPr>
            <a:r>
              <a:rPr lang="en-US" sz="2000" dirty="0" err="1"/>
              <a:t>mākslu</a:t>
            </a:r>
            <a:r>
              <a:rPr lang="en-US" sz="2000" dirty="0"/>
              <a:t>..</a:t>
            </a:r>
            <a:endParaRPr lang="en-US" sz="2000" dirty="0">
              <a:ea typeface="Calibri"/>
              <a:cs typeface="Calibri"/>
            </a:endParaRPr>
          </a:p>
          <a:p>
            <a:pPr lvl="0">
              <a:buNone/>
            </a:pPr>
            <a:endParaRPr lang="en-US" sz="2000" dirty="0">
              <a:ea typeface="Calibri"/>
              <a:cs typeface="Calibri"/>
            </a:endParaRPr>
          </a:p>
          <a:p>
            <a:pPr lvl="0">
              <a:buNone/>
            </a:pPr>
            <a:r>
              <a:rPr lang="en-US" sz="2000" dirty="0"/>
              <a:t>KULTŪRA</a:t>
            </a:r>
            <a:endParaRPr lang="en-US" sz="2000" dirty="0">
              <a:ea typeface="Calibri"/>
              <a:cs typeface="Calibri"/>
            </a:endParaRPr>
          </a:p>
          <a:p>
            <a:pPr lvl="0">
              <a:buNone/>
            </a:pPr>
            <a:endParaRPr lang="en-US" sz="1800" dirty="0"/>
          </a:p>
        </p:txBody>
      </p:sp>
    </p:spTree>
    <p:extLst>
      <p:ext uri="{BB962C8B-B14F-4D97-AF65-F5344CB8AC3E}">
        <p14:creationId xmlns:p14="http://schemas.microsoft.com/office/powerpoint/2010/main" val="1230155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hart&#10;&#10;Description automatically generated">
            <a:extLst>
              <a:ext uri="{FF2B5EF4-FFF2-40B4-BE49-F238E27FC236}">
                <a16:creationId xmlns:a16="http://schemas.microsoft.com/office/drawing/2014/main" id="{7423652D-8C03-C789-4EC9-E16EB9A89AA9}"/>
              </a:ext>
            </a:extLst>
          </p:cNvPr>
          <p:cNvPicPr>
            <a:picLocks noGrp="1" noChangeAspect="1"/>
          </p:cNvPicPr>
          <p:nvPr>
            <p:ph idx="1"/>
          </p:nvPr>
        </p:nvPicPr>
        <p:blipFill>
          <a:blip r:embed="rId2"/>
          <a:stretch>
            <a:fillRect/>
          </a:stretch>
        </p:blipFill>
        <p:spPr>
          <a:xfrm>
            <a:off x="1186346" y="356984"/>
            <a:ext cx="8070968" cy="6038791"/>
          </a:xfrm>
        </p:spPr>
      </p:pic>
    </p:spTree>
    <p:extLst>
      <p:ext uri="{BB962C8B-B14F-4D97-AF65-F5344CB8AC3E}">
        <p14:creationId xmlns:p14="http://schemas.microsoft.com/office/powerpoint/2010/main" val="194046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13EC399-75D5-46C3-9B45-FE17252B0780}"/>
              </a:ext>
            </a:extLst>
          </p:cNvPr>
          <p:cNvSpPr>
            <a:spLocks noGrp="1"/>
          </p:cNvSpPr>
          <p:nvPr>
            <p:ph type="title"/>
          </p:nvPr>
        </p:nvSpPr>
        <p:spPr>
          <a:xfrm>
            <a:off x="908539" y="365125"/>
            <a:ext cx="9624647" cy="1235760"/>
          </a:xfrm>
        </p:spPr>
        <p:txBody>
          <a:bodyPr>
            <a:normAutofit fontScale="90000"/>
          </a:bodyPr>
          <a:lstStyle/>
          <a:p>
            <a:r>
              <a:rPr lang="lv-LV" dirty="0">
                <a:cs typeface="Calibri Light"/>
              </a:rPr>
              <a:t>3. aktivitāte. Kas manī ir paliekošs un kas mainīgs?</a:t>
            </a:r>
            <a:endParaRPr lang="lv-LV" dirty="0"/>
          </a:p>
        </p:txBody>
      </p:sp>
      <p:sp>
        <p:nvSpPr>
          <p:cNvPr id="3" name="Satura vietturis 2">
            <a:extLst>
              <a:ext uri="{FF2B5EF4-FFF2-40B4-BE49-F238E27FC236}">
                <a16:creationId xmlns:a16="http://schemas.microsoft.com/office/drawing/2014/main" id="{6332C34D-5735-47D5-B218-A0A68ADE6AD5}"/>
              </a:ext>
            </a:extLst>
          </p:cNvPr>
          <p:cNvSpPr>
            <a:spLocks noGrp="1"/>
          </p:cNvSpPr>
          <p:nvPr>
            <p:ph idx="1"/>
          </p:nvPr>
        </p:nvSpPr>
        <p:spPr>
          <a:xfrm>
            <a:off x="838200" y="2137060"/>
            <a:ext cx="10515600" cy="4351338"/>
          </a:xfrm>
        </p:spPr>
        <p:txBody>
          <a:bodyPr vert="horz" lIns="91440" tIns="45720" rIns="91440" bIns="45720" rtlCol="0" anchor="t">
            <a:normAutofit/>
          </a:bodyPr>
          <a:lstStyle/>
          <a:p>
            <a:r>
              <a:rPr lang="lv-LV" sz="3600" dirty="0">
                <a:cs typeface="Calibri"/>
              </a:rPr>
              <a:t>Vai es esmu tas, kāds izskatos?</a:t>
            </a:r>
          </a:p>
          <a:p>
            <a:r>
              <a:rPr lang="lv-LV" sz="3600" dirty="0">
                <a:cs typeface="Calibri"/>
              </a:rPr>
              <a:t>Vai es esmu mans ķermenis?</a:t>
            </a:r>
          </a:p>
          <a:p>
            <a:r>
              <a:rPr lang="lv-LV" sz="3600" dirty="0">
                <a:cs typeface="Calibri"/>
              </a:rPr>
              <a:t>Vai es esmu manas emocijas un jūtas?</a:t>
            </a:r>
          </a:p>
          <a:p>
            <a:r>
              <a:rPr lang="lv-LV" sz="3600" dirty="0">
                <a:cs typeface="Calibri"/>
              </a:rPr>
              <a:t>Vai es esmu manas domas, uzskati?</a:t>
            </a:r>
          </a:p>
          <a:p>
            <a:r>
              <a:rPr lang="lv-LV" sz="3600" dirty="0">
                <a:cs typeface="Calibri"/>
              </a:rPr>
              <a:t>Vai ir un kas tieši ir nemainīgais manī?</a:t>
            </a:r>
          </a:p>
          <a:p>
            <a:endParaRPr lang="lv-LV">
              <a:cs typeface="Calibri"/>
            </a:endParaRPr>
          </a:p>
        </p:txBody>
      </p:sp>
    </p:spTree>
    <p:extLst>
      <p:ext uri="{BB962C8B-B14F-4D97-AF65-F5344CB8AC3E}">
        <p14:creationId xmlns:p14="http://schemas.microsoft.com/office/powerpoint/2010/main" val="3561201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a:extLst>
              <a:ext uri="{FF2B5EF4-FFF2-40B4-BE49-F238E27FC236}">
                <a16:creationId xmlns:a16="http://schemas.microsoft.com/office/drawing/2014/main" id="{6332C34D-5735-47D5-B218-A0A68ADE6AD5}"/>
              </a:ext>
            </a:extLst>
          </p:cNvPr>
          <p:cNvSpPr>
            <a:spLocks noGrp="1"/>
          </p:cNvSpPr>
          <p:nvPr>
            <p:ph idx="1"/>
          </p:nvPr>
        </p:nvSpPr>
        <p:spPr>
          <a:xfrm>
            <a:off x="786829" y="1949442"/>
            <a:ext cx="10515600" cy="4351338"/>
          </a:xfrm>
        </p:spPr>
        <p:txBody>
          <a:bodyPr vert="horz" lIns="91440" tIns="45720" rIns="91440" bIns="45720" rtlCol="0" anchor="t">
            <a:normAutofit/>
          </a:bodyPr>
          <a:lstStyle/>
          <a:p>
            <a:pPr marL="0" indent="0">
              <a:buNone/>
            </a:pPr>
            <a:r>
              <a:rPr lang="lv-LV" sz="3600" dirty="0">
                <a:cs typeface="Calibri"/>
              </a:rPr>
              <a:t>Trīs cilvēka koncepcijas</a:t>
            </a:r>
          </a:p>
          <a:p>
            <a:r>
              <a:rPr lang="lv-LV" sz="3200" dirty="0">
                <a:cs typeface="Calibri"/>
              </a:rPr>
              <a:t>Cilvēks: tikai fiziska būtne</a:t>
            </a:r>
            <a:r>
              <a:rPr lang="lv-LV" dirty="0">
                <a:cs typeface="Calibri"/>
              </a:rPr>
              <a:t> (savukārt domas un apziņa - tikai matērijas aktivitātes sekas..)</a:t>
            </a:r>
            <a:endParaRPr lang="en-US" dirty="0">
              <a:cs typeface="Calibri"/>
            </a:endParaRPr>
          </a:p>
          <a:p>
            <a:r>
              <a:rPr lang="lv-LV" sz="3200" dirty="0">
                <a:cs typeface="Calibri"/>
              </a:rPr>
              <a:t>Cilvēks: tikai garīga būtne</a:t>
            </a:r>
            <a:r>
              <a:rPr lang="lv-LV" dirty="0">
                <a:cs typeface="Calibri"/>
              </a:rPr>
              <a:t> (savukārt ķermenis - tikai čaula, kas  ierobežo apziņu (dvēseli) un saista ar materiālo pasauli..)</a:t>
            </a:r>
          </a:p>
          <a:p>
            <a:r>
              <a:rPr lang="lv-LV" sz="3200" dirty="0">
                <a:cs typeface="Calibri"/>
              </a:rPr>
              <a:t>Cilvēks: garīgi-fiziska būtne</a:t>
            </a:r>
            <a:r>
              <a:rPr lang="lv-LV" dirty="0">
                <a:cs typeface="Calibri"/>
              </a:rPr>
              <a:t> (svarīgs ir gan ķermenis, gan apziņa, kas kopā veido cilvēku tā psiho-fiziskajā veselumā..)</a:t>
            </a:r>
          </a:p>
        </p:txBody>
      </p:sp>
      <p:sp>
        <p:nvSpPr>
          <p:cNvPr id="5" name="Virsraksts 1">
            <a:extLst>
              <a:ext uri="{FF2B5EF4-FFF2-40B4-BE49-F238E27FC236}">
                <a16:creationId xmlns:a16="http://schemas.microsoft.com/office/drawing/2014/main" id="{74E64BB2-25EF-06F6-E7CA-811788F3FEA9}"/>
              </a:ext>
            </a:extLst>
          </p:cNvPr>
          <p:cNvSpPr txBox="1">
            <a:spLocks/>
          </p:cNvSpPr>
          <p:nvPr/>
        </p:nvSpPr>
        <p:spPr>
          <a:xfrm>
            <a:off x="836883" y="246576"/>
            <a:ext cx="9624647" cy="140828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4000" dirty="0">
                <a:cs typeface="Calibri Light"/>
              </a:rPr>
              <a:t>3. aktivitāte. Kas manī ir </a:t>
            </a:r>
            <a:r>
              <a:rPr lang="lv-LV" sz="4000">
                <a:cs typeface="Calibri Light"/>
              </a:rPr>
              <a:t>paliekošs</a:t>
            </a:r>
            <a:r>
              <a:rPr lang="lv-LV" sz="4000" dirty="0">
                <a:cs typeface="Calibri Light"/>
              </a:rPr>
              <a:t> un kas mainīgs? (2)</a:t>
            </a:r>
            <a:endParaRPr lang="en-US" dirty="0"/>
          </a:p>
        </p:txBody>
      </p:sp>
    </p:spTree>
    <p:extLst>
      <p:ext uri="{BB962C8B-B14F-4D97-AF65-F5344CB8AC3E}">
        <p14:creationId xmlns:p14="http://schemas.microsoft.com/office/powerpoint/2010/main" val="3854929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bcd8bb90-b1cb-4fe5-8892-66ea2dba031d">
      <Terms xmlns="http://schemas.microsoft.com/office/infopath/2007/PartnerControls"/>
    </lcf76f155ced4ddcb4097134ff3c332f>
    <TaxCatchAll xmlns="42849b6b-6ccc-423c-92da-67f4062e206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0CB591748CD0A439CF06DA0AEB62A91" ma:contentTypeVersion="16" ma:contentTypeDescription="Create a new document." ma:contentTypeScope="" ma:versionID="571b03ae4377786757485918a54e474a">
  <xsd:schema xmlns:xsd="http://www.w3.org/2001/XMLSchema" xmlns:xs="http://www.w3.org/2001/XMLSchema" xmlns:p="http://schemas.microsoft.com/office/2006/metadata/properties" xmlns:ns2="bcd8bb90-b1cb-4fe5-8892-66ea2dba031d" xmlns:ns3="42849b6b-6ccc-423c-92da-67f4062e2063" targetNamespace="http://schemas.microsoft.com/office/2006/metadata/properties" ma:root="true" ma:fieldsID="639a6aa6a6d3da091d81b4fa4e441d15" ns2:_="" ns3:_="">
    <xsd:import namespace="bcd8bb90-b1cb-4fe5-8892-66ea2dba031d"/>
    <xsd:import namespace="42849b6b-6ccc-423c-92da-67f4062e206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d8bb90-b1cb-4fe5-8892-66ea2dba03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0bc0b185-4452-496b-8675-b05c2822374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2849b6b-6ccc-423c-92da-67f4062e206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3f785402-e8ca-4c71-ae72-366be4a03c8e}" ma:internalName="TaxCatchAll" ma:showField="CatchAllData" ma:web="42849b6b-6ccc-423c-92da-67f4062e206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73C0561-0ED2-48C7-A9B8-EB3FF5ACE6A2}">
  <ds:schemaRefs>
    <ds:schemaRef ds:uri="http://schemas.microsoft.com/sharepoint/v3/contenttype/forms"/>
  </ds:schemaRefs>
</ds:datastoreItem>
</file>

<file path=customXml/itemProps2.xml><?xml version="1.0" encoding="utf-8"?>
<ds:datastoreItem xmlns:ds="http://schemas.openxmlformats.org/officeDocument/2006/customXml" ds:itemID="{87F6E863-549E-4B8A-AB5C-B50BE4193B78}">
  <ds:schemaRefs>
    <ds:schemaRef ds:uri="http://schemas.openxmlformats.org/package/2006/metadata/core-properties"/>
    <ds:schemaRef ds:uri="http://purl.org/dc/elements/1.1/"/>
    <ds:schemaRef ds:uri="http://schemas.microsoft.com/office/2006/documentManagement/types"/>
    <ds:schemaRef ds:uri="http://purl.org/dc/dcmitype/"/>
    <ds:schemaRef ds:uri="http://purl.org/dc/terms/"/>
    <ds:schemaRef ds:uri="42849b6b-6ccc-423c-92da-67f4062e2063"/>
    <ds:schemaRef ds:uri="http://schemas.microsoft.com/office/2006/metadata/properties"/>
    <ds:schemaRef ds:uri="http://schemas.microsoft.com/office/infopath/2007/PartnerControls"/>
    <ds:schemaRef ds:uri="bcd8bb90-b1cb-4fe5-8892-66ea2dba031d"/>
    <ds:schemaRef ds:uri="http://www.w3.org/XML/1998/namespace"/>
  </ds:schemaRefs>
</ds:datastoreItem>
</file>

<file path=customXml/itemProps3.xml><?xml version="1.0" encoding="utf-8"?>
<ds:datastoreItem xmlns:ds="http://schemas.openxmlformats.org/officeDocument/2006/customXml" ds:itemID="{62DF1AB2-1C0A-4BA6-96F4-C30D66DF74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d8bb90-b1cb-4fe5-8892-66ea2dba031d"/>
    <ds:schemaRef ds:uri="42849b6b-6ccc-423c-92da-67f4062e206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TotalTime>
  <Words>736</Words>
  <Application>Microsoft Office PowerPoint</Application>
  <PresentationFormat>Platekrāna</PresentationFormat>
  <Paragraphs>88</Paragraphs>
  <Slides>11</Slides>
  <Notes>0</Notes>
  <HiddenSlides>0</HiddenSlides>
  <MMClips>0</MMClips>
  <ScaleCrop>false</ScaleCrop>
  <HeadingPairs>
    <vt:vector size="4" baseType="variant">
      <vt:variant>
        <vt:lpstr>Dizains</vt:lpstr>
      </vt:variant>
      <vt:variant>
        <vt:i4>1</vt:i4>
      </vt:variant>
      <vt:variant>
        <vt:lpstr>Slaidu virsraksti</vt:lpstr>
      </vt:variant>
      <vt:variant>
        <vt:i4>11</vt:i4>
      </vt:variant>
    </vt:vector>
  </HeadingPairs>
  <TitlesOfParts>
    <vt:vector size="12" baseType="lpstr">
      <vt:lpstr>Office dizains</vt:lpstr>
      <vt:lpstr>10. klase 1. modulis: Plaukstošas personības   Tēma: Kas es esmu? Kāds es esmu? 1. nodarbība: Kas es esmu?</vt:lpstr>
      <vt:lpstr>Ierosme. Kā mani redz citi? </vt:lpstr>
      <vt:lpstr>1.aktivitāte. Kas raksturīgs cilvēkiem?</vt:lpstr>
      <vt:lpstr>1.aktivitāte. Vai bērns var izdzīvot mežā?</vt:lpstr>
      <vt:lpstr>Par  vācu valdnieka Frīdriha II Štaufena eksperimentu…</vt:lpstr>
      <vt:lpstr>2. aktivitāte. Kas ir tas, kas mūs padara par cilvēkiem? </vt:lpstr>
      <vt:lpstr>PowerPoint prezentācija</vt:lpstr>
      <vt:lpstr>3. aktivitāte. Kas manī ir paliekošs un kas mainīgs?</vt:lpstr>
      <vt:lpstr>PowerPoint prezentācija</vt:lpstr>
      <vt:lpstr>Refleksija</vt:lpstr>
      <vt:lpstr>Tikumiskās audzināšanas programma «e-TAP+»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prezentācija</dc:title>
  <dc:creator>Manuels Fernandezs</dc:creator>
  <cp:lastModifiedBy>Manuels Hoakins Fernandess-Gonsaless</cp:lastModifiedBy>
  <cp:revision>440</cp:revision>
  <dcterms:created xsi:type="dcterms:W3CDTF">2021-06-29T10:55:51Z</dcterms:created>
  <dcterms:modified xsi:type="dcterms:W3CDTF">2023-10-26T16:08:04Z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0x010100E0CB591748CD0A439CF06DA0AEB62A91</vt:lpwstr>
  </property>
  <property fmtid="{D5CDD505-2E9C-101B-9397-08002B2CF9AE}" pid="3" name="MediaServiceImageTags">
    <vt:lpwstr/>
  </property>
</Properties>
</file>