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5" r:id="rId6"/>
    <p:sldId id="283" r:id="rId7"/>
    <p:sldId id="286" r:id="rId8"/>
    <p:sldId id="271" r:id="rId9"/>
    <p:sldId id="272" r:id="rId10"/>
    <p:sldId id="274" r:id="rId11"/>
    <p:sldId id="273" r:id="rId12"/>
    <p:sldId id="275" r:id="rId13"/>
    <p:sldId id="399" r:id="rId14"/>
    <p:sldId id="257" r:id="rId15"/>
    <p:sldId id="287" r:id="rId16"/>
    <p:sldId id="397" r:id="rId17"/>
    <p:sldId id="398" r:id="rId18"/>
    <p:sldId id="277" r:id="rId19"/>
    <p:sldId id="278" r:id="rId20"/>
    <p:sldId id="279" r:id="rId21"/>
    <p:sldId id="280" r:id="rId22"/>
    <p:sldId id="281" r:id="rId23"/>
    <p:sldId id="396" r:id="rId24"/>
    <p:sldId id="284" r:id="rId25"/>
    <p:sldId id="282" r:id="rId26"/>
    <p:sldId id="258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B5408-8CDA-4564-AD04-500586694689}" v="1" dt="2023-10-26T16:09:20.676"/>
    <p1510:client id="{6A3D6BC7-6CF2-4F23-8E62-0BCB3B8BAD03}" v="89" dt="2023-02-22T08:17:35.198"/>
    <p1510:client id="{6C97C58A-ABAA-4FD3-B179-48F3E384D749}" v="4" dt="2023-06-09T08:10:03.633"/>
    <p1510:client id="{8264A6A8-430E-4C89-9A00-40BC44C29E2B}" v="2" dt="2023-02-25T15:14:26.352"/>
    <p1510:client id="{BCC89267-D734-495B-ABCA-FAA0410463BC}" v="1" dt="2023-09-28T14:02:31.305"/>
    <p1510:client id="{C1252909-2ADA-41AA-B0BA-8C88FB1C2193}" v="5" dt="2023-02-22T07:53:57.973"/>
    <p1510:client id="{C955683E-5057-4784-9023-A37F8E04193C}" v="4" dt="2023-03-23T15:20:10.567"/>
    <p1510:client id="{EB785D58-9AC5-42FE-B77A-38D93944DB68}" v="32" dt="2023-02-25T18:46:34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s Mūrnieks" userId="S::murnieks@edu.lu.lv::3e8de971-bca6-4a40-98d7-345a6aeb0e19" providerId="AD" clId="Web-{56DBDEDD-B81A-4F79-ACD8-355E9E5C7F31}"/>
    <pc:docChg chg="modSld">
      <pc:chgData name="Andrejs Mūrnieks" userId="S::murnieks@edu.lu.lv::3e8de971-bca6-4a40-98d7-345a6aeb0e19" providerId="AD" clId="Web-{56DBDEDD-B81A-4F79-ACD8-355E9E5C7F31}" dt="2023-01-19T15:17:46.306" v="4" actId="1076"/>
      <pc:docMkLst>
        <pc:docMk/>
      </pc:docMkLst>
      <pc:sldChg chg="modSp">
        <pc:chgData name="Andrejs Mūrnieks" userId="S::murnieks@edu.lu.lv::3e8de971-bca6-4a40-98d7-345a6aeb0e19" providerId="AD" clId="Web-{56DBDEDD-B81A-4F79-ACD8-355E9E5C7F31}" dt="2023-01-19T15:17:46.306" v="4" actId="1076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56DBDEDD-B81A-4F79-ACD8-355E9E5C7F31}" dt="2023-01-19T15:17:42.603" v="3" actId="107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56DBDEDD-B81A-4F79-ACD8-355E9E5C7F31}" dt="2023-01-19T15:17:46.306" v="4" actId="1076"/>
          <ac:spMkLst>
            <pc:docMk/>
            <pc:sldMk cId="1230155545" sldId="257"/>
            <ac:spMk id="5" creationId="{4F53C081-2937-D965-A9EC-966BED91B59A}"/>
          </ac:spMkLst>
        </pc:spChg>
      </pc:sldChg>
    </pc:docChg>
  </pc:docChgLst>
  <pc:docChgLst>
    <pc:chgData name="Andrejs Mūrnieks" userId="S::murnieks@edu.lu.lv::3e8de971-bca6-4a40-98d7-345a6aeb0e19" providerId="AD" clId="Web-{75BEBF11-6662-4FDD-8BC2-E7A2409A2EF9}"/>
    <pc:docChg chg="modSld sldOrd">
      <pc:chgData name="Andrejs Mūrnieks" userId="S::murnieks@edu.lu.lv::3e8de971-bca6-4a40-98d7-345a6aeb0e19" providerId="AD" clId="Web-{75BEBF11-6662-4FDD-8BC2-E7A2409A2EF9}" dt="2023-02-03T11:15:36.559" v="519" actId="20577"/>
      <pc:docMkLst>
        <pc:docMk/>
      </pc:docMkLst>
      <pc:sldChg chg="modSp">
        <pc:chgData name="Andrejs Mūrnieks" userId="S::murnieks@edu.lu.lv::3e8de971-bca6-4a40-98d7-345a6aeb0e19" providerId="AD" clId="Web-{75BEBF11-6662-4FDD-8BC2-E7A2409A2EF9}" dt="2023-02-03T10:41:29.861" v="41" actId="20577"/>
        <pc:sldMkLst>
          <pc:docMk/>
          <pc:sldMk cId="1085964350" sldId="273"/>
        </pc:sldMkLst>
        <pc:spChg chg="mod">
          <ac:chgData name="Andrejs Mūrnieks" userId="S::murnieks@edu.lu.lv::3e8de971-bca6-4a40-98d7-345a6aeb0e19" providerId="AD" clId="Web-{75BEBF11-6662-4FDD-8BC2-E7A2409A2EF9}" dt="2023-02-03T10:41:29.861" v="41" actId="20577"/>
          <ac:spMkLst>
            <pc:docMk/>
            <pc:sldMk cId="1085964350" sldId="273"/>
            <ac:spMk id="8" creationId="{40DA4FC4-4368-C7DA-058F-13D5319DAC10}"/>
          </ac:spMkLst>
        </pc:spChg>
      </pc:sldChg>
      <pc:sldChg chg="addSp modSp ord">
        <pc:chgData name="Andrejs Mūrnieks" userId="S::murnieks@edu.lu.lv::3e8de971-bca6-4a40-98d7-345a6aeb0e19" providerId="AD" clId="Web-{75BEBF11-6662-4FDD-8BC2-E7A2409A2EF9}" dt="2023-02-03T11:15:36.559" v="519" actId="20577"/>
        <pc:sldMkLst>
          <pc:docMk/>
          <pc:sldMk cId="2966426052" sldId="282"/>
        </pc:sldMkLst>
        <pc:spChg chg="add mod">
          <ac:chgData name="Andrejs Mūrnieks" userId="S::murnieks@edu.lu.lv::3e8de971-bca6-4a40-98d7-345a6aeb0e19" providerId="AD" clId="Web-{75BEBF11-6662-4FDD-8BC2-E7A2409A2EF9}" dt="2023-02-03T11:14:35.918" v="508" actId="20577"/>
          <ac:spMkLst>
            <pc:docMk/>
            <pc:sldMk cId="2966426052" sldId="282"/>
            <ac:spMk id="2" creationId="{119EA7C2-308F-C730-C1BD-0512F1D3E9C2}"/>
          </ac:spMkLst>
        </pc:spChg>
        <pc:spChg chg="add mod">
          <ac:chgData name="Andrejs Mūrnieks" userId="S::murnieks@edu.lu.lv::3e8de971-bca6-4a40-98d7-345a6aeb0e19" providerId="AD" clId="Web-{75BEBF11-6662-4FDD-8BC2-E7A2409A2EF9}" dt="2023-02-03T11:15:36.559" v="519" actId="20577"/>
          <ac:spMkLst>
            <pc:docMk/>
            <pc:sldMk cId="2966426052" sldId="282"/>
            <ac:spMk id="3" creationId="{A3FAB01A-BA85-DE35-18D8-0D701961A436}"/>
          </ac:spMkLst>
        </pc:spChg>
      </pc:sldChg>
    </pc:docChg>
  </pc:docChgLst>
  <pc:docChgLst>
    <pc:chgData name="Andrejs Mūrnieks" userId="S::murnieks@edu.lu.lv::3e8de971-bca6-4a40-98d7-345a6aeb0e19" providerId="AD" clId="Web-{B50C75E5-747A-4FCE-81A1-0199817A4EA1}"/>
    <pc:docChg chg="modSld">
      <pc:chgData name="Andrejs Mūrnieks" userId="S::murnieks@edu.lu.lv::3e8de971-bca6-4a40-98d7-345a6aeb0e19" providerId="AD" clId="Web-{B50C75E5-747A-4FCE-81A1-0199817A4EA1}" dt="2023-02-15T15:12:14.719" v="1" actId="20577"/>
      <pc:docMkLst>
        <pc:docMk/>
      </pc:docMkLst>
      <pc:sldChg chg="modSp">
        <pc:chgData name="Andrejs Mūrnieks" userId="S::murnieks@edu.lu.lv::3e8de971-bca6-4a40-98d7-345a6aeb0e19" providerId="AD" clId="Web-{B50C75E5-747A-4FCE-81A1-0199817A4EA1}" dt="2023-02-15T15:12:14.719" v="1" actId="20577"/>
        <pc:sldMkLst>
          <pc:docMk/>
          <pc:sldMk cId="2966426052" sldId="282"/>
        </pc:sldMkLst>
        <pc:spChg chg="mod">
          <ac:chgData name="Andrejs Mūrnieks" userId="S::murnieks@edu.lu.lv::3e8de971-bca6-4a40-98d7-345a6aeb0e19" providerId="AD" clId="Web-{B50C75E5-747A-4FCE-81A1-0199817A4EA1}" dt="2023-02-15T15:12:14.719" v="1" actId="20577"/>
          <ac:spMkLst>
            <pc:docMk/>
            <pc:sldMk cId="2966426052" sldId="282"/>
            <ac:spMk id="3" creationId="{A3FAB01A-BA85-DE35-18D8-0D701961A436}"/>
          </ac:spMkLst>
        </pc:spChg>
      </pc:sldChg>
    </pc:docChg>
  </pc:docChgLst>
  <pc:docChgLst>
    <pc:chgData name="Andrejs Mūrnieks" userId="S::murnieks@edu.lu.lv::3e8de971-bca6-4a40-98d7-345a6aeb0e19" providerId="AD" clId="Web-{7BE8B914-9987-4E02-B5CD-0CFDAE5CE2BD}"/>
    <pc:docChg chg="modSld">
      <pc:chgData name="Andrejs Mūrnieks" userId="S::murnieks@edu.lu.lv::3e8de971-bca6-4a40-98d7-345a6aeb0e19" providerId="AD" clId="Web-{7BE8B914-9987-4E02-B5CD-0CFDAE5CE2BD}" dt="2023-02-02T10:17:34.317" v="2" actId="20577"/>
      <pc:docMkLst>
        <pc:docMk/>
      </pc:docMkLst>
      <pc:sldChg chg="modSp">
        <pc:chgData name="Andrejs Mūrnieks" userId="S::murnieks@edu.lu.lv::3e8de971-bca6-4a40-98d7-345a6aeb0e19" providerId="AD" clId="Web-{7BE8B914-9987-4E02-B5CD-0CFDAE5CE2BD}" dt="2023-02-02T10:17:21.598" v="0" actId="20577"/>
        <pc:sldMkLst>
          <pc:docMk/>
          <pc:sldMk cId="2241511713" sldId="277"/>
        </pc:sldMkLst>
        <pc:spChg chg="mod">
          <ac:chgData name="Andrejs Mūrnieks" userId="S::murnieks@edu.lu.lv::3e8de971-bca6-4a40-98d7-345a6aeb0e19" providerId="AD" clId="Web-{7BE8B914-9987-4E02-B5CD-0CFDAE5CE2BD}" dt="2023-02-02T10:17:21.598" v="0" actId="20577"/>
          <ac:spMkLst>
            <pc:docMk/>
            <pc:sldMk cId="2241511713" sldId="277"/>
            <ac:spMk id="7" creationId="{0F6F27C8-03D8-EECD-2E01-D52CF615D922}"/>
          </ac:spMkLst>
        </pc:spChg>
      </pc:sldChg>
      <pc:sldChg chg="modSp">
        <pc:chgData name="Andrejs Mūrnieks" userId="S::murnieks@edu.lu.lv::3e8de971-bca6-4a40-98d7-345a6aeb0e19" providerId="AD" clId="Web-{7BE8B914-9987-4E02-B5CD-0CFDAE5CE2BD}" dt="2023-02-02T10:17:28.332" v="1" actId="20577"/>
        <pc:sldMkLst>
          <pc:docMk/>
          <pc:sldMk cId="3753563840" sldId="279"/>
        </pc:sldMkLst>
        <pc:spChg chg="mod">
          <ac:chgData name="Andrejs Mūrnieks" userId="S::murnieks@edu.lu.lv::3e8de971-bca6-4a40-98d7-345a6aeb0e19" providerId="AD" clId="Web-{7BE8B914-9987-4E02-B5CD-0CFDAE5CE2BD}" dt="2023-02-02T10:17:28.332" v="1" actId="20577"/>
          <ac:spMkLst>
            <pc:docMk/>
            <pc:sldMk cId="3753563840" sldId="279"/>
            <ac:spMk id="7" creationId="{B4B5FF48-CB6C-66D8-8DCD-6BAF61AA6288}"/>
          </ac:spMkLst>
        </pc:spChg>
      </pc:sldChg>
      <pc:sldChg chg="modSp">
        <pc:chgData name="Andrejs Mūrnieks" userId="S::murnieks@edu.lu.lv::3e8de971-bca6-4a40-98d7-345a6aeb0e19" providerId="AD" clId="Web-{7BE8B914-9987-4E02-B5CD-0CFDAE5CE2BD}" dt="2023-02-02T10:17:34.317" v="2" actId="20577"/>
        <pc:sldMkLst>
          <pc:docMk/>
          <pc:sldMk cId="3973812164" sldId="280"/>
        </pc:sldMkLst>
        <pc:spChg chg="mod">
          <ac:chgData name="Andrejs Mūrnieks" userId="S::murnieks@edu.lu.lv::3e8de971-bca6-4a40-98d7-345a6aeb0e19" providerId="AD" clId="Web-{7BE8B914-9987-4E02-B5CD-0CFDAE5CE2BD}" dt="2023-02-02T10:17:34.317" v="2" actId="20577"/>
          <ac:spMkLst>
            <pc:docMk/>
            <pc:sldMk cId="3973812164" sldId="280"/>
            <ac:spMk id="5" creationId="{290F88C5-CAF3-E775-DC0A-BC85ECC2D1FF}"/>
          </ac:spMkLst>
        </pc:spChg>
      </pc:sldChg>
    </pc:docChg>
  </pc:docChgLst>
  <pc:docChgLst>
    <pc:chgData name="Andrejs Mūrnieks" userId="S::murnieks@edu.lu.lv::3e8de971-bca6-4a40-98d7-345a6aeb0e19" providerId="AD" clId="Web-{D9F30983-FCDA-4E4A-BF2A-01E2D1359571}"/>
    <pc:docChg chg="modSld">
      <pc:chgData name="Andrejs Mūrnieks" userId="S::murnieks@edu.lu.lv::3e8de971-bca6-4a40-98d7-345a6aeb0e19" providerId="AD" clId="Web-{D9F30983-FCDA-4E4A-BF2A-01E2D1359571}" dt="2023-02-16T12:18:30.366" v="17"/>
      <pc:docMkLst>
        <pc:docMk/>
      </pc:docMkLst>
      <pc:sldChg chg="modSp">
        <pc:chgData name="Andrejs Mūrnieks" userId="S::murnieks@edu.lu.lv::3e8de971-bca6-4a40-98d7-345a6aeb0e19" providerId="AD" clId="Web-{D9F30983-FCDA-4E4A-BF2A-01E2D1359571}" dt="2023-02-16T12:16:47.332" v="5" actId="1076"/>
        <pc:sldMkLst>
          <pc:docMk/>
          <pc:sldMk cId="672510424" sldId="265"/>
        </pc:sldMkLst>
        <pc:spChg chg="mod">
          <ac:chgData name="Andrejs Mūrnieks" userId="S::murnieks@edu.lu.lv::3e8de971-bca6-4a40-98d7-345a6aeb0e19" providerId="AD" clId="Web-{D9F30983-FCDA-4E4A-BF2A-01E2D1359571}" dt="2023-02-16T12:16:42.645" v="4" actId="1076"/>
          <ac:spMkLst>
            <pc:docMk/>
            <pc:sldMk cId="672510424" sldId="265"/>
            <ac:spMk id="51" creationId="{232D603E-1112-42FC-8FF7-5D5A8AFE6DC5}"/>
          </ac:spMkLst>
        </pc:spChg>
        <pc:picChg chg="mod">
          <ac:chgData name="Andrejs Mūrnieks" userId="S::murnieks@edu.lu.lv::3e8de971-bca6-4a40-98d7-345a6aeb0e19" providerId="AD" clId="Web-{D9F30983-FCDA-4E4A-BF2A-01E2D1359571}" dt="2023-02-16T12:16:47.332" v="5" actId="1076"/>
          <ac:picMkLst>
            <pc:docMk/>
            <pc:sldMk cId="672510424" sldId="265"/>
            <ac:picMk id="4" creationId="{52056D65-AA9C-FFAF-82B6-F0A3788943EE}"/>
          </ac:picMkLst>
        </pc:picChg>
      </pc:sldChg>
      <pc:sldChg chg="modSp">
        <pc:chgData name="Andrejs Mūrnieks" userId="S::murnieks@edu.lu.lv::3e8de971-bca6-4a40-98d7-345a6aeb0e19" providerId="AD" clId="Web-{D9F30983-FCDA-4E4A-BF2A-01E2D1359571}" dt="2023-02-16T12:16:19.941" v="2" actId="20577"/>
        <pc:sldMkLst>
          <pc:docMk/>
          <pc:sldMk cId="2201971925" sldId="274"/>
        </pc:sldMkLst>
        <pc:spChg chg="mod">
          <ac:chgData name="Andrejs Mūrnieks" userId="S::murnieks@edu.lu.lv::3e8de971-bca6-4a40-98d7-345a6aeb0e19" providerId="AD" clId="Web-{D9F30983-FCDA-4E4A-BF2A-01E2D1359571}" dt="2023-02-16T12:16:19.941" v="2" actId="20577"/>
          <ac:spMkLst>
            <pc:docMk/>
            <pc:sldMk cId="2201971925" sldId="274"/>
            <ac:spMk id="7" creationId="{4B2EC970-6A3F-339F-1752-4726DC8B2D08}"/>
          </ac:spMkLst>
        </pc:spChg>
      </pc:sldChg>
      <pc:sldChg chg="addAnim modAnim">
        <pc:chgData name="Andrejs Mūrnieks" userId="S::murnieks@edu.lu.lv::3e8de971-bca6-4a40-98d7-345a6aeb0e19" providerId="AD" clId="Web-{D9F30983-FCDA-4E4A-BF2A-01E2D1359571}" dt="2023-02-16T12:18:00.412" v="8"/>
        <pc:sldMkLst>
          <pc:docMk/>
          <pc:sldMk cId="2241511713" sldId="277"/>
        </pc:sldMkLst>
      </pc:sldChg>
      <pc:sldChg chg="addAnim modAnim">
        <pc:chgData name="Andrejs Mūrnieks" userId="S::murnieks@edu.lu.lv::3e8de971-bca6-4a40-98d7-345a6aeb0e19" providerId="AD" clId="Web-{D9F30983-FCDA-4E4A-BF2A-01E2D1359571}" dt="2023-02-16T12:18:09.649" v="11"/>
        <pc:sldMkLst>
          <pc:docMk/>
          <pc:sldMk cId="2310688419" sldId="278"/>
        </pc:sldMkLst>
      </pc:sldChg>
      <pc:sldChg chg="addAnim modAnim">
        <pc:chgData name="Andrejs Mūrnieks" userId="S::murnieks@edu.lu.lv::3e8de971-bca6-4a40-98d7-345a6aeb0e19" providerId="AD" clId="Web-{D9F30983-FCDA-4E4A-BF2A-01E2D1359571}" dt="2023-02-16T12:18:19.429" v="14"/>
        <pc:sldMkLst>
          <pc:docMk/>
          <pc:sldMk cId="3753563840" sldId="279"/>
        </pc:sldMkLst>
      </pc:sldChg>
      <pc:sldChg chg="addAnim modAnim">
        <pc:chgData name="Andrejs Mūrnieks" userId="S::murnieks@edu.lu.lv::3e8de971-bca6-4a40-98d7-345a6aeb0e19" providerId="AD" clId="Web-{D9F30983-FCDA-4E4A-BF2A-01E2D1359571}" dt="2023-02-16T12:18:30.366" v="17"/>
        <pc:sldMkLst>
          <pc:docMk/>
          <pc:sldMk cId="3973812164" sldId="280"/>
        </pc:sldMkLst>
      </pc:sldChg>
    </pc:docChg>
  </pc:docChgLst>
  <pc:docChgLst>
    <pc:chgData name="Andrejs Mūrnieks" userId="S::murnieks@edu.lu.lv::3e8de971-bca6-4a40-98d7-345a6aeb0e19" providerId="AD" clId="Web-{C955683E-5057-4784-9023-A37F8E04193C}"/>
    <pc:docChg chg="modSld">
      <pc:chgData name="Andrejs Mūrnieks" userId="S::murnieks@edu.lu.lv::3e8de971-bca6-4a40-98d7-345a6aeb0e19" providerId="AD" clId="Web-{C955683E-5057-4784-9023-A37F8E04193C}" dt="2023-03-23T15:20:10.551" v="1" actId="20577"/>
      <pc:docMkLst>
        <pc:docMk/>
      </pc:docMkLst>
      <pc:sldChg chg="modSp">
        <pc:chgData name="Andrejs Mūrnieks" userId="S::murnieks@edu.lu.lv::3e8de971-bca6-4a40-98d7-345a6aeb0e19" providerId="AD" clId="Web-{C955683E-5057-4784-9023-A37F8E04193C}" dt="2023-03-23T15:20:10.551" v="1" actId="20577"/>
        <pc:sldMkLst>
          <pc:docMk/>
          <pc:sldMk cId="660449586" sldId="281"/>
        </pc:sldMkLst>
        <pc:spChg chg="mod">
          <ac:chgData name="Andrejs Mūrnieks" userId="S::murnieks@edu.lu.lv::3e8de971-bca6-4a40-98d7-345a6aeb0e19" providerId="AD" clId="Web-{C955683E-5057-4784-9023-A37F8E04193C}" dt="2023-03-23T15:20:10.551" v="1" actId="20577"/>
          <ac:spMkLst>
            <pc:docMk/>
            <pc:sldMk cId="660449586" sldId="281"/>
            <ac:spMk id="10" creationId="{BDC2E41E-8408-6B61-EB4B-2B01E8D304F3}"/>
          </ac:spMkLst>
        </pc:spChg>
      </pc:sldChg>
    </pc:docChg>
  </pc:docChgLst>
  <pc:docChgLst>
    <pc:chgData name="Andrejs Mūrnieks" userId="S::murnieks@edu.lu.lv::3e8de971-bca6-4a40-98d7-345a6aeb0e19" providerId="AD" clId="Web-{6412FB5C-E5E7-4027-BD32-B6FF185EED92}"/>
    <pc:docChg chg="modSld sldOrd">
      <pc:chgData name="Andrejs Mūrnieks" userId="S::murnieks@edu.lu.lv::3e8de971-bca6-4a40-98d7-345a6aeb0e19" providerId="AD" clId="Web-{6412FB5C-E5E7-4027-BD32-B6FF185EED92}" dt="2023-01-19T14:28:45.645" v="39" actId="1076"/>
      <pc:docMkLst>
        <pc:docMk/>
      </pc:docMkLst>
      <pc:sldChg chg="addSp delSp modSp">
        <pc:chgData name="Andrejs Mūrnieks" userId="S::murnieks@edu.lu.lv::3e8de971-bca6-4a40-98d7-345a6aeb0e19" providerId="AD" clId="Web-{6412FB5C-E5E7-4027-BD32-B6FF185EED92}" dt="2023-01-19T14:28:45.645" v="39" actId="1076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6412FB5C-E5E7-4027-BD32-B6FF185EED92}" dt="2023-01-19T14:27:16.146" v="20" actId="20577"/>
          <ac:spMkLst>
            <pc:docMk/>
            <pc:sldMk cId="1230155545" sldId="257"/>
            <ac:spMk id="2" creationId="{113EC399-75D5-46C3-9B45-FE17252B0780}"/>
          </ac:spMkLst>
        </pc:spChg>
        <pc:spChg chg="del mod">
          <ac:chgData name="Andrejs Mūrnieks" userId="S::murnieks@edu.lu.lv::3e8de971-bca6-4a40-98d7-345a6aeb0e19" providerId="AD" clId="Web-{6412FB5C-E5E7-4027-BD32-B6FF185EED92}" dt="2023-01-19T14:28:40.004" v="37"/>
          <ac:spMkLst>
            <pc:docMk/>
            <pc:sldMk cId="1230155545" sldId="257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6412FB5C-E5E7-4027-BD32-B6FF185EED92}" dt="2023-01-19T14:27:38.395" v="29" actId="20577"/>
          <ac:spMkLst>
            <pc:docMk/>
            <pc:sldMk cId="1230155545" sldId="257"/>
            <ac:spMk id="5" creationId="{4F53C081-2937-D965-A9EC-966BED91B59A}"/>
          </ac:spMkLst>
        </pc:spChg>
        <pc:picChg chg="add mod ord">
          <ac:chgData name="Andrejs Mūrnieks" userId="S::murnieks@edu.lu.lv::3e8de971-bca6-4a40-98d7-345a6aeb0e19" providerId="AD" clId="Web-{6412FB5C-E5E7-4027-BD32-B6FF185EED92}" dt="2023-01-19T14:28:45.645" v="39" actId="1076"/>
          <ac:picMkLst>
            <pc:docMk/>
            <pc:sldMk cId="1230155545" sldId="257"/>
            <ac:picMk id="6" creationId="{767D4032-FE13-F050-E4D0-2F8562DC2F4F}"/>
          </ac:picMkLst>
        </pc:picChg>
      </pc:sldChg>
      <pc:sldChg chg="ord">
        <pc:chgData name="Andrejs Mūrnieks" userId="S::murnieks@edu.lu.lv::3e8de971-bca6-4a40-98d7-345a6aeb0e19" providerId="AD" clId="Web-{6412FB5C-E5E7-4027-BD32-B6FF185EED92}" dt="2023-01-19T14:27:50.552" v="32"/>
        <pc:sldMkLst>
          <pc:docMk/>
          <pc:sldMk cId="604826069" sldId="260"/>
        </pc:sldMkLst>
      </pc:sldChg>
      <pc:sldChg chg="ord">
        <pc:chgData name="Andrejs Mūrnieks" userId="S::murnieks@edu.lu.lv::3e8de971-bca6-4a40-98d7-345a6aeb0e19" providerId="AD" clId="Web-{6412FB5C-E5E7-4027-BD32-B6FF185EED92}" dt="2023-01-19T14:27:45.020" v="30"/>
        <pc:sldMkLst>
          <pc:docMk/>
          <pc:sldMk cId="4027785597" sldId="261"/>
        </pc:sldMkLst>
      </pc:sldChg>
      <pc:sldChg chg="delSp ord">
        <pc:chgData name="Andrejs Mūrnieks" userId="S::murnieks@edu.lu.lv::3e8de971-bca6-4a40-98d7-345a6aeb0e19" providerId="AD" clId="Web-{6412FB5C-E5E7-4027-BD32-B6FF185EED92}" dt="2023-01-19T14:28:32.707" v="36"/>
        <pc:sldMkLst>
          <pc:docMk/>
          <pc:sldMk cId="3894012218" sldId="262"/>
        </pc:sldMkLst>
        <pc:picChg chg="del">
          <ac:chgData name="Andrejs Mūrnieks" userId="S::murnieks@edu.lu.lv::3e8de971-bca6-4a40-98d7-345a6aeb0e19" providerId="AD" clId="Web-{6412FB5C-E5E7-4027-BD32-B6FF185EED92}" dt="2023-01-19T14:28:32.707" v="36"/>
          <ac:picMkLst>
            <pc:docMk/>
            <pc:sldMk cId="3894012218" sldId="262"/>
            <ac:picMk id="4" creationId="{4E2097F4-62FA-6F71-CE2A-249ABC8AABAF}"/>
          </ac:picMkLst>
        </pc:picChg>
      </pc:sldChg>
      <pc:sldChg chg="ord">
        <pc:chgData name="Andrejs Mūrnieks" userId="S::murnieks@edu.lu.lv::3e8de971-bca6-4a40-98d7-345a6aeb0e19" providerId="AD" clId="Web-{6412FB5C-E5E7-4027-BD32-B6FF185EED92}" dt="2023-01-19T14:27:52.130" v="33"/>
        <pc:sldMkLst>
          <pc:docMk/>
          <pc:sldMk cId="2850587330" sldId="263"/>
        </pc:sldMkLst>
      </pc:sldChg>
      <pc:sldChg chg="ord">
        <pc:chgData name="Andrejs Mūrnieks" userId="S::murnieks@edu.lu.lv::3e8de971-bca6-4a40-98d7-345a6aeb0e19" providerId="AD" clId="Web-{6412FB5C-E5E7-4027-BD32-B6FF185EED92}" dt="2023-01-19T14:27:55.036" v="34"/>
        <pc:sldMkLst>
          <pc:docMk/>
          <pc:sldMk cId="2311931636" sldId="264"/>
        </pc:sldMkLst>
      </pc:sldChg>
      <pc:sldChg chg="ord">
        <pc:chgData name="Andrejs Mūrnieks" userId="S::murnieks@edu.lu.lv::3e8de971-bca6-4a40-98d7-345a6aeb0e19" providerId="AD" clId="Web-{6412FB5C-E5E7-4027-BD32-B6FF185EED92}" dt="2023-01-19T14:28:17.504" v="35"/>
        <pc:sldMkLst>
          <pc:docMk/>
          <pc:sldMk cId="672510424" sldId="265"/>
        </pc:sldMkLst>
      </pc:sldChg>
    </pc:docChg>
  </pc:docChgLst>
  <pc:docChgLst>
    <pc:chgData name="Andrejs Mūrnieks" userId="S::murnieks@edu.lu.lv::3e8de971-bca6-4a40-98d7-345a6aeb0e19" providerId="AD" clId="Web-{3E73D889-7E9C-4F53-8633-841C8FF335CD}"/>
    <pc:docChg chg="addSld sldOrd addMainMaster">
      <pc:chgData name="Andrejs Mūrnieks" userId="S::murnieks@edu.lu.lv::3e8de971-bca6-4a40-98d7-345a6aeb0e19" providerId="AD" clId="Web-{3E73D889-7E9C-4F53-8633-841C8FF335CD}" dt="2023-01-19T13:22:42.026" v="13"/>
      <pc:docMkLst>
        <pc:docMk/>
      </pc:docMkLst>
      <pc:sldChg chg="ord">
        <pc:chgData name="Andrejs Mūrnieks" userId="S::murnieks@edu.lu.lv::3e8de971-bca6-4a40-98d7-345a6aeb0e19" providerId="AD" clId="Web-{3E73D889-7E9C-4F53-8633-841C8FF335CD}" dt="2023-01-19T13:22:42.026" v="13"/>
        <pc:sldMkLst>
          <pc:docMk/>
          <pc:sldMk cId="1230155545" sldId="257"/>
        </pc:sldMkLst>
      </pc:sldChg>
      <pc:sldChg chg="add ord">
        <pc:chgData name="Andrejs Mūrnieks" userId="S::murnieks@edu.lu.lv::3e8de971-bca6-4a40-98d7-345a6aeb0e19" providerId="AD" clId="Web-{3E73D889-7E9C-4F53-8633-841C8FF335CD}" dt="2023-01-19T13:19:42.810" v="1"/>
        <pc:sldMkLst>
          <pc:docMk/>
          <pc:sldMk cId="2328282869" sldId="259"/>
        </pc:sldMkLst>
      </pc:sldChg>
      <pc:sldChg chg="add">
        <pc:chgData name="Andrejs Mūrnieks" userId="S::murnieks@edu.lu.lv::3e8de971-bca6-4a40-98d7-345a6aeb0e19" providerId="AD" clId="Web-{3E73D889-7E9C-4F53-8633-841C8FF335CD}" dt="2023-01-19T13:20:06.559" v="2"/>
        <pc:sldMkLst>
          <pc:docMk/>
          <pc:sldMk cId="604826069" sldId="260"/>
        </pc:sldMkLst>
      </pc:sldChg>
      <pc:sldChg chg="add">
        <pc:chgData name="Andrejs Mūrnieks" userId="S::murnieks@edu.lu.lv::3e8de971-bca6-4a40-98d7-345a6aeb0e19" providerId="AD" clId="Web-{3E73D889-7E9C-4F53-8633-841C8FF335CD}" dt="2023-01-19T13:20:24.965" v="3"/>
        <pc:sldMkLst>
          <pc:docMk/>
          <pc:sldMk cId="4027785597" sldId="261"/>
        </pc:sldMkLst>
      </pc:sldChg>
      <pc:sldChg chg="add">
        <pc:chgData name="Andrejs Mūrnieks" userId="S::murnieks@edu.lu.lv::3e8de971-bca6-4a40-98d7-345a6aeb0e19" providerId="AD" clId="Web-{3E73D889-7E9C-4F53-8633-841C8FF335CD}" dt="2023-01-19T13:20:40.606" v="4"/>
        <pc:sldMkLst>
          <pc:docMk/>
          <pc:sldMk cId="3894012218" sldId="262"/>
        </pc:sldMkLst>
      </pc:sldChg>
      <pc:sldChg chg="add">
        <pc:chgData name="Andrejs Mūrnieks" userId="S::murnieks@edu.lu.lv::3e8de971-bca6-4a40-98d7-345a6aeb0e19" providerId="AD" clId="Web-{3E73D889-7E9C-4F53-8633-841C8FF335CD}" dt="2023-01-19T13:20:59.402" v="5"/>
        <pc:sldMkLst>
          <pc:docMk/>
          <pc:sldMk cId="2850587330" sldId="263"/>
        </pc:sldMkLst>
      </pc:sldChg>
      <pc:sldChg chg="add">
        <pc:chgData name="Andrejs Mūrnieks" userId="S::murnieks@edu.lu.lv::3e8de971-bca6-4a40-98d7-345a6aeb0e19" providerId="AD" clId="Web-{3E73D889-7E9C-4F53-8633-841C8FF335CD}" dt="2023-01-19T13:21:15.012" v="6"/>
        <pc:sldMkLst>
          <pc:docMk/>
          <pc:sldMk cId="2311931636" sldId="264"/>
        </pc:sldMkLst>
      </pc:sldChg>
      <pc:sldChg chg="add">
        <pc:chgData name="Andrejs Mūrnieks" userId="S::murnieks@edu.lu.lv::3e8de971-bca6-4a40-98d7-345a6aeb0e19" providerId="AD" clId="Web-{3E73D889-7E9C-4F53-8633-841C8FF335CD}" dt="2023-01-19T13:21:27.433" v="7"/>
        <pc:sldMkLst>
          <pc:docMk/>
          <pc:sldMk cId="672510424" sldId="265"/>
        </pc:sldMkLst>
      </pc:sldChg>
      <pc:sldChg chg="add">
        <pc:chgData name="Andrejs Mūrnieks" userId="S::murnieks@edu.lu.lv::3e8de971-bca6-4a40-98d7-345a6aeb0e19" providerId="AD" clId="Web-{3E73D889-7E9C-4F53-8633-841C8FF335CD}" dt="2023-01-19T13:21:46.480" v="8"/>
        <pc:sldMkLst>
          <pc:docMk/>
          <pc:sldMk cId="600959139" sldId="266"/>
        </pc:sldMkLst>
      </pc:sldChg>
      <pc:sldChg chg="add">
        <pc:chgData name="Andrejs Mūrnieks" userId="S::murnieks@edu.lu.lv::3e8de971-bca6-4a40-98d7-345a6aeb0e19" providerId="AD" clId="Web-{3E73D889-7E9C-4F53-8633-841C8FF335CD}" dt="2023-01-19T13:21:59.605" v="9"/>
        <pc:sldMkLst>
          <pc:docMk/>
          <pc:sldMk cId="2329947024" sldId="267"/>
        </pc:sldMkLst>
      </pc:sldChg>
      <pc:sldChg chg="add">
        <pc:chgData name="Andrejs Mūrnieks" userId="S::murnieks@edu.lu.lv::3e8de971-bca6-4a40-98d7-345a6aeb0e19" providerId="AD" clId="Web-{3E73D889-7E9C-4F53-8633-841C8FF335CD}" dt="2023-01-19T13:22:10.745" v="10"/>
        <pc:sldMkLst>
          <pc:docMk/>
          <pc:sldMk cId="3056131759" sldId="268"/>
        </pc:sldMkLst>
      </pc:sldChg>
      <pc:sldChg chg="add">
        <pc:chgData name="Andrejs Mūrnieks" userId="S::murnieks@edu.lu.lv::3e8de971-bca6-4a40-98d7-345a6aeb0e19" providerId="AD" clId="Web-{3E73D889-7E9C-4F53-8633-841C8FF335CD}" dt="2023-01-19T13:22:21.323" v="11"/>
        <pc:sldMkLst>
          <pc:docMk/>
          <pc:sldMk cId="3541094782" sldId="269"/>
        </pc:sldMkLst>
      </pc:sldChg>
      <pc:sldChg chg="add">
        <pc:chgData name="Andrejs Mūrnieks" userId="S::murnieks@edu.lu.lv::3e8de971-bca6-4a40-98d7-345a6aeb0e19" providerId="AD" clId="Web-{3E73D889-7E9C-4F53-8633-841C8FF335CD}" dt="2023-01-19T13:22:32.104" v="12"/>
        <pc:sldMkLst>
          <pc:docMk/>
          <pc:sldMk cId="2804885339" sldId="270"/>
        </pc:sldMkLst>
      </pc:sldChg>
      <pc:sldMasterChg chg="add addSldLayout">
        <pc:chgData name="Andrejs Mūrnieks" userId="S::murnieks@edu.lu.lv::3e8de971-bca6-4a40-98d7-345a6aeb0e19" providerId="AD" clId="Web-{3E73D889-7E9C-4F53-8633-841C8FF335CD}" dt="2023-01-19T13:19:38.904" v="0"/>
        <pc:sldMasterMkLst>
          <pc:docMk/>
          <pc:sldMasterMk cId="7693930" sldId="2147483810"/>
        </pc:sldMasterMkLst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843507127" sldId="2147483811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3508764998" sldId="2147483812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1550658160" sldId="2147483813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1202674925" sldId="2147483814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3460647849" sldId="2147483815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4140083379" sldId="2147483816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642367079" sldId="2147483817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118809869" sldId="2147483818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3651920947" sldId="2147483819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670800350" sldId="2147483820"/>
          </pc:sldLayoutMkLst>
        </pc:sldLayoutChg>
        <pc:sldLayoutChg chg="add">
          <pc:chgData name="Andrejs Mūrnieks" userId="S::murnieks@edu.lu.lv::3e8de971-bca6-4a40-98d7-345a6aeb0e19" providerId="AD" clId="Web-{3E73D889-7E9C-4F53-8633-841C8FF335CD}" dt="2023-01-19T13:19:38.904" v="0"/>
          <pc:sldLayoutMkLst>
            <pc:docMk/>
            <pc:sldMasterMk cId="7693930" sldId="2147483810"/>
            <pc:sldLayoutMk cId="1926053905" sldId="2147483821"/>
          </pc:sldLayoutMkLst>
        </pc:sldLayoutChg>
      </pc:sldMasterChg>
    </pc:docChg>
  </pc:docChgLst>
  <pc:docChgLst>
    <pc:chgData name="Andrejs Mūrnieks" userId="S::murnieks@edu.lu.lv::3e8de971-bca6-4a40-98d7-345a6aeb0e19" providerId="AD" clId="Web-{1177F5E8-75B3-40AC-89B8-3312A2158B51}"/>
    <pc:docChg chg="addSld delSld modSld sldOrd">
      <pc:chgData name="Andrejs Mūrnieks" userId="S::murnieks@edu.lu.lv::3e8de971-bca6-4a40-98d7-345a6aeb0e19" providerId="AD" clId="Web-{1177F5E8-75B3-40AC-89B8-3312A2158B51}" dt="2023-01-19T14:56:23.921" v="254" actId="1076"/>
      <pc:docMkLst>
        <pc:docMk/>
      </pc:docMkLst>
      <pc:sldChg chg="modSp">
        <pc:chgData name="Andrejs Mūrnieks" userId="S::murnieks@edu.lu.lv::3e8de971-bca6-4a40-98d7-345a6aeb0e19" providerId="AD" clId="Web-{1177F5E8-75B3-40AC-89B8-3312A2158B51}" dt="2023-01-19T14:56:23.921" v="254" actId="1076"/>
        <pc:sldMkLst>
          <pc:docMk/>
          <pc:sldMk cId="1230155545" sldId="257"/>
        </pc:sldMkLst>
        <pc:picChg chg="mod">
          <ac:chgData name="Andrejs Mūrnieks" userId="S::murnieks@edu.lu.lv::3e8de971-bca6-4a40-98d7-345a6aeb0e19" providerId="AD" clId="Web-{1177F5E8-75B3-40AC-89B8-3312A2158B51}" dt="2023-01-19T14:56:23.921" v="254" actId="1076"/>
          <ac:picMkLst>
            <pc:docMk/>
            <pc:sldMk cId="1230155545" sldId="257"/>
            <ac:picMk id="6" creationId="{767D4032-FE13-F050-E4D0-2F8562DC2F4F}"/>
          </ac:picMkLst>
        </pc:picChg>
      </pc:sldChg>
      <pc:sldChg chg="del">
        <pc:chgData name="Andrejs Mūrnieks" userId="S::murnieks@edu.lu.lv::3e8de971-bca6-4a40-98d7-345a6aeb0e19" providerId="AD" clId="Web-{1177F5E8-75B3-40AC-89B8-3312A2158B51}" dt="2023-01-19T14:43:58.862" v="103"/>
        <pc:sldMkLst>
          <pc:docMk/>
          <pc:sldMk cId="4027785597" sldId="261"/>
        </pc:sldMkLst>
      </pc:sldChg>
      <pc:sldChg chg="del">
        <pc:chgData name="Andrejs Mūrnieks" userId="S::murnieks@edu.lu.lv::3e8de971-bca6-4a40-98d7-345a6aeb0e19" providerId="AD" clId="Web-{1177F5E8-75B3-40AC-89B8-3312A2158B51}" dt="2023-01-19T14:43:06.283" v="93"/>
        <pc:sldMkLst>
          <pc:docMk/>
          <pc:sldMk cId="3894012218" sldId="262"/>
        </pc:sldMkLst>
      </pc:sldChg>
      <pc:sldChg chg="del">
        <pc:chgData name="Andrejs Mūrnieks" userId="S::murnieks@edu.lu.lv::3e8de971-bca6-4a40-98d7-345a6aeb0e19" providerId="AD" clId="Web-{1177F5E8-75B3-40AC-89B8-3312A2158B51}" dt="2023-01-19T14:43:09.596" v="94"/>
        <pc:sldMkLst>
          <pc:docMk/>
          <pc:sldMk cId="2850587330" sldId="263"/>
        </pc:sldMkLst>
      </pc:sldChg>
      <pc:sldChg chg="del">
        <pc:chgData name="Andrejs Mūrnieks" userId="S::murnieks@edu.lu.lv::3e8de971-bca6-4a40-98d7-345a6aeb0e19" providerId="AD" clId="Web-{1177F5E8-75B3-40AC-89B8-3312A2158B51}" dt="2023-01-19T14:40:48.234" v="71"/>
        <pc:sldMkLst>
          <pc:docMk/>
          <pc:sldMk cId="2311931636" sldId="264"/>
        </pc:sldMkLst>
      </pc:sldChg>
      <pc:sldChg chg="ord">
        <pc:chgData name="Andrejs Mūrnieks" userId="S::murnieks@edu.lu.lv::3e8de971-bca6-4a40-98d7-345a6aeb0e19" providerId="AD" clId="Web-{1177F5E8-75B3-40AC-89B8-3312A2158B51}" dt="2023-01-19T14:46:46.443" v="117"/>
        <pc:sldMkLst>
          <pc:docMk/>
          <pc:sldMk cId="672510424" sldId="265"/>
        </pc:sldMkLst>
      </pc:sldChg>
      <pc:sldChg chg="del">
        <pc:chgData name="Andrejs Mūrnieks" userId="S::murnieks@edu.lu.lv::3e8de971-bca6-4a40-98d7-345a6aeb0e19" providerId="AD" clId="Web-{1177F5E8-75B3-40AC-89B8-3312A2158B51}" dt="2023-01-19T14:39:25.671" v="58"/>
        <pc:sldMkLst>
          <pc:docMk/>
          <pc:sldMk cId="600959139" sldId="266"/>
        </pc:sldMkLst>
      </pc:sldChg>
      <pc:sldChg chg="del">
        <pc:chgData name="Andrejs Mūrnieks" userId="S::murnieks@edu.lu.lv::3e8de971-bca6-4a40-98d7-345a6aeb0e19" providerId="AD" clId="Web-{1177F5E8-75B3-40AC-89B8-3312A2158B51}" dt="2023-01-19T14:38:39.186" v="51"/>
        <pc:sldMkLst>
          <pc:docMk/>
          <pc:sldMk cId="2329947024" sldId="267"/>
        </pc:sldMkLst>
      </pc:sldChg>
      <pc:sldChg chg="del">
        <pc:chgData name="Andrejs Mūrnieks" userId="S::murnieks@edu.lu.lv::3e8de971-bca6-4a40-98d7-345a6aeb0e19" providerId="AD" clId="Web-{1177F5E8-75B3-40AC-89B8-3312A2158B51}" dt="2023-01-19T14:37:55.201" v="43"/>
        <pc:sldMkLst>
          <pc:docMk/>
          <pc:sldMk cId="3056131759" sldId="268"/>
        </pc:sldMkLst>
      </pc:sldChg>
      <pc:sldChg chg="del">
        <pc:chgData name="Andrejs Mūrnieks" userId="S::murnieks@edu.lu.lv::3e8de971-bca6-4a40-98d7-345a6aeb0e19" providerId="AD" clId="Web-{1177F5E8-75B3-40AC-89B8-3312A2158B51}" dt="2023-01-19T14:37:07.497" v="35"/>
        <pc:sldMkLst>
          <pc:docMk/>
          <pc:sldMk cId="3541094782" sldId="269"/>
        </pc:sldMkLst>
      </pc:sldChg>
      <pc:sldChg chg="delSp del">
        <pc:chgData name="Andrejs Mūrnieks" userId="S::murnieks@edu.lu.lv::3e8de971-bca6-4a40-98d7-345a6aeb0e19" providerId="AD" clId="Web-{1177F5E8-75B3-40AC-89B8-3312A2158B51}" dt="2023-01-19T14:36:03.480" v="24"/>
        <pc:sldMkLst>
          <pc:docMk/>
          <pc:sldMk cId="2804885339" sldId="270"/>
        </pc:sldMkLst>
        <pc:picChg chg="del">
          <ac:chgData name="Andrejs Mūrnieks" userId="S::murnieks@edu.lu.lv::3e8de971-bca6-4a40-98d7-345a6aeb0e19" providerId="AD" clId="Web-{1177F5E8-75B3-40AC-89B8-3312A2158B51}" dt="2023-01-19T14:34:28.932" v="12"/>
          <ac:picMkLst>
            <pc:docMk/>
            <pc:sldMk cId="2804885339" sldId="270"/>
            <ac:picMk id="5" creationId="{3D490762-0C7C-0348-6813-A0B382736F41}"/>
          </ac:picMkLst>
        </pc:picChg>
      </pc:sldChg>
      <pc:sldChg chg="modSp">
        <pc:chgData name="Andrejs Mūrnieks" userId="S::murnieks@edu.lu.lv::3e8de971-bca6-4a40-98d7-345a6aeb0e19" providerId="AD" clId="Web-{1177F5E8-75B3-40AC-89B8-3312A2158B51}" dt="2023-01-19T14:55:20.029" v="249" actId="1076"/>
        <pc:sldMkLst>
          <pc:docMk/>
          <pc:sldMk cId="2840041276" sldId="271"/>
        </pc:sldMkLst>
        <pc:spChg chg="mod">
          <ac:chgData name="Andrejs Mūrnieks" userId="S::murnieks@edu.lu.lv::3e8de971-bca6-4a40-98d7-345a6aeb0e19" providerId="AD" clId="Web-{1177F5E8-75B3-40AC-89B8-3312A2158B51}" dt="2023-01-19T14:44:26.722" v="107" actId="1076"/>
          <ac:spMkLst>
            <pc:docMk/>
            <pc:sldMk cId="2840041276" sldId="271"/>
            <ac:spMk id="2" creationId="{113EC399-75D5-46C3-9B45-FE17252B0780}"/>
          </ac:spMkLst>
        </pc:spChg>
        <pc:picChg chg="mod">
          <ac:chgData name="Andrejs Mūrnieks" userId="S::murnieks@edu.lu.lv::3e8de971-bca6-4a40-98d7-345a6aeb0e19" providerId="AD" clId="Web-{1177F5E8-75B3-40AC-89B8-3312A2158B51}" dt="2023-01-19T14:55:20.029" v="249" actId="1076"/>
          <ac:picMkLst>
            <pc:docMk/>
            <pc:sldMk cId="2840041276" sldId="271"/>
            <ac:picMk id="5" creationId="{395C704F-5E42-6109-1E3B-429BD2CA7193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46:43.756" v="116" actId="20577"/>
        <pc:sldMkLst>
          <pc:docMk/>
          <pc:sldMk cId="1615545094" sldId="272"/>
        </pc:sldMkLst>
        <pc:spChg chg="del">
          <ac:chgData name="Andrejs Mūrnieks" userId="S::murnieks@edu.lu.lv::3e8de971-bca6-4a40-98d7-345a6aeb0e19" providerId="AD" clId="Web-{1177F5E8-75B3-40AC-89B8-3312A2158B51}" dt="2023-01-19T14:43:29.456" v="96"/>
          <ac:spMkLst>
            <pc:docMk/>
            <pc:sldMk cId="1615545094" sldId="272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43:32.456" v="97"/>
          <ac:spMkLst>
            <pc:docMk/>
            <pc:sldMk cId="1615545094" sldId="272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46:43.756" v="116" actId="20577"/>
          <ac:spMkLst>
            <pc:docMk/>
            <pc:sldMk cId="1615545094" sldId="272"/>
            <ac:spMk id="5" creationId="{4EE3138A-50AB-973E-B24E-15276385069A}"/>
          </ac:spMkLst>
        </pc:spChg>
        <pc:picChg chg="add mod">
          <ac:chgData name="Andrejs Mūrnieks" userId="S::murnieks@edu.lu.lv::3e8de971-bca6-4a40-98d7-345a6aeb0e19" providerId="AD" clId="Web-{1177F5E8-75B3-40AC-89B8-3312A2158B51}" dt="2023-01-19T14:43:46.159" v="100" actId="1076"/>
          <ac:picMkLst>
            <pc:docMk/>
            <pc:sldMk cId="1615545094" sldId="272"/>
            <ac:picMk id="7" creationId="{D28E9FB4-87B6-C2EF-9EF5-CDF2CB9A88F3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56:00.311" v="252" actId="20577"/>
        <pc:sldMkLst>
          <pc:docMk/>
          <pc:sldMk cId="1085964350" sldId="273"/>
        </pc:sldMkLst>
        <pc:spChg chg="del">
          <ac:chgData name="Andrejs Mūrnieks" userId="S::murnieks@edu.lu.lv::3e8de971-bca6-4a40-98d7-345a6aeb0e19" providerId="AD" clId="Web-{1177F5E8-75B3-40AC-89B8-3312A2158B51}" dt="2023-01-19T14:42:41.752" v="89"/>
          <ac:spMkLst>
            <pc:docMk/>
            <pc:sldMk cId="1085964350" sldId="273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42:44.486" v="90"/>
          <ac:spMkLst>
            <pc:docMk/>
            <pc:sldMk cId="1085964350" sldId="273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52:47.871" v="193" actId="1076"/>
          <ac:spMkLst>
            <pc:docMk/>
            <pc:sldMk cId="1085964350" sldId="273"/>
            <ac:spMk id="7" creationId="{18E3D83D-FDA2-D57D-E590-68954106D8AD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56:00.311" v="252" actId="20577"/>
          <ac:spMkLst>
            <pc:docMk/>
            <pc:sldMk cId="1085964350" sldId="273"/>
            <ac:spMk id="8" creationId="{40DA4FC4-4368-C7DA-058F-13D5319DAC10}"/>
          </ac:spMkLst>
        </pc:spChg>
        <pc:picChg chg="add mod">
          <ac:chgData name="Andrejs Mūrnieks" userId="S::murnieks@edu.lu.lv::3e8de971-bca6-4a40-98d7-345a6aeb0e19" providerId="AD" clId="Web-{1177F5E8-75B3-40AC-89B8-3312A2158B51}" dt="2023-01-19T14:47:32.803" v="120" actId="14100"/>
          <ac:picMkLst>
            <pc:docMk/>
            <pc:sldMk cId="1085964350" sldId="273"/>
            <ac:picMk id="5" creationId="{A1D144A4-AA98-F483-897D-D06FE1D83CA2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52:17.729" v="192" actId="1076"/>
        <pc:sldMkLst>
          <pc:docMk/>
          <pc:sldMk cId="2201971925" sldId="274"/>
        </pc:sldMkLst>
        <pc:spChg chg="del">
          <ac:chgData name="Andrejs Mūrnieks" userId="S::murnieks@edu.lu.lv::3e8de971-bca6-4a40-98d7-345a6aeb0e19" providerId="AD" clId="Web-{1177F5E8-75B3-40AC-89B8-3312A2158B51}" dt="2023-01-19T14:41:05.235" v="73"/>
          <ac:spMkLst>
            <pc:docMk/>
            <pc:sldMk cId="2201971925" sldId="274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41:07.797" v="74"/>
          <ac:spMkLst>
            <pc:docMk/>
            <pc:sldMk cId="2201971925" sldId="274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52:17.729" v="192" actId="1076"/>
          <ac:spMkLst>
            <pc:docMk/>
            <pc:sldMk cId="2201971925" sldId="274"/>
            <ac:spMk id="7" creationId="{4B2EC970-6A3F-339F-1752-4726DC8B2D08}"/>
          </ac:spMkLst>
        </pc:spChg>
        <pc:picChg chg="add mod">
          <ac:chgData name="Andrejs Mūrnieks" userId="S::murnieks@edu.lu.lv::3e8de971-bca6-4a40-98d7-345a6aeb0e19" providerId="AD" clId="Web-{1177F5E8-75B3-40AC-89B8-3312A2158B51}" dt="2023-01-19T14:51:46.557" v="184" actId="14100"/>
          <ac:picMkLst>
            <pc:docMk/>
            <pc:sldMk cId="2201971925" sldId="274"/>
            <ac:picMk id="5" creationId="{2B0A1792-0F4C-9229-F870-537A3FA2EE4D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54:17.294" v="244" actId="20577"/>
        <pc:sldMkLst>
          <pc:docMk/>
          <pc:sldMk cId="3584005116" sldId="275"/>
        </pc:sldMkLst>
        <pc:spChg chg="del">
          <ac:chgData name="Andrejs Mūrnieks" userId="S::murnieks@edu.lu.lv::3e8de971-bca6-4a40-98d7-345a6aeb0e19" providerId="AD" clId="Web-{1177F5E8-75B3-40AC-89B8-3312A2158B51}" dt="2023-01-19T14:40:24.390" v="65"/>
          <ac:spMkLst>
            <pc:docMk/>
            <pc:sldMk cId="3584005116" sldId="275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40:27.015" v="66"/>
          <ac:spMkLst>
            <pc:docMk/>
            <pc:sldMk cId="3584005116" sldId="275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54:17.294" v="244" actId="20577"/>
          <ac:spMkLst>
            <pc:docMk/>
            <pc:sldMk cId="3584005116" sldId="275"/>
            <ac:spMk id="7" creationId="{3340B915-D83E-6F7A-59E5-45D9CADAF7DC}"/>
          </ac:spMkLst>
        </pc:spChg>
        <pc:picChg chg="add mod">
          <ac:chgData name="Andrejs Mūrnieks" userId="S::murnieks@edu.lu.lv::3e8de971-bca6-4a40-98d7-345a6aeb0e19" providerId="AD" clId="Web-{1177F5E8-75B3-40AC-89B8-3312A2158B51}" dt="2023-01-19T14:40:30.500" v="67" actId="1076"/>
          <ac:picMkLst>
            <pc:docMk/>
            <pc:sldMk cId="3584005116" sldId="275"/>
            <ac:picMk id="5" creationId="{5D2F818B-867C-D426-4B82-F4EC7CD5B4C9}"/>
          </ac:picMkLst>
        </pc:picChg>
      </pc:sldChg>
      <pc:sldChg chg="delSp add del ord">
        <pc:chgData name="Andrejs Mūrnieks" userId="S::murnieks@edu.lu.lv::3e8de971-bca6-4a40-98d7-345a6aeb0e19" providerId="AD" clId="Web-{1177F5E8-75B3-40AC-89B8-3312A2158B51}" dt="2023-01-19T14:54:38.325" v="245"/>
        <pc:sldMkLst>
          <pc:docMk/>
          <pc:sldMk cId="725650976" sldId="276"/>
        </pc:sldMkLst>
        <pc:spChg chg="del">
          <ac:chgData name="Andrejs Mūrnieks" userId="S::murnieks@edu.lu.lv::3e8de971-bca6-4a40-98d7-345a6aeb0e19" providerId="AD" clId="Web-{1177F5E8-75B3-40AC-89B8-3312A2158B51}" dt="2023-01-19T14:39:40.640" v="60"/>
          <ac:spMkLst>
            <pc:docMk/>
            <pc:sldMk cId="725650976" sldId="276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39:43.030" v="61"/>
          <ac:spMkLst>
            <pc:docMk/>
            <pc:sldMk cId="725650976" sldId="276"/>
            <ac:spMk id="3" creationId="{6332C34D-5735-47D5-B218-A0A68ADE6AD5}"/>
          </ac:spMkLst>
        </pc:spChg>
      </pc:sldChg>
      <pc:sldChg chg="addSp delSp modSp add">
        <pc:chgData name="Andrejs Mūrnieks" userId="S::murnieks@edu.lu.lv::3e8de971-bca6-4a40-98d7-345a6aeb0e19" providerId="AD" clId="Web-{1177F5E8-75B3-40AC-89B8-3312A2158B51}" dt="2023-01-19T14:49:39.555" v="139" actId="14100"/>
        <pc:sldMkLst>
          <pc:docMk/>
          <pc:sldMk cId="2241511713" sldId="277"/>
        </pc:sldMkLst>
        <pc:spChg chg="del">
          <ac:chgData name="Andrejs Mūrnieks" userId="S::murnieks@edu.lu.lv::3e8de971-bca6-4a40-98d7-345a6aeb0e19" providerId="AD" clId="Web-{1177F5E8-75B3-40AC-89B8-3312A2158B51}" dt="2023-01-19T14:38:53.561" v="54"/>
          <ac:spMkLst>
            <pc:docMk/>
            <pc:sldMk cId="2241511713" sldId="277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38:50.983" v="53"/>
          <ac:spMkLst>
            <pc:docMk/>
            <pc:sldMk cId="2241511713" sldId="277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49:39.555" v="139" actId="14100"/>
          <ac:spMkLst>
            <pc:docMk/>
            <pc:sldMk cId="2241511713" sldId="277"/>
            <ac:spMk id="7" creationId="{0F6F27C8-03D8-EECD-2E01-D52CF615D922}"/>
          </ac:spMkLst>
        </pc:spChg>
        <pc:picChg chg="add">
          <ac:chgData name="Andrejs Mūrnieks" userId="S::murnieks@edu.lu.lv::3e8de971-bca6-4a40-98d7-345a6aeb0e19" providerId="AD" clId="Web-{1177F5E8-75B3-40AC-89B8-3312A2158B51}" dt="2023-01-19T14:38:47.733" v="52"/>
          <ac:picMkLst>
            <pc:docMk/>
            <pc:sldMk cId="2241511713" sldId="277"/>
            <ac:picMk id="5" creationId="{9A787CD9-8F54-1589-9A6E-28E734F86FC8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38:29.232" v="50" actId="1076"/>
        <pc:sldMkLst>
          <pc:docMk/>
          <pc:sldMk cId="2310688419" sldId="278"/>
        </pc:sldMkLst>
        <pc:spChg chg="del">
          <ac:chgData name="Andrejs Mūrnieks" userId="S::murnieks@edu.lu.lv::3e8de971-bca6-4a40-98d7-345a6aeb0e19" providerId="AD" clId="Web-{1177F5E8-75B3-40AC-89B8-3312A2158B51}" dt="2023-01-19T14:38:09.888" v="46"/>
          <ac:spMkLst>
            <pc:docMk/>
            <pc:sldMk cId="2310688419" sldId="278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38:07.513" v="45"/>
          <ac:spMkLst>
            <pc:docMk/>
            <pc:sldMk cId="2310688419" sldId="278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38:25.201" v="49" actId="1076"/>
          <ac:spMkLst>
            <pc:docMk/>
            <pc:sldMk cId="2310688419" sldId="278"/>
            <ac:spMk id="7" creationId="{15C9EB45-5887-DCA8-15F0-611CF6339EF1}"/>
          </ac:spMkLst>
        </pc:spChg>
        <pc:picChg chg="add mod">
          <ac:chgData name="Andrejs Mūrnieks" userId="S::murnieks@edu.lu.lv::3e8de971-bca6-4a40-98d7-345a6aeb0e19" providerId="AD" clId="Web-{1177F5E8-75B3-40AC-89B8-3312A2158B51}" dt="2023-01-19T14:38:29.232" v="50" actId="1076"/>
          <ac:picMkLst>
            <pc:docMk/>
            <pc:sldMk cId="2310688419" sldId="278"/>
            <ac:picMk id="5" creationId="{8F421A9C-336D-CE48-6E5D-89A673D5AA0D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37:49.200" v="42" actId="1076"/>
        <pc:sldMkLst>
          <pc:docMk/>
          <pc:sldMk cId="3753563840" sldId="279"/>
        </pc:sldMkLst>
        <pc:spChg chg="del">
          <ac:chgData name="Andrejs Mūrnieks" userId="S::murnieks@edu.lu.lv::3e8de971-bca6-4a40-98d7-345a6aeb0e19" providerId="AD" clId="Web-{1177F5E8-75B3-40AC-89B8-3312A2158B51}" dt="2023-01-19T14:37:25.278" v="38"/>
          <ac:spMkLst>
            <pc:docMk/>
            <pc:sldMk cId="3753563840" sldId="279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37:22.606" v="37"/>
          <ac:spMkLst>
            <pc:docMk/>
            <pc:sldMk cId="3753563840" sldId="279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37:49.200" v="42" actId="1076"/>
          <ac:spMkLst>
            <pc:docMk/>
            <pc:sldMk cId="3753563840" sldId="279"/>
            <ac:spMk id="7" creationId="{B4B5FF48-CB6C-66D8-8DCD-6BAF61AA6288}"/>
          </ac:spMkLst>
        </pc:spChg>
        <pc:picChg chg="add">
          <ac:chgData name="Andrejs Mūrnieks" userId="S::murnieks@edu.lu.lv::3e8de971-bca6-4a40-98d7-345a6aeb0e19" providerId="AD" clId="Web-{1177F5E8-75B3-40AC-89B8-3312A2158B51}" dt="2023-01-19T14:37:18.481" v="36"/>
          <ac:picMkLst>
            <pc:docMk/>
            <pc:sldMk cId="3753563840" sldId="279"/>
            <ac:picMk id="5" creationId="{2D4101D1-DBD4-EB87-5BE1-7364D6294F1C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49:11.680" v="138" actId="14100"/>
        <pc:sldMkLst>
          <pc:docMk/>
          <pc:sldMk cId="3973812164" sldId="280"/>
        </pc:sldMkLst>
        <pc:spChg chg="del">
          <ac:chgData name="Andrejs Mūrnieks" userId="S::murnieks@edu.lu.lv::3e8de971-bca6-4a40-98d7-345a6aeb0e19" providerId="AD" clId="Web-{1177F5E8-75B3-40AC-89B8-3312A2158B51}" dt="2023-01-19T14:36:20.340" v="27"/>
          <ac:spMkLst>
            <pc:docMk/>
            <pc:sldMk cId="3973812164" sldId="280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36:17.402" v="26"/>
          <ac:spMkLst>
            <pc:docMk/>
            <pc:sldMk cId="3973812164" sldId="280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49:06.258" v="136" actId="1076"/>
          <ac:spMkLst>
            <pc:docMk/>
            <pc:sldMk cId="3973812164" sldId="280"/>
            <ac:spMk id="5" creationId="{290F88C5-CAF3-E775-DC0A-BC85ECC2D1FF}"/>
          </ac:spMkLst>
        </pc:spChg>
        <pc:picChg chg="add mod">
          <ac:chgData name="Andrejs Mūrnieks" userId="S::murnieks@edu.lu.lv::3e8de971-bca6-4a40-98d7-345a6aeb0e19" providerId="AD" clId="Web-{1177F5E8-75B3-40AC-89B8-3312A2158B51}" dt="2023-01-19T14:49:11.680" v="138" actId="14100"/>
          <ac:picMkLst>
            <pc:docMk/>
            <pc:sldMk cId="3973812164" sldId="280"/>
            <ac:picMk id="7" creationId="{AEB86E01-A862-D513-DEB8-604476ECBEFD}"/>
          </ac:picMkLst>
        </pc:picChg>
      </pc:sldChg>
      <pc:sldChg chg="addSp delSp modSp add">
        <pc:chgData name="Andrejs Mūrnieks" userId="S::murnieks@edu.lu.lv::3e8de971-bca6-4a40-98d7-345a6aeb0e19" providerId="AD" clId="Web-{1177F5E8-75B3-40AC-89B8-3312A2158B51}" dt="2023-01-19T14:49:02.117" v="135" actId="20577"/>
        <pc:sldMkLst>
          <pc:docMk/>
          <pc:sldMk cId="660449586" sldId="281"/>
        </pc:sldMkLst>
        <pc:spChg chg="del">
          <ac:chgData name="Andrejs Mūrnieks" userId="S::murnieks@edu.lu.lv::3e8de971-bca6-4a40-98d7-345a6aeb0e19" providerId="AD" clId="Web-{1177F5E8-75B3-40AC-89B8-3312A2158B51}" dt="2023-01-19T14:34:21.713" v="10"/>
          <ac:spMkLst>
            <pc:docMk/>
            <pc:sldMk cId="660449586" sldId="281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1177F5E8-75B3-40AC-89B8-3312A2158B51}" dt="2023-01-19T14:34:24.557" v="11"/>
          <ac:spMkLst>
            <pc:docMk/>
            <pc:sldMk cId="660449586" sldId="281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45:02.473" v="109" actId="14100"/>
          <ac:spMkLst>
            <pc:docMk/>
            <pc:sldMk cId="660449586" sldId="281"/>
            <ac:spMk id="6" creationId="{5C90B261-19C8-30C6-D687-E30576783C9D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49:02.117" v="135" actId="20577"/>
          <ac:spMkLst>
            <pc:docMk/>
            <pc:sldMk cId="660449586" sldId="281"/>
            <ac:spMk id="8" creationId="{19D4D42E-23CC-C4CA-E23F-489C0B963498}"/>
          </ac:spMkLst>
        </pc:spChg>
        <pc:spChg chg="add mod">
          <ac:chgData name="Andrejs Mūrnieks" userId="S::murnieks@edu.lu.lv::3e8de971-bca6-4a40-98d7-345a6aeb0e19" providerId="AD" clId="Web-{1177F5E8-75B3-40AC-89B8-3312A2158B51}" dt="2023-01-19T14:48:42.679" v="131" actId="14100"/>
          <ac:spMkLst>
            <pc:docMk/>
            <pc:sldMk cId="660449586" sldId="281"/>
            <ac:spMk id="10" creationId="{BDC2E41E-8408-6B61-EB4B-2B01E8D304F3}"/>
          </ac:spMkLst>
        </pc:spChg>
        <pc:picChg chg="add mod">
          <ac:chgData name="Andrejs Mūrnieks" userId="S::murnieks@edu.lu.lv::3e8de971-bca6-4a40-98d7-345a6aeb0e19" providerId="AD" clId="Web-{1177F5E8-75B3-40AC-89B8-3312A2158B51}" dt="2023-01-19T14:48:06.694" v="123" actId="1076"/>
          <ac:picMkLst>
            <pc:docMk/>
            <pc:sldMk cId="660449586" sldId="281"/>
            <ac:picMk id="4" creationId="{76F8C739-89CB-F5E0-84E5-77E9306AFA11}"/>
          </ac:picMkLst>
        </pc:picChg>
      </pc:sldChg>
      <pc:sldChg chg="add">
        <pc:chgData name="Andrejs Mūrnieks" userId="S::murnieks@edu.lu.lv::3e8de971-bca6-4a40-98d7-345a6aeb0e19" providerId="AD" clId="Web-{1177F5E8-75B3-40AC-89B8-3312A2158B51}" dt="2023-01-19T14:54:44.263" v="246"/>
        <pc:sldMkLst>
          <pc:docMk/>
          <pc:sldMk cId="2966426052" sldId="282"/>
        </pc:sldMkLst>
      </pc:sldChg>
      <pc:sldChg chg="add del replId">
        <pc:chgData name="Andrejs Mūrnieks" userId="S::murnieks@edu.lu.lv::3e8de971-bca6-4a40-98d7-345a6aeb0e19" providerId="AD" clId="Web-{1177F5E8-75B3-40AC-89B8-3312A2158B51}" dt="2023-01-19T14:40:45.625" v="70"/>
        <pc:sldMkLst>
          <pc:docMk/>
          <pc:sldMk cId="3786619400" sldId="282"/>
        </pc:sldMkLst>
      </pc:sldChg>
    </pc:docChg>
  </pc:docChgLst>
  <pc:docChgLst>
    <pc:chgData name="Andrejs Mūrnieks" userId="S::murnieks@edu.lu.lv::3e8de971-bca6-4a40-98d7-345a6aeb0e19" providerId="AD" clId="Web-{755C12B2-29F0-47A0-8BE0-407FEAE7CB44}"/>
    <pc:docChg chg="modSld">
      <pc:chgData name="Andrejs Mūrnieks" userId="S::murnieks@edu.lu.lv::3e8de971-bca6-4a40-98d7-345a6aeb0e19" providerId="AD" clId="Web-{755C12B2-29F0-47A0-8BE0-407FEAE7CB44}" dt="2023-02-09T20:16:12.919" v="23" actId="20577"/>
      <pc:docMkLst>
        <pc:docMk/>
      </pc:docMkLst>
      <pc:sldChg chg="modSp">
        <pc:chgData name="Andrejs Mūrnieks" userId="S::murnieks@edu.lu.lv::3e8de971-bca6-4a40-98d7-345a6aeb0e19" providerId="AD" clId="Web-{755C12B2-29F0-47A0-8BE0-407FEAE7CB44}" dt="2023-02-09T20:14:17.572" v="18" actId="20577"/>
        <pc:sldMkLst>
          <pc:docMk/>
          <pc:sldMk cId="1615545094" sldId="272"/>
        </pc:sldMkLst>
        <pc:spChg chg="mod">
          <ac:chgData name="Andrejs Mūrnieks" userId="S::murnieks@edu.lu.lv::3e8de971-bca6-4a40-98d7-345a6aeb0e19" providerId="AD" clId="Web-{755C12B2-29F0-47A0-8BE0-407FEAE7CB44}" dt="2023-02-09T20:14:17.572" v="18" actId="20577"/>
          <ac:spMkLst>
            <pc:docMk/>
            <pc:sldMk cId="1615545094" sldId="272"/>
            <ac:spMk id="5" creationId="{4EE3138A-50AB-973E-B24E-15276385069A}"/>
          </ac:spMkLst>
        </pc:spChg>
      </pc:sldChg>
      <pc:sldChg chg="modSp">
        <pc:chgData name="Andrejs Mūrnieks" userId="S::murnieks@edu.lu.lv::3e8de971-bca6-4a40-98d7-345a6aeb0e19" providerId="AD" clId="Web-{755C12B2-29F0-47A0-8BE0-407FEAE7CB44}" dt="2023-02-09T20:16:12.919" v="23" actId="20577"/>
        <pc:sldMkLst>
          <pc:docMk/>
          <pc:sldMk cId="2966426052" sldId="282"/>
        </pc:sldMkLst>
        <pc:spChg chg="mod">
          <ac:chgData name="Andrejs Mūrnieks" userId="S::murnieks@edu.lu.lv::3e8de971-bca6-4a40-98d7-345a6aeb0e19" providerId="AD" clId="Web-{755C12B2-29F0-47A0-8BE0-407FEAE7CB44}" dt="2023-02-09T20:16:12.919" v="23" actId="20577"/>
          <ac:spMkLst>
            <pc:docMk/>
            <pc:sldMk cId="2966426052" sldId="282"/>
            <ac:spMk id="3" creationId="{A3FAB01A-BA85-DE35-18D8-0D701961A436}"/>
          </ac:spMkLst>
        </pc:spChg>
      </pc:sldChg>
    </pc:docChg>
  </pc:docChgLst>
  <pc:docChgLst>
    <pc:chgData name="Andrejs Mūrnieks" userId="S::murnieks@edu.lu.lv::3e8de971-bca6-4a40-98d7-345a6aeb0e19" providerId="AD" clId="Web-{BCC89267-D734-495B-ABCA-FAA0410463BC}"/>
    <pc:docChg chg="modSld">
      <pc:chgData name="Andrejs Mūrnieks" userId="S::murnieks@edu.lu.lv::3e8de971-bca6-4a40-98d7-345a6aeb0e19" providerId="AD" clId="Web-{BCC89267-D734-495B-ABCA-FAA0410463BC}" dt="2023-09-28T14:02:31.305" v="0" actId="14100"/>
      <pc:docMkLst>
        <pc:docMk/>
      </pc:docMkLst>
      <pc:sldChg chg="modSp">
        <pc:chgData name="Andrejs Mūrnieks" userId="S::murnieks@edu.lu.lv::3e8de971-bca6-4a40-98d7-345a6aeb0e19" providerId="AD" clId="Web-{BCC89267-D734-495B-ABCA-FAA0410463BC}" dt="2023-09-28T14:02:31.305" v="0" actId="14100"/>
        <pc:sldMkLst>
          <pc:docMk/>
          <pc:sldMk cId="2966426052" sldId="282"/>
        </pc:sldMkLst>
        <pc:spChg chg="mod">
          <ac:chgData name="Andrejs Mūrnieks" userId="S::murnieks@edu.lu.lv::3e8de971-bca6-4a40-98d7-345a6aeb0e19" providerId="AD" clId="Web-{BCC89267-D734-495B-ABCA-FAA0410463BC}" dt="2023-09-28T14:02:31.305" v="0" actId="14100"/>
          <ac:spMkLst>
            <pc:docMk/>
            <pc:sldMk cId="2966426052" sldId="282"/>
            <ac:spMk id="2" creationId="{119EA7C2-308F-C730-C1BD-0512F1D3E9C2}"/>
          </ac:spMkLst>
        </pc:spChg>
      </pc:sldChg>
    </pc:docChg>
  </pc:docChgLst>
  <pc:docChgLst>
    <pc:chgData name="Andrejs Mūrnieks" userId="S::murnieks@edu.lu.lv::3e8de971-bca6-4a40-98d7-345a6aeb0e19" providerId="AD" clId="Web-{9C5A75C6-9953-47D3-B453-8C87A1C18876}"/>
    <pc:docChg chg="modSld">
      <pc:chgData name="Andrejs Mūrnieks" userId="S::murnieks@edu.lu.lv::3e8de971-bca6-4a40-98d7-345a6aeb0e19" providerId="AD" clId="Web-{9C5A75C6-9953-47D3-B453-8C87A1C18876}" dt="2023-01-19T16:03:11.600" v="0" actId="20577"/>
      <pc:docMkLst>
        <pc:docMk/>
      </pc:docMkLst>
      <pc:sldChg chg="modSp">
        <pc:chgData name="Andrejs Mūrnieks" userId="S::murnieks@edu.lu.lv::3e8de971-bca6-4a40-98d7-345a6aeb0e19" providerId="AD" clId="Web-{9C5A75C6-9953-47D3-B453-8C87A1C18876}" dt="2023-01-19T16:03:11.600" v="0" actId="20577"/>
        <pc:sldMkLst>
          <pc:docMk/>
          <pc:sldMk cId="660449586" sldId="281"/>
        </pc:sldMkLst>
        <pc:spChg chg="mod">
          <ac:chgData name="Andrejs Mūrnieks" userId="S::murnieks@edu.lu.lv::3e8de971-bca6-4a40-98d7-345a6aeb0e19" providerId="AD" clId="Web-{9C5A75C6-9953-47D3-B453-8C87A1C18876}" dt="2023-01-19T16:03:11.600" v="0" actId="20577"/>
          <ac:spMkLst>
            <pc:docMk/>
            <pc:sldMk cId="660449586" sldId="281"/>
            <ac:spMk id="10" creationId="{BDC2E41E-8408-6B61-EB4B-2B01E8D304F3}"/>
          </ac:spMkLst>
        </pc:spChg>
      </pc:sldChg>
    </pc:docChg>
  </pc:docChgLst>
  <pc:docChgLst>
    <pc:chgData name="Andrejs Mūrnieks" userId="S::murnieks@edu.lu.lv::3e8de971-bca6-4a40-98d7-345a6aeb0e19" providerId="AD" clId="Web-{8B170D23-CD1B-461B-AC3E-3C15F4A6B0D5}"/>
    <pc:docChg chg="modSld">
      <pc:chgData name="Andrejs Mūrnieks" userId="S::murnieks@edu.lu.lv::3e8de971-bca6-4a40-98d7-345a6aeb0e19" providerId="AD" clId="Web-{8B170D23-CD1B-461B-AC3E-3C15F4A6B0D5}" dt="2023-01-20T20:51:05.417" v="37" actId="20577"/>
      <pc:docMkLst>
        <pc:docMk/>
      </pc:docMkLst>
      <pc:sldChg chg="modSp">
        <pc:chgData name="Andrejs Mūrnieks" userId="S::murnieks@edu.lu.lv::3e8de971-bca6-4a40-98d7-345a6aeb0e19" providerId="AD" clId="Web-{8B170D23-CD1B-461B-AC3E-3C15F4A6B0D5}" dt="2023-01-20T20:51:05.417" v="37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8B170D23-CD1B-461B-AC3E-3C15F4A6B0D5}" dt="2023-01-20T20:51:05.417" v="37" actId="20577"/>
          <ac:spMkLst>
            <pc:docMk/>
            <pc:sldMk cId="1230155545" sldId="257"/>
            <ac:spMk id="5" creationId="{4F53C081-2937-D965-A9EC-966BED91B59A}"/>
          </ac:spMkLst>
        </pc:spChg>
        <pc:picChg chg="mod">
          <ac:chgData name="Andrejs Mūrnieks" userId="S::murnieks@edu.lu.lv::3e8de971-bca6-4a40-98d7-345a6aeb0e19" providerId="AD" clId="Web-{8B170D23-CD1B-461B-AC3E-3C15F4A6B0D5}" dt="2023-01-20T20:50:18.914" v="35" actId="1076"/>
          <ac:picMkLst>
            <pc:docMk/>
            <pc:sldMk cId="1230155545" sldId="257"/>
            <ac:picMk id="6" creationId="{767D4032-FE13-F050-E4D0-2F8562DC2F4F}"/>
          </ac:picMkLst>
        </pc:picChg>
      </pc:sldChg>
      <pc:sldChg chg="modSp">
        <pc:chgData name="Andrejs Mūrnieks" userId="S::murnieks@edu.lu.lv::3e8de971-bca6-4a40-98d7-345a6aeb0e19" providerId="AD" clId="Web-{8B170D23-CD1B-461B-AC3E-3C15F4A6B0D5}" dt="2023-01-20T20:50:10.024" v="33" actId="20577"/>
        <pc:sldMkLst>
          <pc:docMk/>
          <pc:sldMk cId="672510424" sldId="265"/>
        </pc:sldMkLst>
        <pc:spChg chg="mod">
          <ac:chgData name="Andrejs Mūrnieks" userId="S::murnieks@edu.lu.lv::3e8de971-bca6-4a40-98d7-345a6aeb0e19" providerId="AD" clId="Web-{8B170D23-CD1B-461B-AC3E-3C15F4A6B0D5}" dt="2023-01-20T20:50:10.024" v="33" actId="20577"/>
          <ac:spMkLst>
            <pc:docMk/>
            <pc:sldMk cId="672510424" sldId="265"/>
            <ac:spMk id="51" creationId="{232D603E-1112-42FC-8FF7-5D5A8AFE6DC5}"/>
          </ac:spMkLst>
        </pc:spChg>
      </pc:sldChg>
    </pc:docChg>
  </pc:docChgLst>
  <pc:docChgLst>
    <pc:chgData name="Andrejs Mūrnieks" userId="S::murnieks@edu.lu.lv::3e8de971-bca6-4a40-98d7-345a6aeb0e19" providerId="AD" clId="Web-{5EDC5311-B8CA-411E-A687-F38C26654A8A}"/>
    <pc:docChg chg="addSld modSld">
      <pc:chgData name="Andrejs Mūrnieks" userId="S::murnieks@edu.lu.lv::3e8de971-bca6-4a40-98d7-345a6aeb0e19" providerId="AD" clId="Web-{5EDC5311-B8CA-411E-A687-F38C26654A8A}" dt="2023-02-14T12:51:51.944" v="105" actId="1076"/>
      <pc:docMkLst>
        <pc:docMk/>
      </pc:docMkLst>
      <pc:sldChg chg="addSp modSp mod setBg">
        <pc:chgData name="Andrejs Mūrnieks" userId="S::murnieks@edu.lu.lv::3e8de971-bca6-4a40-98d7-345a6aeb0e19" providerId="AD" clId="Web-{5EDC5311-B8CA-411E-A687-F38C26654A8A}" dt="2023-02-14T12:51:51.944" v="105" actId="1076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5EDC5311-B8CA-411E-A687-F38C26654A8A}" dt="2023-02-14T12:51:05.565" v="91" actId="107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5EDC5311-B8CA-411E-A687-F38C26654A8A}" dt="2023-02-14T12:51:49.506" v="104" actId="1076"/>
          <ac:spMkLst>
            <pc:docMk/>
            <pc:sldMk cId="1230155545" sldId="257"/>
            <ac:spMk id="5" creationId="{4F53C081-2937-D965-A9EC-966BED91B59A}"/>
          </ac:spMkLst>
        </pc:spChg>
        <pc:spChg chg="add">
          <ac:chgData name="Andrejs Mūrnieks" userId="S::murnieks@edu.lu.lv::3e8de971-bca6-4a40-98d7-345a6aeb0e19" providerId="AD" clId="Web-{5EDC5311-B8CA-411E-A687-F38C26654A8A}" dt="2023-02-14T12:50:50.846" v="88"/>
          <ac:spMkLst>
            <pc:docMk/>
            <pc:sldMk cId="1230155545" sldId="257"/>
            <ac:spMk id="11" creationId="{2B566528-1B12-4246-9431-5C2D7D081168}"/>
          </ac:spMkLst>
        </pc:spChg>
        <pc:grpChg chg="add">
          <ac:chgData name="Andrejs Mūrnieks" userId="S::murnieks@edu.lu.lv::3e8de971-bca6-4a40-98d7-345a6aeb0e19" providerId="AD" clId="Web-{5EDC5311-B8CA-411E-A687-F38C26654A8A}" dt="2023-02-14T12:50:50.846" v="88"/>
          <ac:grpSpMkLst>
            <pc:docMk/>
            <pc:sldMk cId="1230155545" sldId="257"/>
            <ac:grpSpMk id="13" creationId="{828A5161-06F1-46CF-8AD7-844680A59E13}"/>
          </ac:grpSpMkLst>
        </pc:grpChg>
        <pc:grpChg chg="add">
          <ac:chgData name="Andrejs Mūrnieks" userId="S::murnieks@edu.lu.lv::3e8de971-bca6-4a40-98d7-345a6aeb0e19" providerId="AD" clId="Web-{5EDC5311-B8CA-411E-A687-F38C26654A8A}" dt="2023-02-14T12:50:50.846" v="88"/>
          <ac:grpSpMkLst>
            <pc:docMk/>
            <pc:sldMk cId="1230155545" sldId="257"/>
            <ac:grpSpMk id="17" creationId="{5995D10D-E9C9-47DB-AE7E-801FEF38F5C9}"/>
          </ac:grpSpMkLst>
        </pc:grpChg>
        <pc:picChg chg="mod ord">
          <ac:chgData name="Andrejs Mūrnieks" userId="S::murnieks@edu.lu.lv::3e8de971-bca6-4a40-98d7-345a6aeb0e19" providerId="AD" clId="Web-{5EDC5311-B8CA-411E-A687-F38C26654A8A}" dt="2023-02-14T12:51:51.944" v="105" actId="1076"/>
          <ac:picMkLst>
            <pc:docMk/>
            <pc:sldMk cId="1230155545" sldId="257"/>
            <ac:picMk id="6" creationId="{767D4032-FE13-F050-E4D0-2F8562DC2F4F}"/>
          </ac:picMkLst>
        </pc:picChg>
      </pc:sldChg>
      <pc:sldChg chg="addSp delSp modSp">
        <pc:chgData name="Andrejs Mūrnieks" userId="S::murnieks@edu.lu.lv::3e8de971-bca6-4a40-98d7-345a6aeb0e19" providerId="AD" clId="Web-{5EDC5311-B8CA-411E-A687-F38C26654A8A}" dt="2023-02-14T12:27:54.859" v="17" actId="1076"/>
        <pc:sldMkLst>
          <pc:docMk/>
          <pc:sldMk cId="672510424" sldId="265"/>
        </pc:sldMkLst>
        <pc:picChg chg="add del mod">
          <ac:chgData name="Andrejs Mūrnieks" userId="S::murnieks@edu.lu.lv::3e8de971-bca6-4a40-98d7-345a6aeb0e19" providerId="AD" clId="Web-{5EDC5311-B8CA-411E-A687-F38C26654A8A}" dt="2023-02-14T12:27:46.686" v="14"/>
          <ac:picMkLst>
            <pc:docMk/>
            <pc:sldMk cId="672510424" sldId="265"/>
            <ac:picMk id="2" creationId="{2AB4F16C-E225-1065-C4AE-CB6E021B16B3}"/>
          </ac:picMkLst>
        </pc:picChg>
        <pc:picChg chg="add mod">
          <ac:chgData name="Andrejs Mūrnieks" userId="S::murnieks@edu.lu.lv::3e8de971-bca6-4a40-98d7-345a6aeb0e19" providerId="AD" clId="Web-{5EDC5311-B8CA-411E-A687-F38C26654A8A}" dt="2023-02-14T12:27:54.859" v="17" actId="1076"/>
          <ac:picMkLst>
            <pc:docMk/>
            <pc:sldMk cId="672510424" sldId="265"/>
            <ac:picMk id="4" creationId="{52056D65-AA9C-FFAF-82B6-F0A3788943EE}"/>
          </ac:picMkLst>
        </pc:picChg>
      </pc:sldChg>
      <pc:sldChg chg="modSp">
        <pc:chgData name="Andrejs Mūrnieks" userId="S::murnieks@edu.lu.lv::3e8de971-bca6-4a40-98d7-345a6aeb0e19" providerId="AD" clId="Web-{5EDC5311-B8CA-411E-A687-F38C26654A8A}" dt="2023-02-14T12:11:45.354" v="9" actId="20577"/>
        <pc:sldMkLst>
          <pc:docMk/>
          <pc:sldMk cId="2840041276" sldId="271"/>
        </pc:sldMkLst>
        <pc:spChg chg="mod">
          <ac:chgData name="Andrejs Mūrnieks" userId="S::murnieks@edu.lu.lv::3e8de971-bca6-4a40-98d7-345a6aeb0e19" providerId="AD" clId="Web-{5EDC5311-B8CA-411E-A687-F38C26654A8A}" dt="2023-02-14T12:11:45.354" v="9" actId="20577"/>
          <ac:spMkLst>
            <pc:docMk/>
            <pc:sldMk cId="2840041276" sldId="271"/>
            <ac:spMk id="2" creationId="{113EC399-75D5-46C3-9B45-FE17252B0780}"/>
          </ac:spMkLst>
        </pc:spChg>
      </pc:sldChg>
      <pc:sldChg chg="modSp">
        <pc:chgData name="Andrejs Mūrnieks" userId="S::murnieks@edu.lu.lv::3e8de971-bca6-4a40-98d7-345a6aeb0e19" providerId="AD" clId="Web-{5EDC5311-B8CA-411E-A687-F38C26654A8A}" dt="2023-02-14T12:50:16.703" v="87" actId="1076"/>
        <pc:sldMkLst>
          <pc:docMk/>
          <pc:sldMk cId="3973812164" sldId="280"/>
        </pc:sldMkLst>
        <pc:picChg chg="mod">
          <ac:chgData name="Andrejs Mūrnieks" userId="S::murnieks@edu.lu.lv::3e8de971-bca6-4a40-98d7-345a6aeb0e19" providerId="AD" clId="Web-{5EDC5311-B8CA-411E-A687-F38C26654A8A}" dt="2023-02-14T12:50:16.703" v="87" actId="1076"/>
          <ac:picMkLst>
            <pc:docMk/>
            <pc:sldMk cId="3973812164" sldId="280"/>
            <ac:picMk id="7" creationId="{AEB86E01-A862-D513-DEB8-604476ECBEFD}"/>
          </ac:picMkLst>
        </pc:picChg>
      </pc:sldChg>
      <pc:sldChg chg="addAnim modAnim">
        <pc:chgData name="Andrejs Mūrnieks" userId="S::murnieks@edu.lu.lv::3e8de971-bca6-4a40-98d7-345a6aeb0e19" providerId="AD" clId="Web-{5EDC5311-B8CA-411E-A687-F38C26654A8A}" dt="2023-02-14T12:48:03.631" v="65"/>
        <pc:sldMkLst>
          <pc:docMk/>
          <pc:sldMk cId="660449586" sldId="281"/>
        </pc:sldMkLst>
      </pc:sldChg>
      <pc:sldChg chg="addSp modSp mod setBg addAnim modAnim">
        <pc:chgData name="Andrejs Mūrnieks" userId="S::murnieks@edu.lu.lv::3e8de971-bca6-4a40-98d7-345a6aeb0e19" providerId="AD" clId="Web-{5EDC5311-B8CA-411E-A687-F38C26654A8A}" dt="2023-02-14T12:47:33.301" v="60" actId="14100"/>
        <pc:sldMkLst>
          <pc:docMk/>
          <pc:sldMk cId="2966426052" sldId="282"/>
        </pc:sldMkLst>
        <pc:spChg chg="mod">
          <ac:chgData name="Andrejs Mūrnieks" userId="S::murnieks@edu.lu.lv::3e8de971-bca6-4a40-98d7-345a6aeb0e19" providerId="AD" clId="Web-{5EDC5311-B8CA-411E-A687-F38C26654A8A}" dt="2023-02-14T12:46:51.220" v="56" actId="20577"/>
          <ac:spMkLst>
            <pc:docMk/>
            <pc:sldMk cId="2966426052" sldId="282"/>
            <ac:spMk id="2" creationId="{119EA7C2-308F-C730-C1BD-0512F1D3E9C2}"/>
          </ac:spMkLst>
        </pc:spChg>
        <pc:spChg chg="mod">
          <ac:chgData name="Andrejs Mūrnieks" userId="S::murnieks@edu.lu.lv::3e8de971-bca6-4a40-98d7-345a6aeb0e19" providerId="AD" clId="Web-{5EDC5311-B8CA-411E-A687-F38C26654A8A}" dt="2023-02-14T12:47:33.301" v="60" actId="14100"/>
          <ac:spMkLst>
            <pc:docMk/>
            <pc:sldMk cId="2966426052" sldId="282"/>
            <ac:spMk id="3" creationId="{A3FAB01A-BA85-DE35-18D8-0D701961A436}"/>
          </ac:spMkLst>
        </pc:spChg>
        <pc:spChg chg="add">
          <ac:chgData name="Andrejs Mūrnieks" userId="S::murnieks@edu.lu.lv::3e8de971-bca6-4a40-98d7-345a6aeb0e19" providerId="AD" clId="Web-{5EDC5311-B8CA-411E-A687-F38C26654A8A}" dt="2023-02-14T12:45:36.902" v="40"/>
          <ac:spMkLst>
            <pc:docMk/>
            <pc:sldMk cId="2966426052" sldId="282"/>
            <ac:spMk id="8" creationId="{09588DA8-065E-4F6F-8EFD-43104AB2E0CF}"/>
          </ac:spMkLst>
        </pc:spChg>
        <pc:spChg chg="add">
          <ac:chgData name="Andrejs Mūrnieks" userId="S::murnieks@edu.lu.lv::3e8de971-bca6-4a40-98d7-345a6aeb0e19" providerId="AD" clId="Web-{5EDC5311-B8CA-411E-A687-F38C26654A8A}" dt="2023-02-14T12:45:36.902" v="40"/>
          <ac:spMkLst>
            <pc:docMk/>
            <pc:sldMk cId="2966426052" sldId="282"/>
            <ac:spMk id="10" creationId="{C4285719-470E-454C-AF62-8323075F1F5B}"/>
          </ac:spMkLst>
        </pc:spChg>
        <pc:spChg chg="add">
          <ac:chgData name="Andrejs Mūrnieks" userId="S::murnieks@edu.lu.lv::3e8de971-bca6-4a40-98d7-345a6aeb0e19" providerId="AD" clId="Web-{5EDC5311-B8CA-411E-A687-F38C26654A8A}" dt="2023-02-14T12:45:36.902" v="40"/>
          <ac:spMkLst>
            <pc:docMk/>
            <pc:sldMk cId="2966426052" sldId="282"/>
            <ac:spMk id="12" creationId="{CD9FE4EF-C4D8-49A0-B2FF-81D8DB7D8A24}"/>
          </ac:spMkLst>
        </pc:spChg>
        <pc:spChg chg="add">
          <ac:chgData name="Andrejs Mūrnieks" userId="S::murnieks@edu.lu.lv::3e8de971-bca6-4a40-98d7-345a6aeb0e19" providerId="AD" clId="Web-{5EDC5311-B8CA-411E-A687-F38C26654A8A}" dt="2023-02-14T12:45:36.902" v="40"/>
          <ac:spMkLst>
            <pc:docMk/>
            <pc:sldMk cId="2966426052" sldId="282"/>
            <ac:spMk id="14" creationId="{4300840D-0A0B-4512-BACA-B439D5B9C57C}"/>
          </ac:spMkLst>
        </pc:spChg>
        <pc:spChg chg="add">
          <ac:chgData name="Andrejs Mūrnieks" userId="S::murnieks@edu.lu.lv::3e8de971-bca6-4a40-98d7-345a6aeb0e19" providerId="AD" clId="Web-{5EDC5311-B8CA-411E-A687-F38C26654A8A}" dt="2023-02-14T12:45:36.902" v="40"/>
          <ac:spMkLst>
            <pc:docMk/>
            <pc:sldMk cId="2966426052" sldId="282"/>
            <ac:spMk id="16" creationId="{D2B78728-A580-49A7-84F9-6EF6F583ADE0}"/>
          </ac:spMkLst>
        </pc:spChg>
        <pc:spChg chg="add">
          <ac:chgData name="Andrejs Mūrnieks" userId="S::murnieks@edu.lu.lv::3e8de971-bca6-4a40-98d7-345a6aeb0e19" providerId="AD" clId="Web-{5EDC5311-B8CA-411E-A687-F38C26654A8A}" dt="2023-02-14T12:45:36.902" v="40"/>
          <ac:spMkLst>
            <pc:docMk/>
            <pc:sldMk cId="2966426052" sldId="282"/>
            <ac:spMk id="18" creationId="{38FAA1A1-D861-433F-88FA-1E9D6FD31D11}"/>
          </ac:spMkLst>
        </pc:spChg>
        <pc:spChg chg="add">
          <ac:chgData name="Andrejs Mūrnieks" userId="S::murnieks@edu.lu.lv::3e8de971-bca6-4a40-98d7-345a6aeb0e19" providerId="AD" clId="Web-{5EDC5311-B8CA-411E-A687-F38C26654A8A}" dt="2023-02-14T12:45:36.902" v="40"/>
          <ac:spMkLst>
            <pc:docMk/>
            <pc:sldMk cId="2966426052" sldId="282"/>
            <ac:spMk id="20" creationId="{8D71EDA1-87BF-4D5D-AB79-F346FD19278A}"/>
          </ac:spMkLst>
        </pc:spChg>
      </pc:sldChg>
      <pc:sldChg chg="modSp">
        <pc:chgData name="Andrejs Mūrnieks" userId="S::murnieks@edu.lu.lv::3e8de971-bca6-4a40-98d7-345a6aeb0e19" providerId="AD" clId="Web-{5EDC5311-B8CA-411E-A687-F38C26654A8A}" dt="2023-02-14T12:11:30.353" v="7" actId="20577"/>
        <pc:sldMkLst>
          <pc:docMk/>
          <pc:sldMk cId="3095958554" sldId="283"/>
        </pc:sldMkLst>
        <pc:spChg chg="mod">
          <ac:chgData name="Andrejs Mūrnieks" userId="S::murnieks@edu.lu.lv::3e8de971-bca6-4a40-98d7-345a6aeb0e19" providerId="AD" clId="Web-{5EDC5311-B8CA-411E-A687-F38C26654A8A}" dt="2023-02-14T12:11:30.353" v="7" actId="20577"/>
          <ac:spMkLst>
            <pc:docMk/>
            <pc:sldMk cId="3095958554" sldId="283"/>
            <ac:spMk id="5" creationId="{62A34177-0BCE-581F-7550-2F8ABB4141BE}"/>
          </ac:spMkLst>
        </pc:spChg>
      </pc:sldChg>
      <pc:sldChg chg="addSp modSp new mod setBg">
        <pc:chgData name="Andrejs Mūrnieks" userId="S::murnieks@edu.lu.lv::3e8de971-bca6-4a40-98d7-345a6aeb0e19" providerId="AD" clId="Web-{5EDC5311-B8CA-411E-A687-F38C26654A8A}" dt="2023-02-14T12:50:00.436" v="86" actId="20577"/>
        <pc:sldMkLst>
          <pc:docMk/>
          <pc:sldMk cId="386561809" sldId="284"/>
        </pc:sldMkLst>
        <pc:spChg chg="mod">
          <ac:chgData name="Andrejs Mūrnieks" userId="S::murnieks@edu.lu.lv::3e8de971-bca6-4a40-98d7-345a6aeb0e19" providerId="AD" clId="Web-{5EDC5311-B8CA-411E-A687-F38C26654A8A}" dt="2023-02-14T12:49:38.825" v="82"/>
          <ac:spMkLst>
            <pc:docMk/>
            <pc:sldMk cId="386561809" sldId="284"/>
            <ac:spMk id="2" creationId="{3EA2973F-909F-35EE-2FA7-920F4EDEF4C3}"/>
          </ac:spMkLst>
        </pc:spChg>
        <pc:spChg chg="mod">
          <ac:chgData name="Andrejs Mūrnieks" userId="S::murnieks@edu.lu.lv::3e8de971-bca6-4a40-98d7-345a6aeb0e19" providerId="AD" clId="Web-{5EDC5311-B8CA-411E-A687-F38C26654A8A}" dt="2023-02-14T12:50:00.436" v="86" actId="20577"/>
          <ac:spMkLst>
            <pc:docMk/>
            <pc:sldMk cId="386561809" sldId="284"/>
            <ac:spMk id="3" creationId="{F840DDEE-32CB-E999-E9AA-EFC8164E865F}"/>
          </ac:spMkLst>
        </pc:spChg>
        <pc:spChg chg="add">
          <ac:chgData name="Andrejs Mūrnieks" userId="S::murnieks@edu.lu.lv::3e8de971-bca6-4a40-98d7-345a6aeb0e19" providerId="AD" clId="Web-{5EDC5311-B8CA-411E-A687-F38C26654A8A}" dt="2023-02-14T12:49:38.825" v="82"/>
          <ac:spMkLst>
            <pc:docMk/>
            <pc:sldMk cId="386561809" sldId="284"/>
            <ac:spMk id="8" creationId="{907EF6B7-1338-4443-8C46-6A318D952DFD}"/>
          </ac:spMkLst>
        </pc:spChg>
        <pc:spChg chg="add">
          <ac:chgData name="Andrejs Mūrnieks" userId="S::murnieks@edu.lu.lv::3e8de971-bca6-4a40-98d7-345a6aeb0e19" providerId="AD" clId="Web-{5EDC5311-B8CA-411E-A687-F38C26654A8A}" dt="2023-02-14T12:49:38.825" v="82"/>
          <ac:spMkLst>
            <pc:docMk/>
            <pc:sldMk cId="386561809" sldId="284"/>
            <ac:spMk id="10" creationId="{DAAE4CDD-124C-4DCF-9584-B6033B545DD5}"/>
          </ac:spMkLst>
        </pc:spChg>
        <pc:spChg chg="add">
          <ac:chgData name="Andrejs Mūrnieks" userId="S::murnieks@edu.lu.lv::3e8de971-bca6-4a40-98d7-345a6aeb0e19" providerId="AD" clId="Web-{5EDC5311-B8CA-411E-A687-F38C26654A8A}" dt="2023-02-14T12:49:38.825" v="82"/>
          <ac:spMkLst>
            <pc:docMk/>
            <pc:sldMk cId="386561809" sldId="284"/>
            <ac:spMk id="12" creationId="{081E4A58-353D-44AE-B2FC-2A74E2E400F7}"/>
          </ac:spMkLst>
        </pc:spChg>
      </pc:sldChg>
    </pc:docChg>
  </pc:docChgLst>
  <pc:docChgLst>
    <pc:chgData name="Andrejs Mūrnieks" userId="S::murnieks@edu.lu.lv::3e8de971-bca6-4a40-98d7-345a6aeb0e19" providerId="AD" clId="Web-{38B30677-9C12-4ECC-BA92-DC2B7724DC32}"/>
    <pc:docChg chg="modSld sldOrd">
      <pc:chgData name="Andrejs Mūrnieks" userId="S::murnieks@edu.lu.lv::3e8de971-bca6-4a40-98d7-345a6aeb0e19" providerId="AD" clId="Web-{38B30677-9C12-4ECC-BA92-DC2B7724DC32}" dt="2023-01-19T15:59:48.014" v="73"/>
      <pc:docMkLst>
        <pc:docMk/>
      </pc:docMkLst>
      <pc:sldChg chg="modSp">
        <pc:chgData name="Andrejs Mūrnieks" userId="S::murnieks@edu.lu.lv::3e8de971-bca6-4a40-98d7-345a6aeb0e19" providerId="AD" clId="Web-{38B30677-9C12-4ECC-BA92-DC2B7724DC32}" dt="2023-01-19T15:55:17.949" v="46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38B30677-9C12-4ECC-BA92-DC2B7724DC32}" dt="2023-01-19T15:55:17.949" v="46" actId="20577"/>
          <ac:spMkLst>
            <pc:docMk/>
            <pc:sldMk cId="1230155545" sldId="257"/>
            <ac:spMk id="2" creationId="{113EC399-75D5-46C3-9B45-FE17252B0780}"/>
          </ac:spMkLst>
        </pc:spChg>
      </pc:sldChg>
      <pc:sldChg chg="ord">
        <pc:chgData name="Andrejs Mūrnieks" userId="S::murnieks@edu.lu.lv::3e8de971-bca6-4a40-98d7-345a6aeb0e19" providerId="AD" clId="Web-{38B30677-9C12-4ECC-BA92-DC2B7724DC32}" dt="2023-01-19T15:59:48.014" v="73"/>
        <pc:sldMkLst>
          <pc:docMk/>
          <pc:sldMk cId="672510424" sldId="265"/>
        </pc:sldMkLst>
      </pc:sldChg>
      <pc:sldChg chg="modSp">
        <pc:chgData name="Andrejs Mūrnieks" userId="S::murnieks@edu.lu.lv::3e8de971-bca6-4a40-98d7-345a6aeb0e19" providerId="AD" clId="Web-{38B30677-9C12-4ECC-BA92-DC2B7724DC32}" dt="2023-01-19T15:53:55.792" v="32" actId="14100"/>
        <pc:sldMkLst>
          <pc:docMk/>
          <pc:sldMk cId="2840041276" sldId="271"/>
        </pc:sldMkLst>
        <pc:spChg chg="mod">
          <ac:chgData name="Andrejs Mūrnieks" userId="S::murnieks@edu.lu.lv::3e8de971-bca6-4a40-98d7-345a6aeb0e19" providerId="AD" clId="Web-{38B30677-9C12-4ECC-BA92-DC2B7724DC32}" dt="2023-01-19T15:53:55.792" v="32" actId="14100"/>
          <ac:spMkLst>
            <pc:docMk/>
            <pc:sldMk cId="2840041276" sldId="271"/>
            <ac:spMk id="2" creationId="{113EC399-75D5-46C3-9B45-FE17252B0780}"/>
          </ac:spMkLst>
        </pc:spChg>
      </pc:sldChg>
      <pc:sldChg chg="modSp">
        <pc:chgData name="Andrejs Mūrnieks" userId="S::murnieks@edu.lu.lv::3e8de971-bca6-4a40-98d7-345a6aeb0e19" providerId="AD" clId="Web-{38B30677-9C12-4ECC-BA92-DC2B7724DC32}" dt="2023-01-19T15:58:55.498" v="68" actId="20577"/>
        <pc:sldMkLst>
          <pc:docMk/>
          <pc:sldMk cId="1615545094" sldId="272"/>
        </pc:sldMkLst>
        <pc:spChg chg="mod">
          <ac:chgData name="Andrejs Mūrnieks" userId="S::murnieks@edu.lu.lv::3e8de971-bca6-4a40-98d7-345a6aeb0e19" providerId="AD" clId="Web-{38B30677-9C12-4ECC-BA92-DC2B7724DC32}" dt="2023-01-19T15:58:55.498" v="68" actId="20577"/>
          <ac:spMkLst>
            <pc:docMk/>
            <pc:sldMk cId="1615545094" sldId="272"/>
            <ac:spMk id="5" creationId="{4EE3138A-50AB-973E-B24E-15276385069A}"/>
          </ac:spMkLst>
        </pc:spChg>
        <pc:picChg chg="mod">
          <ac:chgData name="Andrejs Mūrnieks" userId="S::murnieks@edu.lu.lv::3e8de971-bca6-4a40-98d7-345a6aeb0e19" providerId="AD" clId="Web-{38B30677-9C12-4ECC-BA92-DC2B7724DC32}" dt="2023-01-19T15:54:35.042" v="43" actId="1076"/>
          <ac:picMkLst>
            <pc:docMk/>
            <pc:sldMk cId="1615545094" sldId="272"/>
            <ac:picMk id="7" creationId="{D28E9FB4-87B6-C2EF-9EF5-CDF2CB9A88F3}"/>
          </ac:picMkLst>
        </pc:picChg>
      </pc:sldChg>
      <pc:sldChg chg="modSp ord">
        <pc:chgData name="Andrejs Mūrnieks" userId="S::murnieks@edu.lu.lv::3e8de971-bca6-4a40-98d7-345a6aeb0e19" providerId="AD" clId="Web-{38B30677-9C12-4ECC-BA92-DC2B7724DC32}" dt="2023-01-19T15:59:34.404" v="72" actId="20577"/>
        <pc:sldMkLst>
          <pc:docMk/>
          <pc:sldMk cId="1085964350" sldId="273"/>
        </pc:sldMkLst>
        <pc:spChg chg="mod">
          <ac:chgData name="Andrejs Mūrnieks" userId="S::murnieks@edu.lu.lv::3e8de971-bca6-4a40-98d7-345a6aeb0e19" providerId="AD" clId="Web-{38B30677-9C12-4ECC-BA92-DC2B7724DC32}" dt="2023-01-19T15:59:34.404" v="72" actId="20577"/>
          <ac:spMkLst>
            <pc:docMk/>
            <pc:sldMk cId="1085964350" sldId="273"/>
            <ac:spMk id="8" creationId="{40DA4FC4-4368-C7DA-058F-13D5319DAC10}"/>
          </ac:spMkLst>
        </pc:spChg>
      </pc:sldChg>
      <pc:sldChg chg="modSp">
        <pc:chgData name="Andrejs Mūrnieks" userId="S::murnieks@edu.lu.lv::3e8de971-bca6-4a40-98d7-345a6aeb0e19" providerId="AD" clId="Web-{38B30677-9C12-4ECC-BA92-DC2B7724DC32}" dt="2023-01-19T15:55:28.902" v="48" actId="20577"/>
        <pc:sldMkLst>
          <pc:docMk/>
          <pc:sldMk cId="2241511713" sldId="277"/>
        </pc:sldMkLst>
        <pc:spChg chg="mod">
          <ac:chgData name="Andrejs Mūrnieks" userId="S::murnieks@edu.lu.lv::3e8de971-bca6-4a40-98d7-345a6aeb0e19" providerId="AD" clId="Web-{38B30677-9C12-4ECC-BA92-DC2B7724DC32}" dt="2023-01-19T15:55:28.902" v="48" actId="20577"/>
          <ac:spMkLst>
            <pc:docMk/>
            <pc:sldMk cId="2241511713" sldId="277"/>
            <ac:spMk id="7" creationId="{0F6F27C8-03D8-EECD-2E01-D52CF615D922}"/>
          </ac:spMkLst>
        </pc:spChg>
      </pc:sldChg>
      <pc:sldChg chg="modSp">
        <pc:chgData name="Andrejs Mūrnieks" userId="S::murnieks@edu.lu.lv::3e8de971-bca6-4a40-98d7-345a6aeb0e19" providerId="AD" clId="Web-{38B30677-9C12-4ECC-BA92-DC2B7724DC32}" dt="2023-01-19T15:55:34.762" v="50" actId="20577"/>
        <pc:sldMkLst>
          <pc:docMk/>
          <pc:sldMk cId="2310688419" sldId="278"/>
        </pc:sldMkLst>
        <pc:spChg chg="mod">
          <ac:chgData name="Andrejs Mūrnieks" userId="S::murnieks@edu.lu.lv::3e8de971-bca6-4a40-98d7-345a6aeb0e19" providerId="AD" clId="Web-{38B30677-9C12-4ECC-BA92-DC2B7724DC32}" dt="2023-01-19T15:55:34.762" v="50" actId="20577"/>
          <ac:spMkLst>
            <pc:docMk/>
            <pc:sldMk cId="2310688419" sldId="278"/>
            <ac:spMk id="7" creationId="{15C9EB45-5887-DCA8-15F0-611CF6339EF1}"/>
          </ac:spMkLst>
        </pc:spChg>
      </pc:sldChg>
      <pc:sldChg chg="modSp">
        <pc:chgData name="Andrejs Mūrnieks" userId="S::murnieks@edu.lu.lv::3e8de971-bca6-4a40-98d7-345a6aeb0e19" providerId="AD" clId="Web-{38B30677-9C12-4ECC-BA92-DC2B7724DC32}" dt="2023-01-19T15:55:49.371" v="54" actId="20577"/>
        <pc:sldMkLst>
          <pc:docMk/>
          <pc:sldMk cId="3753563840" sldId="279"/>
        </pc:sldMkLst>
        <pc:spChg chg="mod">
          <ac:chgData name="Andrejs Mūrnieks" userId="S::murnieks@edu.lu.lv::3e8de971-bca6-4a40-98d7-345a6aeb0e19" providerId="AD" clId="Web-{38B30677-9C12-4ECC-BA92-DC2B7724DC32}" dt="2023-01-19T15:55:49.371" v="54" actId="20577"/>
          <ac:spMkLst>
            <pc:docMk/>
            <pc:sldMk cId="3753563840" sldId="279"/>
            <ac:spMk id="7" creationId="{B4B5FF48-CB6C-66D8-8DCD-6BAF61AA6288}"/>
          </ac:spMkLst>
        </pc:spChg>
      </pc:sldChg>
      <pc:sldChg chg="modSp">
        <pc:chgData name="Andrejs Mūrnieks" userId="S::murnieks@edu.lu.lv::3e8de971-bca6-4a40-98d7-345a6aeb0e19" providerId="AD" clId="Web-{38B30677-9C12-4ECC-BA92-DC2B7724DC32}" dt="2023-01-19T15:56:29.543" v="59" actId="20577"/>
        <pc:sldMkLst>
          <pc:docMk/>
          <pc:sldMk cId="3973812164" sldId="280"/>
        </pc:sldMkLst>
        <pc:spChg chg="mod">
          <ac:chgData name="Andrejs Mūrnieks" userId="S::murnieks@edu.lu.lv::3e8de971-bca6-4a40-98d7-345a6aeb0e19" providerId="AD" clId="Web-{38B30677-9C12-4ECC-BA92-DC2B7724DC32}" dt="2023-01-19T15:56:29.543" v="59" actId="20577"/>
          <ac:spMkLst>
            <pc:docMk/>
            <pc:sldMk cId="3973812164" sldId="280"/>
            <ac:spMk id="5" creationId="{290F88C5-CAF3-E775-DC0A-BC85ECC2D1FF}"/>
          </ac:spMkLst>
        </pc:spChg>
      </pc:sldChg>
      <pc:sldChg chg="modSp">
        <pc:chgData name="Andrejs Mūrnieks" userId="S::murnieks@edu.lu.lv::3e8de971-bca6-4a40-98d7-345a6aeb0e19" providerId="AD" clId="Web-{38B30677-9C12-4ECC-BA92-DC2B7724DC32}" dt="2023-01-19T15:57:21.153" v="63" actId="14100"/>
        <pc:sldMkLst>
          <pc:docMk/>
          <pc:sldMk cId="660449586" sldId="281"/>
        </pc:sldMkLst>
        <pc:spChg chg="mod">
          <ac:chgData name="Andrejs Mūrnieks" userId="S::murnieks@edu.lu.lv::3e8de971-bca6-4a40-98d7-345a6aeb0e19" providerId="AD" clId="Web-{38B30677-9C12-4ECC-BA92-DC2B7724DC32}" dt="2023-01-19T15:57:16.997" v="62" actId="1076"/>
          <ac:spMkLst>
            <pc:docMk/>
            <pc:sldMk cId="660449586" sldId="281"/>
            <ac:spMk id="6" creationId="{5C90B261-19C8-30C6-D687-E30576783C9D}"/>
          </ac:spMkLst>
        </pc:spChg>
        <pc:spChg chg="mod">
          <ac:chgData name="Andrejs Mūrnieks" userId="S::murnieks@edu.lu.lv::3e8de971-bca6-4a40-98d7-345a6aeb0e19" providerId="AD" clId="Web-{38B30677-9C12-4ECC-BA92-DC2B7724DC32}" dt="2023-01-19T15:57:08.528" v="61" actId="20577"/>
          <ac:spMkLst>
            <pc:docMk/>
            <pc:sldMk cId="660449586" sldId="281"/>
            <ac:spMk id="8" creationId="{19D4D42E-23CC-C4CA-E23F-489C0B963498}"/>
          </ac:spMkLst>
        </pc:spChg>
        <pc:picChg chg="mod">
          <ac:chgData name="Andrejs Mūrnieks" userId="S::murnieks@edu.lu.lv::3e8de971-bca6-4a40-98d7-345a6aeb0e19" providerId="AD" clId="Web-{38B30677-9C12-4ECC-BA92-DC2B7724DC32}" dt="2023-01-19T15:57:21.153" v="63" actId="14100"/>
          <ac:picMkLst>
            <pc:docMk/>
            <pc:sldMk cId="660449586" sldId="281"/>
            <ac:picMk id="4" creationId="{76F8C739-89CB-F5E0-84E5-77E9306AFA11}"/>
          </ac:picMkLst>
        </pc:picChg>
      </pc:sldChg>
    </pc:docChg>
  </pc:docChgLst>
  <pc:docChgLst>
    <pc:chgData name="Manuel Joaquin Fernandez Gonzalez" userId="90e28fec-564e-43b0-9c13-1b12e1cad7dc" providerId="ADAL" clId="{6A3D6BC7-6CF2-4F23-8E62-0BCB3B8BAD03}"/>
    <pc:docChg chg="undo redo custSel addSld delSld modSld sldOrd delMainMaster replTag">
      <pc:chgData name="Manuel Joaquin Fernandez Gonzalez" userId="90e28fec-564e-43b0-9c13-1b12e1cad7dc" providerId="ADAL" clId="{6A3D6BC7-6CF2-4F23-8E62-0BCB3B8BAD03}" dt="2023-02-22T08:18:21.088" v="798" actId="113"/>
      <pc:docMkLst>
        <pc:docMk/>
      </pc:docMkLst>
      <pc:sldChg chg="delSp modSp mod ord">
        <pc:chgData name="Manuel Joaquin Fernandez Gonzalez" userId="90e28fec-564e-43b0-9c13-1b12e1cad7dc" providerId="ADAL" clId="{6A3D6BC7-6CF2-4F23-8E62-0BCB3B8BAD03}" dt="2023-02-16T13:52:47.835" v="398" actId="1076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6A3D6BC7-6CF2-4F23-8E62-0BCB3B8BAD03}" dt="2023-02-16T13:52:16.956" v="396" actId="1076"/>
          <ac:spMkLst>
            <pc:docMk/>
            <pc:sldMk cId="1230155545" sldId="257"/>
            <ac:spMk id="2" creationId="{113EC399-75D5-46C3-9B45-FE17252B0780}"/>
          </ac:spMkLst>
        </pc:spChg>
        <pc:spChg chg="del mod">
          <ac:chgData name="Manuel Joaquin Fernandez Gonzalez" userId="90e28fec-564e-43b0-9c13-1b12e1cad7dc" providerId="ADAL" clId="{6A3D6BC7-6CF2-4F23-8E62-0BCB3B8BAD03}" dt="2023-02-16T13:51:45.916" v="392" actId="478"/>
          <ac:spMkLst>
            <pc:docMk/>
            <pc:sldMk cId="1230155545" sldId="257"/>
            <ac:spMk id="5" creationId="{4F53C081-2937-D965-A9EC-966BED91B59A}"/>
          </ac:spMkLst>
        </pc:spChg>
        <pc:picChg chg="mod">
          <ac:chgData name="Manuel Joaquin Fernandez Gonzalez" userId="90e28fec-564e-43b0-9c13-1b12e1cad7dc" providerId="ADAL" clId="{6A3D6BC7-6CF2-4F23-8E62-0BCB3B8BAD03}" dt="2023-02-16T13:52:47.835" v="398" actId="1076"/>
          <ac:picMkLst>
            <pc:docMk/>
            <pc:sldMk cId="1230155545" sldId="257"/>
            <ac:picMk id="6" creationId="{767D4032-FE13-F050-E4D0-2F8562DC2F4F}"/>
          </ac:picMkLst>
        </pc:picChg>
      </pc:sldChg>
      <pc:sldChg chg="del ord">
        <pc:chgData name="Manuel Joaquin Fernandez Gonzalez" userId="90e28fec-564e-43b0-9c13-1b12e1cad7dc" providerId="ADAL" clId="{6A3D6BC7-6CF2-4F23-8E62-0BCB3B8BAD03}" dt="2023-02-21T14:08:55.451" v="731" actId="2696"/>
        <pc:sldMkLst>
          <pc:docMk/>
          <pc:sldMk cId="672510424" sldId="265"/>
        </pc:sldMkLst>
      </pc:sldChg>
      <pc:sldChg chg="modSp mod">
        <pc:chgData name="Manuel Joaquin Fernandez Gonzalez" userId="90e28fec-564e-43b0-9c13-1b12e1cad7dc" providerId="ADAL" clId="{6A3D6BC7-6CF2-4F23-8E62-0BCB3B8BAD03}" dt="2023-02-16T13:34:11.949" v="385" actId="20577"/>
        <pc:sldMkLst>
          <pc:docMk/>
          <pc:sldMk cId="1615545094" sldId="272"/>
        </pc:sldMkLst>
        <pc:spChg chg="mod">
          <ac:chgData name="Manuel Joaquin Fernandez Gonzalez" userId="90e28fec-564e-43b0-9c13-1b12e1cad7dc" providerId="ADAL" clId="{6A3D6BC7-6CF2-4F23-8E62-0BCB3B8BAD03}" dt="2023-02-16T13:34:11.949" v="385" actId="20577"/>
          <ac:spMkLst>
            <pc:docMk/>
            <pc:sldMk cId="1615545094" sldId="272"/>
            <ac:spMk id="5" creationId="{4EE3138A-50AB-973E-B24E-15276385069A}"/>
          </ac:spMkLst>
        </pc:spChg>
      </pc:sldChg>
      <pc:sldChg chg="add ord">
        <pc:chgData name="Manuel Joaquin Fernandez Gonzalez" userId="90e28fec-564e-43b0-9c13-1b12e1cad7dc" providerId="ADAL" clId="{6A3D6BC7-6CF2-4F23-8E62-0BCB3B8BAD03}" dt="2023-02-21T12:56:29.508" v="578"/>
        <pc:sldMkLst>
          <pc:docMk/>
          <pc:sldMk cId="453749099" sldId="273"/>
        </pc:sldMkLst>
      </pc:sldChg>
      <pc:sldChg chg="del ord">
        <pc:chgData name="Manuel Joaquin Fernandez Gonzalez" userId="90e28fec-564e-43b0-9c13-1b12e1cad7dc" providerId="ADAL" clId="{6A3D6BC7-6CF2-4F23-8E62-0BCB3B8BAD03}" dt="2023-02-21T12:54:41.508" v="575" actId="2696"/>
        <pc:sldMkLst>
          <pc:docMk/>
          <pc:sldMk cId="1085964350" sldId="273"/>
        </pc:sldMkLst>
      </pc:sldChg>
      <pc:sldChg chg="addSp modSp mod modAnim">
        <pc:chgData name="Manuel Joaquin Fernandez Gonzalez" userId="90e28fec-564e-43b0-9c13-1b12e1cad7dc" providerId="ADAL" clId="{6A3D6BC7-6CF2-4F23-8E62-0BCB3B8BAD03}" dt="2023-02-16T14:11:19.162" v="551"/>
        <pc:sldMkLst>
          <pc:docMk/>
          <pc:sldMk cId="2241511713" sldId="277"/>
        </pc:sldMkLst>
        <pc:spChg chg="add mod">
          <ac:chgData name="Manuel Joaquin Fernandez Gonzalez" userId="90e28fec-564e-43b0-9c13-1b12e1cad7dc" providerId="ADAL" clId="{6A3D6BC7-6CF2-4F23-8E62-0BCB3B8BAD03}" dt="2023-02-16T14:10:53.390" v="547" actId="21"/>
          <ac:spMkLst>
            <pc:docMk/>
            <pc:sldMk cId="2241511713" sldId="277"/>
            <ac:spMk id="3" creationId="{9B505947-29A0-5C01-471A-90D6AB0332CE}"/>
          </ac:spMkLst>
        </pc:spChg>
        <pc:spChg chg="add mod">
          <ac:chgData name="Manuel Joaquin Fernandez Gonzalez" userId="90e28fec-564e-43b0-9c13-1b12e1cad7dc" providerId="ADAL" clId="{6A3D6BC7-6CF2-4F23-8E62-0BCB3B8BAD03}" dt="2023-02-16T14:10:59.981" v="549" actId="1076"/>
          <ac:spMkLst>
            <pc:docMk/>
            <pc:sldMk cId="2241511713" sldId="277"/>
            <ac:spMk id="6" creationId="{C3966DA5-DA82-3F13-D59F-B0B1DF5D22A0}"/>
          </ac:spMkLst>
        </pc:spChg>
        <pc:spChg chg="mod">
          <ac:chgData name="Manuel Joaquin Fernandez Gonzalez" userId="90e28fec-564e-43b0-9c13-1b12e1cad7dc" providerId="ADAL" clId="{6A3D6BC7-6CF2-4F23-8E62-0BCB3B8BAD03}" dt="2023-02-16T14:09:12.850" v="541" actId="21"/>
          <ac:spMkLst>
            <pc:docMk/>
            <pc:sldMk cId="2241511713" sldId="277"/>
            <ac:spMk id="7" creationId="{0F6F27C8-03D8-EECD-2E01-D52CF615D922}"/>
          </ac:spMkLst>
        </pc:spChg>
      </pc:sldChg>
      <pc:sldChg chg="addSp delSp modSp mod modAnim">
        <pc:chgData name="Manuel Joaquin Fernandez Gonzalez" userId="90e28fec-564e-43b0-9c13-1b12e1cad7dc" providerId="ADAL" clId="{6A3D6BC7-6CF2-4F23-8E62-0BCB3B8BAD03}" dt="2023-02-16T14:12:11.093" v="563" actId="113"/>
        <pc:sldMkLst>
          <pc:docMk/>
          <pc:sldMk cId="2310688419" sldId="278"/>
        </pc:sldMkLst>
        <pc:spChg chg="add del">
          <ac:chgData name="Manuel Joaquin Fernandez Gonzalez" userId="90e28fec-564e-43b0-9c13-1b12e1cad7dc" providerId="ADAL" clId="{6A3D6BC7-6CF2-4F23-8E62-0BCB3B8BAD03}" dt="2023-02-16T14:11:49.179" v="555" actId="22"/>
          <ac:spMkLst>
            <pc:docMk/>
            <pc:sldMk cId="2310688419" sldId="278"/>
            <ac:spMk id="3" creationId="{66718DEB-9FAC-75AE-CB73-C54F35B0F6AB}"/>
          </ac:spMkLst>
        </pc:spChg>
        <pc:spChg chg="add mod">
          <ac:chgData name="Manuel Joaquin Fernandez Gonzalez" userId="90e28fec-564e-43b0-9c13-1b12e1cad7dc" providerId="ADAL" clId="{6A3D6BC7-6CF2-4F23-8E62-0BCB3B8BAD03}" dt="2023-02-16T14:12:11.093" v="563" actId="113"/>
          <ac:spMkLst>
            <pc:docMk/>
            <pc:sldMk cId="2310688419" sldId="278"/>
            <ac:spMk id="6" creationId="{ACD57B93-7D4D-3583-D753-7F71B1268D5D}"/>
          </ac:spMkLst>
        </pc:spChg>
        <pc:spChg chg="mod">
          <ac:chgData name="Manuel Joaquin Fernandez Gonzalez" userId="90e28fec-564e-43b0-9c13-1b12e1cad7dc" providerId="ADAL" clId="{6A3D6BC7-6CF2-4F23-8E62-0BCB3B8BAD03}" dt="2023-02-16T14:11:34.689" v="552" actId="21"/>
          <ac:spMkLst>
            <pc:docMk/>
            <pc:sldMk cId="2310688419" sldId="278"/>
            <ac:spMk id="7" creationId="{15C9EB45-5887-DCA8-15F0-611CF6339EF1}"/>
          </ac:spMkLst>
        </pc:spChg>
      </pc:sldChg>
      <pc:sldChg chg="addSp modSp mod modAnim">
        <pc:chgData name="Manuel Joaquin Fernandez Gonzalez" userId="90e28fec-564e-43b0-9c13-1b12e1cad7dc" providerId="ADAL" clId="{6A3D6BC7-6CF2-4F23-8E62-0BCB3B8BAD03}" dt="2023-02-16T14:12:30.366" v="568"/>
        <pc:sldMkLst>
          <pc:docMk/>
          <pc:sldMk cId="3753563840" sldId="279"/>
        </pc:sldMkLst>
        <pc:spChg chg="add mod">
          <ac:chgData name="Manuel Joaquin Fernandez Gonzalez" userId="90e28fec-564e-43b0-9c13-1b12e1cad7dc" providerId="ADAL" clId="{6A3D6BC7-6CF2-4F23-8E62-0BCB3B8BAD03}" dt="2023-02-16T14:12:27.221" v="567" actId="1076"/>
          <ac:spMkLst>
            <pc:docMk/>
            <pc:sldMk cId="3753563840" sldId="279"/>
            <ac:spMk id="3" creationId="{501612F4-1711-020A-6D43-2EF1443E5615}"/>
          </ac:spMkLst>
        </pc:spChg>
        <pc:spChg chg="mod">
          <ac:chgData name="Manuel Joaquin Fernandez Gonzalez" userId="90e28fec-564e-43b0-9c13-1b12e1cad7dc" providerId="ADAL" clId="{6A3D6BC7-6CF2-4F23-8E62-0BCB3B8BAD03}" dt="2023-02-16T14:12:18.447" v="564" actId="21"/>
          <ac:spMkLst>
            <pc:docMk/>
            <pc:sldMk cId="3753563840" sldId="279"/>
            <ac:spMk id="7" creationId="{B4B5FF48-CB6C-66D8-8DCD-6BAF61AA6288}"/>
          </ac:spMkLst>
        </pc:spChg>
      </pc:sldChg>
      <pc:sldChg chg="addSp modSp mod modAnim">
        <pc:chgData name="Manuel Joaquin Fernandez Gonzalez" userId="90e28fec-564e-43b0-9c13-1b12e1cad7dc" providerId="ADAL" clId="{6A3D6BC7-6CF2-4F23-8E62-0BCB3B8BAD03}" dt="2023-02-16T14:13:00.393" v="574"/>
        <pc:sldMkLst>
          <pc:docMk/>
          <pc:sldMk cId="3973812164" sldId="280"/>
        </pc:sldMkLst>
        <pc:spChg chg="add mod">
          <ac:chgData name="Manuel Joaquin Fernandez Gonzalez" userId="90e28fec-564e-43b0-9c13-1b12e1cad7dc" providerId="ADAL" clId="{6A3D6BC7-6CF2-4F23-8E62-0BCB3B8BAD03}" dt="2023-02-16T14:12:55.353" v="573" actId="14100"/>
          <ac:spMkLst>
            <pc:docMk/>
            <pc:sldMk cId="3973812164" sldId="280"/>
            <ac:spMk id="3" creationId="{D31EC9D9-8C06-E8FB-6287-FF3B51708D14}"/>
          </ac:spMkLst>
        </pc:spChg>
        <pc:spChg chg="mod">
          <ac:chgData name="Manuel Joaquin Fernandez Gonzalez" userId="90e28fec-564e-43b0-9c13-1b12e1cad7dc" providerId="ADAL" clId="{6A3D6BC7-6CF2-4F23-8E62-0BCB3B8BAD03}" dt="2023-02-16T14:12:36.641" v="569" actId="21"/>
          <ac:spMkLst>
            <pc:docMk/>
            <pc:sldMk cId="3973812164" sldId="280"/>
            <ac:spMk id="5" creationId="{290F88C5-CAF3-E775-DC0A-BC85ECC2D1FF}"/>
          </ac:spMkLst>
        </pc:spChg>
      </pc:sldChg>
      <pc:sldChg chg="modSp mod modAnim">
        <pc:chgData name="Manuel Joaquin Fernandez Gonzalez" userId="90e28fec-564e-43b0-9c13-1b12e1cad7dc" providerId="ADAL" clId="{6A3D6BC7-6CF2-4F23-8E62-0BCB3B8BAD03}" dt="2023-02-16T14:07:16.268" v="540"/>
        <pc:sldMkLst>
          <pc:docMk/>
          <pc:sldMk cId="2966426052" sldId="282"/>
        </pc:sldMkLst>
        <pc:spChg chg="mod">
          <ac:chgData name="Manuel Joaquin Fernandez Gonzalez" userId="90e28fec-564e-43b0-9c13-1b12e1cad7dc" providerId="ADAL" clId="{6A3D6BC7-6CF2-4F23-8E62-0BCB3B8BAD03}" dt="2023-02-16T14:07:16.268" v="540"/>
          <ac:spMkLst>
            <pc:docMk/>
            <pc:sldMk cId="2966426052" sldId="282"/>
            <ac:spMk id="2" creationId="{119EA7C2-308F-C730-C1BD-0512F1D3E9C2}"/>
          </ac:spMkLst>
        </pc:spChg>
        <pc:spChg chg="mod">
          <ac:chgData name="Manuel Joaquin Fernandez Gonzalez" userId="90e28fec-564e-43b0-9c13-1b12e1cad7dc" providerId="ADAL" clId="{6A3D6BC7-6CF2-4F23-8E62-0BCB3B8BAD03}" dt="2023-02-16T14:06:38.112" v="524" actId="20577"/>
          <ac:spMkLst>
            <pc:docMk/>
            <pc:sldMk cId="2966426052" sldId="282"/>
            <ac:spMk id="3" creationId="{A3FAB01A-BA85-DE35-18D8-0D701961A436}"/>
          </ac:spMkLst>
        </pc:spChg>
      </pc:sldChg>
      <pc:sldChg chg="modSp mod">
        <pc:chgData name="Manuel Joaquin Fernandez Gonzalez" userId="90e28fec-564e-43b0-9c13-1b12e1cad7dc" providerId="ADAL" clId="{6A3D6BC7-6CF2-4F23-8E62-0BCB3B8BAD03}" dt="2023-02-22T08:18:21.088" v="798" actId="113"/>
        <pc:sldMkLst>
          <pc:docMk/>
          <pc:sldMk cId="386561809" sldId="284"/>
        </pc:sldMkLst>
        <pc:spChg chg="mod">
          <ac:chgData name="Manuel Joaquin Fernandez Gonzalez" userId="90e28fec-564e-43b0-9c13-1b12e1cad7dc" providerId="ADAL" clId="{6A3D6BC7-6CF2-4F23-8E62-0BCB3B8BAD03}" dt="2023-02-22T08:18:21.088" v="798" actId="113"/>
          <ac:spMkLst>
            <pc:docMk/>
            <pc:sldMk cId="386561809" sldId="284"/>
            <ac:spMk id="2" creationId="{3EA2973F-909F-35EE-2FA7-920F4EDEF4C3}"/>
          </ac:spMkLst>
        </pc:spChg>
        <pc:spChg chg="mod">
          <ac:chgData name="Manuel Joaquin Fernandez Gonzalez" userId="90e28fec-564e-43b0-9c13-1b12e1cad7dc" providerId="ADAL" clId="{6A3D6BC7-6CF2-4F23-8E62-0BCB3B8BAD03}" dt="2023-02-21T14:06:52.078" v="730" actId="6549"/>
          <ac:spMkLst>
            <pc:docMk/>
            <pc:sldMk cId="386561809" sldId="284"/>
            <ac:spMk id="3" creationId="{F840DDEE-32CB-E999-E9AA-EFC8164E865F}"/>
          </ac:spMkLst>
        </pc:spChg>
      </pc:sldChg>
      <pc:sldChg chg="addSp delSp modSp new mod ord setBg">
        <pc:chgData name="Manuel Joaquin Fernandez Gonzalez" userId="90e28fec-564e-43b0-9c13-1b12e1cad7dc" providerId="ADAL" clId="{6A3D6BC7-6CF2-4F23-8E62-0BCB3B8BAD03}" dt="2023-02-16T13:00:04.327" v="132" actId="1076"/>
        <pc:sldMkLst>
          <pc:docMk/>
          <pc:sldMk cId="3840075464" sldId="285"/>
        </pc:sldMkLst>
        <pc:spChg chg="mod">
          <ac:chgData name="Manuel Joaquin Fernandez Gonzalez" userId="90e28fec-564e-43b0-9c13-1b12e1cad7dc" providerId="ADAL" clId="{6A3D6BC7-6CF2-4F23-8E62-0BCB3B8BAD03}" dt="2023-02-16T12:55:04.195" v="16" actId="26606"/>
          <ac:spMkLst>
            <pc:docMk/>
            <pc:sldMk cId="3840075464" sldId="285"/>
            <ac:spMk id="2" creationId="{25F5D1A2-1759-7EEB-47B6-AEC3DBE98E4A}"/>
          </ac:spMkLst>
        </pc:spChg>
        <pc:spChg chg="mod ord">
          <ac:chgData name="Manuel Joaquin Fernandez Gonzalez" userId="90e28fec-564e-43b0-9c13-1b12e1cad7dc" providerId="ADAL" clId="{6A3D6BC7-6CF2-4F23-8E62-0BCB3B8BAD03}" dt="2023-02-16T13:00:04.327" v="132" actId="1076"/>
          <ac:spMkLst>
            <pc:docMk/>
            <pc:sldMk cId="3840075464" sldId="285"/>
            <ac:spMk id="3" creationId="{34F7120E-3459-9C84-B7C8-41BA447F7222}"/>
          </ac:spMkLst>
        </pc:spChg>
        <pc:spChg chg="add del mod">
          <ac:chgData name="Manuel Joaquin Fernandez Gonzalez" userId="90e28fec-564e-43b0-9c13-1b12e1cad7dc" providerId="ADAL" clId="{6A3D6BC7-6CF2-4F23-8E62-0BCB3B8BAD03}" dt="2023-02-16T12:59:20.063" v="97" actId="22"/>
          <ac:spMkLst>
            <pc:docMk/>
            <pc:sldMk cId="3840075464" sldId="285"/>
            <ac:spMk id="7" creationId="{8592F8FB-FB20-F25F-9774-D2A3DE02CC75}"/>
          </ac:spMkLst>
        </pc:spChg>
        <pc:spChg chg="add del">
          <ac:chgData name="Manuel Joaquin Fernandez Gonzalez" userId="90e28fec-564e-43b0-9c13-1b12e1cad7dc" providerId="ADAL" clId="{6A3D6BC7-6CF2-4F23-8E62-0BCB3B8BAD03}" dt="2023-02-16T12:59:23.135" v="101" actId="22"/>
          <ac:spMkLst>
            <pc:docMk/>
            <pc:sldMk cId="3840075464" sldId="285"/>
            <ac:spMk id="9" creationId="{8AD94B7E-F6AE-0BB1-D7CC-F74FCA67330D}"/>
          </ac:spMkLst>
        </pc:spChg>
        <pc:spChg chg="add">
          <ac:chgData name="Manuel Joaquin Fernandez Gonzalez" userId="90e28fec-564e-43b0-9c13-1b12e1cad7dc" providerId="ADAL" clId="{6A3D6BC7-6CF2-4F23-8E62-0BCB3B8BAD03}" dt="2023-02-16T12:55:04.195" v="16" actId="26606"/>
          <ac:spMkLst>
            <pc:docMk/>
            <pc:sldMk cId="3840075464" sldId="285"/>
            <ac:spMk id="10" creationId="{21AC6A30-4F22-4C0F-B278-19C5B8A80C55}"/>
          </ac:spMkLst>
        </pc:spChg>
        <pc:spChg chg="add">
          <ac:chgData name="Manuel Joaquin Fernandez Gonzalez" userId="90e28fec-564e-43b0-9c13-1b12e1cad7dc" providerId="ADAL" clId="{6A3D6BC7-6CF2-4F23-8E62-0BCB3B8BAD03}" dt="2023-02-16T12:55:04.195" v="16" actId="26606"/>
          <ac:spMkLst>
            <pc:docMk/>
            <pc:sldMk cId="3840075464" sldId="285"/>
            <ac:spMk id="12" creationId="{BB4335AD-65B1-44E4-90AF-264024FE4BD2}"/>
          </ac:spMkLst>
        </pc:spChg>
        <pc:spChg chg="add mod">
          <ac:chgData name="Manuel Joaquin Fernandez Gonzalez" userId="90e28fec-564e-43b0-9c13-1b12e1cad7dc" providerId="ADAL" clId="{6A3D6BC7-6CF2-4F23-8E62-0BCB3B8BAD03}" dt="2023-02-16T13:00:00.548" v="131" actId="1035"/>
          <ac:spMkLst>
            <pc:docMk/>
            <pc:sldMk cId="3840075464" sldId="285"/>
            <ac:spMk id="13" creationId="{A2666785-7172-19AC-77BC-974A8B512BE1}"/>
          </ac:spMkLst>
        </pc:spChg>
        <pc:picChg chg="add mod">
          <ac:chgData name="Manuel Joaquin Fernandez Gonzalez" userId="90e28fec-564e-43b0-9c13-1b12e1cad7dc" providerId="ADAL" clId="{6A3D6BC7-6CF2-4F23-8E62-0BCB3B8BAD03}" dt="2023-02-16T12:55:09.297" v="19" actId="27614"/>
          <ac:picMkLst>
            <pc:docMk/>
            <pc:sldMk cId="3840075464" sldId="285"/>
            <ac:picMk id="4" creationId="{D4265E4E-F043-CDC2-4675-DED2B5607B0D}"/>
          </ac:picMkLst>
        </pc:picChg>
        <pc:picChg chg="add mod">
          <ac:chgData name="Manuel Joaquin Fernandez Gonzalez" userId="90e28fec-564e-43b0-9c13-1b12e1cad7dc" providerId="ADAL" clId="{6A3D6BC7-6CF2-4F23-8E62-0BCB3B8BAD03}" dt="2023-02-16T12:55:09.298" v="20" actId="962"/>
          <ac:picMkLst>
            <pc:docMk/>
            <pc:sldMk cId="3840075464" sldId="285"/>
            <ac:picMk id="5" creationId="{0441234F-A5F6-4A83-9D6F-1CFB69B8E1A8}"/>
          </ac:picMkLst>
        </pc:picChg>
      </pc:sldChg>
      <pc:sldChg chg="addSp delSp modSp new mod setBg modClrScheme setClrOvrMap chgLayout">
        <pc:chgData name="Manuel Joaquin Fernandez Gonzalez" userId="90e28fec-564e-43b0-9c13-1b12e1cad7dc" providerId="ADAL" clId="{6A3D6BC7-6CF2-4F23-8E62-0BCB3B8BAD03}" dt="2023-02-16T12:58:25.973" v="93" actId="26606"/>
        <pc:sldMkLst>
          <pc:docMk/>
          <pc:sldMk cId="2476920571" sldId="286"/>
        </pc:sldMkLst>
        <pc:spChg chg="del mod ord">
          <ac:chgData name="Manuel Joaquin Fernandez Gonzalez" userId="90e28fec-564e-43b0-9c13-1b12e1cad7dc" providerId="ADAL" clId="{6A3D6BC7-6CF2-4F23-8E62-0BCB3B8BAD03}" dt="2023-02-16T12:57:07.076" v="72" actId="700"/>
          <ac:spMkLst>
            <pc:docMk/>
            <pc:sldMk cId="2476920571" sldId="286"/>
            <ac:spMk id="2" creationId="{D4671BE9-C270-BFD5-6A68-27AFBE9829BE}"/>
          </ac:spMkLst>
        </pc:spChg>
        <pc:spChg chg="del mod ord">
          <ac:chgData name="Manuel Joaquin Fernandez Gonzalez" userId="90e28fec-564e-43b0-9c13-1b12e1cad7dc" providerId="ADAL" clId="{6A3D6BC7-6CF2-4F23-8E62-0BCB3B8BAD03}" dt="2023-02-16T12:57:07.076" v="72" actId="700"/>
          <ac:spMkLst>
            <pc:docMk/>
            <pc:sldMk cId="2476920571" sldId="286"/>
            <ac:spMk id="3" creationId="{063C1D41-96D8-97A3-8354-A60BA5464BB6}"/>
          </ac:spMkLst>
        </pc:spChg>
        <pc:spChg chg="add mod ord">
          <ac:chgData name="Manuel Joaquin Fernandez Gonzalez" userId="90e28fec-564e-43b0-9c13-1b12e1cad7dc" providerId="ADAL" clId="{6A3D6BC7-6CF2-4F23-8E62-0BCB3B8BAD03}" dt="2023-02-16T12:58:25.973" v="93" actId="26606"/>
          <ac:spMkLst>
            <pc:docMk/>
            <pc:sldMk cId="2476920571" sldId="286"/>
            <ac:spMk id="4" creationId="{62770629-4AD6-45C9-750C-E217935E8E5D}"/>
          </ac:spMkLst>
        </pc:spChg>
        <pc:spChg chg="add del mod ord">
          <ac:chgData name="Manuel Joaquin Fernandez Gonzalez" userId="90e28fec-564e-43b0-9c13-1b12e1cad7dc" providerId="ADAL" clId="{6A3D6BC7-6CF2-4F23-8E62-0BCB3B8BAD03}" dt="2023-02-16T12:57:52.301" v="83" actId="478"/>
          <ac:spMkLst>
            <pc:docMk/>
            <pc:sldMk cId="2476920571" sldId="286"/>
            <ac:spMk id="5" creationId="{E866DFBD-81FB-2E57-1467-30A6D7048378}"/>
          </ac:spMkLst>
        </pc:spChg>
        <pc:spChg chg="add del">
          <ac:chgData name="Manuel Joaquin Fernandez Gonzalez" userId="90e28fec-564e-43b0-9c13-1b12e1cad7dc" providerId="ADAL" clId="{6A3D6BC7-6CF2-4F23-8E62-0BCB3B8BAD03}" dt="2023-02-16T12:57:39.736" v="77" actId="26606"/>
          <ac:spMkLst>
            <pc:docMk/>
            <pc:sldMk cId="2476920571" sldId="286"/>
            <ac:spMk id="11" creationId="{9089EED9-F54D-4F20-A2C6-949DE4176959}"/>
          </ac:spMkLst>
        </pc:spChg>
        <pc:spChg chg="add del">
          <ac:chgData name="Manuel Joaquin Fernandez Gonzalez" userId="90e28fec-564e-43b0-9c13-1b12e1cad7dc" providerId="ADAL" clId="{6A3D6BC7-6CF2-4F23-8E62-0BCB3B8BAD03}" dt="2023-02-16T12:57:39.736" v="77" actId="26606"/>
          <ac:spMkLst>
            <pc:docMk/>
            <pc:sldMk cId="2476920571" sldId="286"/>
            <ac:spMk id="13" creationId="{7E46F721-3785-414D-8697-16AF490E6806}"/>
          </ac:spMkLst>
        </pc:spChg>
        <pc:spChg chg="add del">
          <ac:chgData name="Manuel Joaquin Fernandez Gonzalez" userId="90e28fec-564e-43b0-9c13-1b12e1cad7dc" providerId="ADAL" clId="{6A3D6BC7-6CF2-4F23-8E62-0BCB3B8BAD03}" dt="2023-02-16T12:57:44.037" v="79" actId="26606"/>
          <ac:spMkLst>
            <pc:docMk/>
            <pc:sldMk cId="2476920571" sldId="286"/>
            <ac:spMk id="15" creationId="{E49CC64F-7275-4E33-961B-0C5CDC439875}"/>
          </ac:spMkLst>
        </pc:spChg>
        <pc:spChg chg="add del">
          <ac:chgData name="Manuel Joaquin Fernandez Gonzalez" userId="90e28fec-564e-43b0-9c13-1b12e1cad7dc" providerId="ADAL" clId="{6A3D6BC7-6CF2-4F23-8E62-0BCB3B8BAD03}" dt="2023-02-16T12:57:45.785" v="81" actId="26606"/>
          <ac:spMkLst>
            <pc:docMk/>
            <pc:sldMk cId="2476920571" sldId="286"/>
            <ac:spMk id="18" creationId="{71B2258F-86CA-4D4D-8270-BC05FCDEBFB3}"/>
          </ac:spMkLst>
        </pc:spChg>
        <pc:spChg chg="add del">
          <ac:chgData name="Manuel Joaquin Fernandez Gonzalez" userId="90e28fec-564e-43b0-9c13-1b12e1cad7dc" providerId="ADAL" clId="{6A3D6BC7-6CF2-4F23-8E62-0BCB3B8BAD03}" dt="2023-02-16T12:58:25.973" v="93" actId="26606"/>
          <ac:spMkLst>
            <pc:docMk/>
            <pc:sldMk cId="2476920571" sldId="286"/>
            <ac:spMk id="21" creationId="{9089EED9-F54D-4F20-A2C6-949DE4176959}"/>
          </ac:spMkLst>
        </pc:spChg>
        <pc:spChg chg="add del">
          <ac:chgData name="Manuel Joaquin Fernandez Gonzalez" userId="90e28fec-564e-43b0-9c13-1b12e1cad7dc" providerId="ADAL" clId="{6A3D6BC7-6CF2-4F23-8E62-0BCB3B8BAD03}" dt="2023-02-16T12:58:25.973" v="93" actId="26606"/>
          <ac:spMkLst>
            <pc:docMk/>
            <pc:sldMk cId="2476920571" sldId="286"/>
            <ac:spMk id="22" creationId="{7E46F721-3785-414D-8697-16AF490E6806}"/>
          </ac:spMkLst>
        </pc:spChg>
        <pc:spChg chg="add del">
          <ac:chgData name="Manuel Joaquin Fernandez Gonzalez" userId="90e28fec-564e-43b0-9c13-1b12e1cad7dc" providerId="ADAL" clId="{6A3D6BC7-6CF2-4F23-8E62-0BCB3B8BAD03}" dt="2023-02-16T12:58:21.115" v="90" actId="26606"/>
          <ac:spMkLst>
            <pc:docMk/>
            <pc:sldMk cId="2476920571" sldId="286"/>
            <ac:spMk id="28" creationId="{5A59F003-E00A-43F9-91DC-CC54E3B87466}"/>
          </ac:spMkLst>
        </pc:spChg>
        <pc:spChg chg="add del">
          <ac:chgData name="Manuel Joaquin Fernandez Gonzalez" userId="90e28fec-564e-43b0-9c13-1b12e1cad7dc" providerId="ADAL" clId="{6A3D6BC7-6CF2-4F23-8E62-0BCB3B8BAD03}" dt="2023-02-16T12:58:21.115" v="90" actId="26606"/>
          <ac:spMkLst>
            <pc:docMk/>
            <pc:sldMk cId="2476920571" sldId="286"/>
            <ac:spMk id="30" creationId="{D74A4382-E3AD-430A-9A1F-DFA3E0E77A7D}"/>
          </ac:spMkLst>
        </pc:spChg>
        <pc:spChg chg="add del">
          <ac:chgData name="Manuel Joaquin Fernandez Gonzalez" userId="90e28fec-564e-43b0-9c13-1b12e1cad7dc" providerId="ADAL" clId="{6A3D6BC7-6CF2-4F23-8E62-0BCB3B8BAD03}" dt="2023-02-16T12:58:21.115" v="90" actId="26606"/>
          <ac:spMkLst>
            <pc:docMk/>
            <pc:sldMk cId="2476920571" sldId="286"/>
            <ac:spMk id="32" creationId="{79F40191-0F44-4FD1-82CC-ACB507C14BE6}"/>
          </ac:spMkLst>
        </pc:spChg>
        <pc:spChg chg="add del">
          <ac:chgData name="Manuel Joaquin Fernandez Gonzalez" userId="90e28fec-564e-43b0-9c13-1b12e1cad7dc" providerId="ADAL" clId="{6A3D6BC7-6CF2-4F23-8E62-0BCB3B8BAD03}" dt="2023-02-16T12:58:25.965" v="92" actId="26606"/>
          <ac:spMkLst>
            <pc:docMk/>
            <pc:sldMk cId="2476920571" sldId="286"/>
            <ac:spMk id="34" creationId="{08C9B587-E65E-4B52-B37C-ABEBB6E87928}"/>
          </ac:spMkLst>
        </pc:spChg>
        <pc:spChg chg="add del">
          <ac:chgData name="Manuel Joaquin Fernandez Gonzalez" userId="90e28fec-564e-43b0-9c13-1b12e1cad7dc" providerId="ADAL" clId="{6A3D6BC7-6CF2-4F23-8E62-0BCB3B8BAD03}" dt="2023-02-16T12:58:25.965" v="92" actId="26606"/>
          <ac:spMkLst>
            <pc:docMk/>
            <pc:sldMk cId="2476920571" sldId="286"/>
            <ac:spMk id="35" creationId="{0671A8AE-40A1-4631-A6B8-581AFF065482}"/>
          </ac:spMkLst>
        </pc:spChg>
        <pc:spChg chg="add del">
          <ac:chgData name="Manuel Joaquin Fernandez Gonzalez" userId="90e28fec-564e-43b0-9c13-1b12e1cad7dc" providerId="ADAL" clId="{6A3D6BC7-6CF2-4F23-8E62-0BCB3B8BAD03}" dt="2023-02-16T12:58:25.965" v="92" actId="26606"/>
          <ac:spMkLst>
            <pc:docMk/>
            <pc:sldMk cId="2476920571" sldId="286"/>
            <ac:spMk id="36" creationId="{AB58EF07-17C2-48CF-ABB0-EEF1F17CB8F0}"/>
          </ac:spMkLst>
        </pc:spChg>
        <pc:spChg chg="add del">
          <ac:chgData name="Manuel Joaquin Fernandez Gonzalez" userId="90e28fec-564e-43b0-9c13-1b12e1cad7dc" providerId="ADAL" clId="{6A3D6BC7-6CF2-4F23-8E62-0BCB3B8BAD03}" dt="2023-02-16T12:58:25.965" v="92" actId="26606"/>
          <ac:spMkLst>
            <pc:docMk/>
            <pc:sldMk cId="2476920571" sldId="286"/>
            <ac:spMk id="37" creationId="{AF2F604E-43BE-4DC3-B983-E071523364F8}"/>
          </ac:spMkLst>
        </pc:spChg>
        <pc:spChg chg="add">
          <ac:chgData name="Manuel Joaquin Fernandez Gonzalez" userId="90e28fec-564e-43b0-9c13-1b12e1cad7dc" providerId="ADAL" clId="{6A3D6BC7-6CF2-4F23-8E62-0BCB3B8BAD03}" dt="2023-02-16T12:58:25.973" v="93" actId="26606"/>
          <ac:spMkLst>
            <pc:docMk/>
            <pc:sldMk cId="2476920571" sldId="286"/>
            <ac:spMk id="39" creationId="{9089EED9-F54D-4F20-A2C6-949DE4176959}"/>
          </ac:spMkLst>
        </pc:spChg>
        <pc:spChg chg="add">
          <ac:chgData name="Manuel Joaquin Fernandez Gonzalez" userId="90e28fec-564e-43b0-9c13-1b12e1cad7dc" providerId="ADAL" clId="{6A3D6BC7-6CF2-4F23-8E62-0BCB3B8BAD03}" dt="2023-02-16T12:58:25.973" v="93" actId="26606"/>
          <ac:spMkLst>
            <pc:docMk/>
            <pc:sldMk cId="2476920571" sldId="286"/>
            <ac:spMk id="40" creationId="{7E46F721-3785-414D-8697-16AF490E6806}"/>
          </ac:spMkLst>
        </pc:spChg>
        <pc:picChg chg="add del">
          <ac:chgData name="Manuel Joaquin Fernandez Gonzalez" userId="90e28fec-564e-43b0-9c13-1b12e1cad7dc" providerId="ADAL" clId="{6A3D6BC7-6CF2-4F23-8E62-0BCB3B8BAD03}" dt="2023-02-16T12:57:39.736" v="77" actId="26606"/>
          <ac:picMkLst>
            <pc:docMk/>
            <pc:sldMk cId="2476920571" sldId="286"/>
            <ac:picMk id="7" creationId="{CC3D0D12-0D28-CEAF-EB34-048A833117DB}"/>
          </ac:picMkLst>
        </pc:picChg>
        <pc:picChg chg="add del">
          <ac:chgData name="Manuel Joaquin Fernandez Gonzalez" userId="90e28fec-564e-43b0-9c13-1b12e1cad7dc" providerId="ADAL" clId="{6A3D6BC7-6CF2-4F23-8E62-0BCB3B8BAD03}" dt="2023-02-16T12:57:44.037" v="79" actId="26606"/>
          <ac:picMkLst>
            <pc:docMk/>
            <pc:sldMk cId="2476920571" sldId="286"/>
            <ac:picMk id="16" creationId="{8EFEFB53-4013-82C9-2FE0-B4067954B083}"/>
          </ac:picMkLst>
        </pc:picChg>
        <pc:picChg chg="add del">
          <ac:chgData name="Manuel Joaquin Fernandez Gonzalez" userId="90e28fec-564e-43b0-9c13-1b12e1cad7dc" providerId="ADAL" clId="{6A3D6BC7-6CF2-4F23-8E62-0BCB3B8BAD03}" dt="2023-02-16T12:57:45.785" v="81" actId="26606"/>
          <ac:picMkLst>
            <pc:docMk/>
            <pc:sldMk cId="2476920571" sldId="286"/>
            <ac:picMk id="19" creationId="{18FA8539-1AA4-A620-854E-F6901247ED6A}"/>
          </ac:picMkLst>
        </pc:picChg>
        <pc:picChg chg="add mod">
          <ac:chgData name="Manuel Joaquin Fernandez Gonzalez" userId="90e28fec-564e-43b0-9c13-1b12e1cad7dc" providerId="ADAL" clId="{6A3D6BC7-6CF2-4F23-8E62-0BCB3B8BAD03}" dt="2023-02-16T12:58:25.973" v="93" actId="26606"/>
          <ac:picMkLst>
            <pc:docMk/>
            <pc:sldMk cId="2476920571" sldId="286"/>
            <ac:picMk id="23" creationId="{CC3D0D12-0D28-CEAF-EB34-048A833117DB}"/>
          </ac:picMkLst>
        </pc:picChg>
      </pc:sldChg>
      <pc:sldChg chg="addSp delSp modSp new mod setBg">
        <pc:chgData name="Manuel Joaquin Fernandez Gonzalez" userId="90e28fec-564e-43b0-9c13-1b12e1cad7dc" providerId="ADAL" clId="{6A3D6BC7-6CF2-4F23-8E62-0BCB3B8BAD03}" dt="2023-02-22T08:18:03.112" v="795" actId="27636"/>
        <pc:sldMkLst>
          <pc:docMk/>
          <pc:sldMk cId="1664926650" sldId="287"/>
        </pc:sldMkLst>
        <pc:spChg chg="mod">
          <ac:chgData name="Manuel Joaquin Fernandez Gonzalez" userId="90e28fec-564e-43b0-9c13-1b12e1cad7dc" providerId="ADAL" clId="{6A3D6BC7-6CF2-4F23-8E62-0BCB3B8BAD03}" dt="2023-02-16T13:53:42.712" v="433" actId="1076"/>
          <ac:spMkLst>
            <pc:docMk/>
            <pc:sldMk cId="1664926650" sldId="287"/>
            <ac:spMk id="2" creationId="{A584B422-1865-0880-C070-AF56B92DB787}"/>
          </ac:spMkLst>
        </pc:spChg>
        <pc:spChg chg="add mod">
          <ac:chgData name="Manuel Joaquin Fernandez Gonzalez" userId="90e28fec-564e-43b0-9c13-1b12e1cad7dc" providerId="ADAL" clId="{6A3D6BC7-6CF2-4F23-8E62-0BCB3B8BAD03}" dt="2023-02-22T08:18:03.112" v="795" actId="27636"/>
          <ac:spMkLst>
            <pc:docMk/>
            <pc:sldMk cId="1664926650" sldId="287"/>
            <ac:spMk id="3" creationId="{4CE7061C-CE39-5EF7-3EB2-62689045D763}"/>
          </ac:spMkLst>
        </pc:spChg>
        <pc:spChg chg="del">
          <ac:chgData name="Manuel Joaquin Fernandez Gonzalez" userId="90e28fec-564e-43b0-9c13-1b12e1cad7dc" providerId="ADAL" clId="{6A3D6BC7-6CF2-4F23-8E62-0BCB3B8BAD03}" dt="2023-02-16T13:23:22.481" v="138" actId="22"/>
          <ac:spMkLst>
            <pc:docMk/>
            <pc:sldMk cId="1664926650" sldId="287"/>
            <ac:spMk id="3" creationId="{B72FE422-430F-A7BC-AA95-D262B04FCC14}"/>
          </ac:spMkLst>
        </pc:spChg>
        <pc:spChg chg="add mod">
          <ac:chgData name="Manuel Joaquin Fernandez Gonzalez" userId="90e28fec-564e-43b0-9c13-1b12e1cad7dc" providerId="ADAL" clId="{6A3D6BC7-6CF2-4F23-8E62-0BCB3B8BAD03}" dt="2023-02-16T13:53:28.312" v="411" actId="1076"/>
          <ac:spMkLst>
            <pc:docMk/>
            <pc:sldMk cId="1664926650" sldId="287"/>
            <ac:spMk id="7" creationId="{82365BF5-9CA1-BC85-D331-CFD99C03E105}"/>
          </ac:spMkLst>
        </pc:spChg>
        <pc:spChg chg="add">
          <ac:chgData name="Manuel Joaquin Fernandez Gonzalez" userId="90e28fec-564e-43b0-9c13-1b12e1cad7dc" providerId="ADAL" clId="{6A3D6BC7-6CF2-4F23-8E62-0BCB3B8BAD03}" dt="2023-02-16T13:24:16.763" v="171" actId="26606"/>
          <ac:spMkLst>
            <pc:docMk/>
            <pc:sldMk cId="1664926650" sldId="287"/>
            <ac:spMk id="12" creationId="{327D73B4-9F5C-4A64-A179-51B9500CB8B5}"/>
          </ac:spMkLst>
        </pc:spChg>
        <pc:spChg chg="add">
          <ac:chgData name="Manuel Joaquin Fernandez Gonzalez" userId="90e28fec-564e-43b0-9c13-1b12e1cad7dc" providerId="ADAL" clId="{6A3D6BC7-6CF2-4F23-8E62-0BCB3B8BAD03}" dt="2023-02-16T13:24:16.763" v="171" actId="26606"/>
          <ac:spMkLst>
            <pc:docMk/>
            <pc:sldMk cId="1664926650" sldId="287"/>
            <ac:spMk id="14" creationId="{C1F06963-6374-4B48-844F-071A9BAAAE02}"/>
          </ac:spMkLst>
        </pc:spChg>
        <pc:spChg chg="add">
          <ac:chgData name="Manuel Joaquin Fernandez Gonzalez" userId="90e28fec-564e-43b0-9c13-1b12e1cad7dc" providerId="ADAL" clId="{6A3D6BC7-6CF2-4F23-8E62-0BCB3B8BAD03}" dt="2023-02-16T13:24:16.763" v="171" actId="26606"/>
          <ac:spMkLst>
            <pc:docMk/>
            <pc:sldMk cId="1664926650" sldId="287"/>
            <ac:spMk id="16" creationId="{6CB927A4-E432-4310-9CD5-E89FF5063179}"/>
          </ac:spMkLst>
        </pc:spChg>
        <pc:spChg chg="add">
          <ac:chgData name="Manuel Joaquin Fernandez Gonzalez" userId="90e28fec-564e-43b0-9c13-1b12e1cad7dc" providerId="ADAL" clId="{6A3D6BC7-6CF2-4F23-8E62-0BCB3B8BAD03}" dt="2023-02-16T13:24:16.763" v="171" actId="26606"/>
          <ac:spMkLst>
            <pc:docMk/>
            <pc:sldMk cId="1664926650" sldId="287"/>
            <ac:spMk id="18" creationId="{1453BF6C-B012-48B7-B4E8-6D7AC7C27D02}"/>
          </ac:spMkLst>
        </pc:spChg>
        <pc:spChg chg="add">
          <ac:chgData name="Manuel Joaquin Fernandez Gonzalez" userId="90e28fec-564e-43b0-9c13-1b12e1cad7dc" providerId="ADAL" clId="{6A3D6BC7-6CF2-4F23-8E62-0BCB3B8BAD03}" dt="2023-02-16T13:24:16.763" v="171" actId="26606"/>
          <ac:spMkLst>
            <pc:docMk/>
            <pc:sldMk cId="1664926650" sldId="287"/>
            <ac:spMk id="20" creationId="{E3020543-B24B-4EC4-8FFC-8DD88EEA91A8}"/>
          </ac:spMkLst>
        </pc:spChg>
        <pc:picChg chg="add mod ord">
          <ac:chgData name="Manuel Joaquin Fernandez Gonzalez" userId="90e28fec-564e-43b0-9c13-1b12e1cad7dc" providerId="ADAL" clId="{6A3D6BC7-6CF2-4F23-8E62-0BCB3B8BAD03}" dt="2023-02-16T13:24:29.586" v="172" actId="27614"/>
          <ac:picMkLst>
            <pc:docMk/>
            <pc:sldMk cId="1664926650" sldId="287"/>
            <ac:picMk id="5" creationId="{5F6BA76B-BA9F-09C5-70C7-53774051A5B3}"/>
          </ac:picMkLst>
        </pc:picChg>
        <pc:cxnChg chg="add">
          <ac:chgData name="Manuel Joaquin Fernandez Gonzalez" userId="90e28fec-564e-43b0-9c13-1b12e1cad7dc" providerId="ADAL" clId="{6A3D6BC7-6CF2-4F23-8E62-0BCB3B8BAD03}" dt="2023-02-16T13:24:16.763" v="171" actId="26606"/>
          <ac:cxnSpMkLst>
            <pc:docMk/>
            <pc:sldMk cId="1664926650" sldId="287"/>
            <ac:cxnSpMk id="22" creationId="{C49DA8F6-BCC1-4447-B54C-57856834B94B}"/>
          </ac:cxnSpMkLst>
        </pc:cxnChg>
      </pc:sldChg>
      <pc:sldChg chg="modSp mod">
        <pc:chgData name="Manuel Joaquin Fernandez Gonzalez" userId="90e28fec-564e-43b0-9c13-1b12e1cad7dc" providerId="ADAL" clId="{6A3D6BC7-6CF2-4F23-8E62-0BCB3B8BAD03}" dt="2023-02-22T08:09:49.874" v="748" actId="1035"/>
        <pc:sldMkLst>
          <pc:docMk/>
          <pc:sldMk cId="1566182275" sldId="396"/>
        </pc:sldMkLst>
        <pc:picChg chg="mod modCrop">
          <ac:chgData name="Manuel Joaquin Fernandez Gonzalez" userId="90e28fec-564e-43b0-9c13-1b12e1cad7dc" providerId="ADAL" clId="{6A3D6BC7-6CF2-4F23-8E62-0BCB3B8BAD03}" dt="2023-02-22T08:09:49.874" v="748" actId="1035"/>
          <ac:picMkLst>
            <pc:docMk/>
            <pc:sldMk cId="1566182275" sldId="396"/>
            <ac:picMk id="4" creationId="{81D09155-F240-46D8-AA85-230A4474E9A4}"/>
          </ac:picMkLst>
        </pc:picChg>
      </pc:sldChg>
      <pc:sldChg chg="addSp delSp modSp new mod setBg modClrScheme setClrOvrMap chgLayout">
        <pc:chgData name="Manuel Joaquin Fernandez Gonzalez" userId="90e28fec-564e-43b0-9c13-1b12e1cad7dc" providerId="ADAL" clId="{6A3D6BC7-6CF2-4F23-8E62-0BCB3B8BAD03}" dt="2023-02-22T08:18:09.700" v="797" actId="20577"/>
        <pc:sldMkLst>
          <pc:docMk/>
          <pc:sldMk cId="3352024354" sldId="397"/>
        </pc:sldMkLst>
        <pc:spChg chg="del mod ord">
          <ac:chgData name="Manuel Joaquin Fernandez Gonzalez" userId="90e28fec-564e-43b0-9c13-1b12e1cad7dc" providerId="ADAL" clId="{6A3D6BC7-6CF2-4F23-8E62-0BCB3B8BAD03}" dt="2023-02-16T13:55:14.663" v="435" actId="700"/>
          <ac:spMkLst>
            <pc:docMk/>
            <pc:sldMk cId="3352024354" sldId="397"/>
            <ac:spMk id="2" creationId="{9026FD02-5A3F-503C-9057-2209F342B952}"/>
          </ac:spMkLst>
        </pc:spChg>
        <pc:spChg chg="del mod ord">
          <ac:chgData name="Manuel Joaquin Fernandez Gonzalez" userId="90e28fec-564e-43b0-9c13-1b12e1cad7dc" providerId="ADAL" clId="{6A3D6BC7-6CF2-4F23-8E62-0BCB3B8BAD03}" dt="2023-02-16T13:55:14.663" v="435" actId="700"/>
          <ac:spMkLst>
            <pc:docMk/>
            <pc:sldMk cId="3352024354" sldId="397"/>
            <ac:spMk id="3" creationId="{3D2C916B-2785-73ED-2EA9-D7A163DEB616}"/>
          </ac:spMkLst>
        </pc:spChg>
        <pc:spChg chg="add mod ord">
          <ac:chgData name="Manuel Joaquin Fernandez Gonzalez" userId="90e28fec-564e-43b0-9c13-1b12e1cad7dc" providerId="ADAL" clId="{6A3D6BC7-6CF2-4F23-8E62-0BCB3B8BAD03}" dt="2023-02-22T08:18:09.700" v="797" actId="20577"/>
          <ac:spMkLst>
            <pc:docMk/>
            <pc:sldMk cId="3352024354" sldId="397"/>
            <ac:spMk id="4" creationId="{912CE811-980B-AD04-C4FD-2B76D5CB64B6}"/>
          </ac:spMkLst>
        </pc:spChg>
        <pc:spChg chg="add del mod ord">
          <ac:chgData name="Manuel Joaquin Fernandez Gonzalez" userId="90e28fec-564e-43b0-9c13-1b12e1cad7dc" providerId="ADAL" clId="{6A3D6BC7-6CF2-4F23-8E62-0BCB3B8BAD03}" dt="2023-02-16T13:55:32.780" v="440" actId="478"/>
          <ac:spMkLst>
            <pc:docMk/>
            <pc:sldMk cId="3352024354" sldId="397"/>
            <ac:spMk id="5" creationId="{70EE407D-70CF-6863-686D-D7C5802AA0A5}"/>
          </ac:spMkLst>
        </pc:spChg>
        <pc:spChg chg="add del">
          <ac:chgData name="Manuel Joaquin Fernandez Gonzalez" userId="90e28fec-564e-43b0-9c13-1b12e1cad7dc" providerId="ADAL" clId="{6A3D6BC7-6CF2-4F23-8E62-0BCB3B8BAD03}" dt="2023-02-16T13:55:26.937" v="438" actId="26606"/>
          <ac:spMkLst>
            <pc:docMk/>
            <pc:sldMk cId="3352024354" sldId="397"/>
            <ac:spMk id="10" creationId="{4522B21E-B2B9-4C72-9A71-C87EFD137480}"/>
          </ac:spMkLst>
        </pc:spChg>
        <pc:spChg chg="add">
          <ac:chgData name="Manuel Joaquin Fernandez Gonzalez" userId="90e28fec-564e-43b0-9c13-1b12e1cad7dc" providerId="ADAL" clId="{6A3D6BC7-6CF2-4F23-8E62-0BCB3B8BAD03}" dt="2023-02-16T13:55:26.944" v="439" actId="26606"/>
          <ac:spMkLst>
            <pc:docMk/>
            <pc:sldMk cId="3352024354" sldId="397"/>
            <ac:spMk id="11" creationId="{E49CC64F-7275-4E33-961B-0C5CDC439875}"/>
          </ac:spMkLst>
        </pc:spChg>
        <pc:spChg chg="add del">
          <ac:chgData name="Manuel Joaquin Fernandez Gonzalez" userId="90e28fec-564e-43b0-9c13-1b12e1cad7dc" providerId="ADAL" clId="{6A3D6BC7-6CF2-4F23-8E62-0BCB3B8BAD03}" dt="2023-02-16T13:55:26.937" v="438" actId="26606"/>
          <ac:spMkLst>
            <pc:docMk/>
            <pc:sldMk cId="3352024354" sldId="397"/>
            <ac:spMk id="12" creationId="{5EB7D2A2-F448-44D4-938C-DC84CBCB3B1E}"/>
          </ac:spMkLst>
        </pc:spChg>
        <pc:spChg chg="add del">
          <ac:chgData name="Manuel Joaquin Fernandez Gonzalez" userId="90e28fec-564e-43b0-9c13-1b12e1cad7dc" providerId="ADAL" clId="{6A3D6BC7-6CF2-4F23-8E62-0BCB3B8BAD03}" dt="2023-02-16T13:55:26.937" v="438" actId="26606"/>
          <ac:spMkLst>
            <pc:docMk/>
            <pc:sldMk cId="3352024354" sldId="397"/>
            <ac:spMk id="14" creationId="{871AEA07-1E14-44B4-8E55-64EF049CD66F}"/>
          </ac:spMkLst>
        </pc:spChg>
        <pc:picChg chg="add">
          <ac:chgData name="Manuel Joaquin Fernandez Gonzalez" userId="90e28fec-564e-43b0-9c13-1b12e1cad7dc" providerId="ADAL" clId="{6A3D6BC7-6CF2-4F23-8E62-0BCB3B8BAD03}" dt="2023-02-16T13:55:26.944" v="439" actId="26606"/>
          <ac:picMkLst>
            <pc:docMk/>
            <pc:sldMk cId="3352024354" sldId="397"/>
            <ac:picMk id="7" creationId="{8AB14537-9ACF-0C04-15B1-1B7B8611ED8B}"/>
          </ac:picMkLst>
        </pc:picChg>
        <pc:cxnChg chg="add del">
          <ac:chgData name="Manuel Joaquin Fernandez Gonzalez" userId="90e28fec-564e-43b0-9c13-1b12e1cad7dc" providerId="ADAL" clId="{6A3D6BC7-6CF2-4F23-8E62-0BCB3B8BAD03}" dt="2023-02-16T13:55:26.937" v="438" actId="26606"/>
          <ac:cxnSpMkLst>
            <pc:docMk/>
            <pc:sldMk cId="3352024354" sldId="397"/>
            <ac:cxnSpMk id="16" creationId="{F7C8EA93-3210-4C62-99E9-153C275E3A87}"/>
          </ac:cxnSpMkLst>
        </pc:cxnChg>
      </pc:sldChg>
      <pc:sldChg chg="addSp delSp modSp new mod setBg modClrScheme chgLayout">
        <pc:chgData name="Manuel Joaquin Fernandez Gonzalez" userId="90e28fec-564e-43b0-9c13-1b12e1cad7dc" providerId="ADAL" clId="{6A3D6BC7-6CF2-4F23-8E62-0BCB3B8BAD03}" dt="2023-02-16T14:02:25.261" v="520" actId="403"/>
        <pc:sldMkLst>
          <pc:docMk/>
          <pc:sldMk cId="3181658958" sldId="398"/>
        </pc:sldMkLst>
        <pc:spChg chg="del mod ord">
          <ac:chgData name="Manuel Joaquin Fernandez Gonzalez" userId="90e28fec-564e-43b0-9c13-1b12e1cad7dc" providerId="ADAL" clId="{6A3D6BC7-6CF2-4F23-8E62-0BCB3B8BAD03}" dt="2023-02-16T13:58:02.142" v="442" actId="700"/>
          <ac:spMkLst>
            <pc:docMk/>
            <pc:sldMk cId="3181658958" sldId="398"/>
            <ac:spMk id="2" creationId="{397DCDB2-9D52-5AB1-5A40-B9ACABE42D5D}"/>
          </ac:spMkLst>
        </pc:spChg>
        <pc:spChg chg="del mod ord">
          <ac:chgData name="Manuel Joaquin Fernandez Gonzalez" userId="90e28fec-564e-43b0-9c13-1b12e1cad7dc" providerId="ADAL" clId="{6A3D6BC7-6CF2-4F23-8E62-0BCB3B8BAD03}" dt="2023-02-16T13:58:02.142" v="442" actId="700"/>
          <ac:spMkLst>
            <pc:docMk/>
            <pc:sldMk cId="3181658958" sldId="398"/>
            <ac:spMk id="3" creationId="{62A27864-D72F-8BF6-8E82-9EBAB4D63345}"/>
          </ac:spMkLst>
        </pc:spChg>
        <pc:spChg chg="add mod or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4" creationId="{9638B6D5-D0B8-874B-DFB7-FF7E83A847EA}"/>
          </ac:spMkLst>
        </pc:spChg>
        <pc:spChg chg="add mod ord">
          <ac:chgData name="Manuel Joaquin Fernandez Gonzalez" userId="90e28fec-564e-43b0-9c13-1b12e1cad7dc" providerId="ADAL" clId="{6A3D6BC7-6CF2-4F23-8E62-0BCB3B8BAD03}" dt="2023-02-16T14:02:25.261" v="520" actId="403"/>
          <ac:spMkLst>
            <pc:docMk/>
            <pc:sldMk cId="3181658958" sldId="398"/>
            <ac:spMk id="5" creationId="{18EF794B-7B4A-759D-004E-BD884DD4ADAA}"/>
          </ac:spMkLst>
        </pc:spChg>
        <pc:spChg chg="ad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10" creationId="{09588DA8-065E-4F6F-8EFD-43104AB2E0CF}"/>
          </ac:spMkLst>
        </pc:spChg>
        <pc:spChg chg="ad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12" creationId="{C4285719-470E-454C-AF62-8323075F1F5B}"/>
          </ac:spMkLst>
        </pc:spChg>
        <pc:spChg chg="ad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14" creationId="{CD9FE4EF-C4D8-49A0-B2FF-81D8DB7D8A24}"/>
          </ac:spMkLst>
        </pc:spChg>
        <pc:spChg chg="ad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16" creationId="{4300840D-0A0B-4512-BACA-B439D5B9C57C}"/>
          </ac:spMkLst>
        </pc:spChg>
        <pc:spChg chg="ad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18" creationId="{D2B78728-A580-49A7-84F9-6EF6F583ADE0}"/>
          </ac:spMkLst>
        </pc:spChg>
        <pc:spChg chg="ad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20" creationId="{38FAA1A1-D861-433F-88FA-1E9D6FD31D11}"/>
          </ac:spMkLst>
        </pc:spChg>
        <pc:spChg chg="add">
          <ac:chgData name="Manuel Joaquin Fernandez Gonzalez" userId="90e28fec-564e-43b0-9c13-1b12e1cad7dc" providerId="ADAL" clId="{6A3D6BC7-6CF2-4F23-8E62-0BCB3B8BAD03}" dt="2023-02-16T14:02:16.247" v="517" actId="26606"/>
          <ac:spMkLst>
            <pc:docMk/>
            <pc:sldMk cId="3181658958" sldId="398"/>
            <ac:spMk id="22" creationId="{8D71EDA1-87BF-4D5D-AB79-F346FD19278A}"/>
          </ac:spMkLst>
        </pc:spChg>
      </pc:sldChg>
      <pc:sldChg chg="modSp add del mod ord modTransition">
        <pc:chgData name="Manuel Joaquin Fernandez Gonzalez" userId="90e28fec-564e-43b0-9c13-1b12e1cad7dc" providerId="ADAL" clId="{6A3D6BC7-6CF2-4F23-8E62-0BCB3B8BAD03}" dt="2023-02-21T13:02:27.695" v="592" actId="2696"/>
        <pc:sldMkLst>
          <pc:docMk/>
          <pc:sldMk cId="591805630" sldId="399"/>
        </pc:sldMkLst>
        <pc:spChg chg="mod">
          <ac:chgData name="Manuel Joaquin Fernandez Gonzalez" userId="90e28fec-564e-43b0-9c13-1b12e1cad7dc" providerId="ADAL" clId="{6A3D6BC7-6CF2-4F23-8E62-0BCB3B8BAD03}" dt="2023-02-21T13:02:27.532" v="591"/>
          <ac:spMkLst>
            <pc:docMk/>
            <pc:sldMk cId="591805630" sldId="399"/>
            <ac:spMk id="6" creationId="{C3966DA5-DA82-3F13-D59F-B0B1DF5D22A0}"/>
          </ac:spMkLst>
        </pc:spChg>
      </pc:sldChg>
      <pc:sldChg chg="modSp add del mod ord modTransition">
        <pc:chgData name="Manuel Joaquin Fernandez Gonzalez" userId="90e28fec-564e-43b0-9c13-1b12e1cad7dc" providerId="ADAL" clId="{6A3D6BC7-6CF2-4F23-8E62-0BCB3B8BAD03}" dt="2023-02-21T13:02:43.764" v="654" actId="2696"/>
        <pc:sldMkLst>
          <pc:docMk/>
          <pc:sldMk cId="618716107" sldId="399"/>
        </pc:sldMkLst>
        <pc:spChg chg="mod">
          <ac:chgData name="Manuel Joaquin Fernandez Gonzalez" userId="90e28fec-564e-43b0-9c13-1b12e1cad7dc" providerId="ADAL" clId="{6A3D6BC7-6CF2-4F23-8E62-0BCB3B8BAD03}" dt="2023-02-21T13:02:41.517" v="653"/>
          <ac:spMkLst>
            <pc:docMk/>
            <pc:sldMk cId="618716107" sldId="399"/>
            <ac:spMk id="8" creationId="{19D4D42E-23CC-C4CA-E23F-489C0B963498}"/>
          </ac:spMkLst>
        </pc:spChg>
        <pc:spChg chg="mod">
          <ac:chgData name="Manuel Joaquin Fernandez Gonzalez" userId="90e28fec-564e-43b0-9c13-1b12e1cad7dc" providerId="ADAL" clId="{6A3D6BC7-6CF2-4F23-8E62-0BCB3B8BAD03}" dt="2023-02-21T13:02:41.516" v="651"/>
          <ac:spMkLst>
            <pc:docMk/>
            <pc:sldMk cId="618716107" sldId="399"/>
            <ac:spMk id="10" creationId="{BDC2E41E-8408-6B61-EB4B-2B01E8D304F3}"/>
          </ac:spMkLst>
        </pc:spChg>
      </pc:sldChg>
      <pc:sldChg chg="addSp delSp modSp new mod ord modClrScheme chgLayout">
        <pc:chgData name="Manuel Joaquin Fernandez Gonzalez" userId="90e28fec-564e-43b0-9c13-1b12e1cad7dc" providerId="ADAL" clId="{6A3D6BC7-6CF2-4F23-8E62-0BCB3B8BAD03}" dt="2023-02-21T13:07:31.188" v="661"/>
        <pc:sldMkLst>
          <pc:docMk/>
          <pc:sldMk cId="1777920884" sldId="399"/>
        </pc:sldMkLst>
        <pc:spChg chg="del">
          <ac:chgData name="Manuel Joaquin Fernandez Gonzalez" userId="90e28fec-564e-43b0-9c13-1b12e1cad7dc" providerId="ADAL" clId="{6A3D6BC7-6CF2-4F23-8E62-0BCB3B8BAD03}" dt="2023-02-21T13:07:13.558" v="657" actId="700"/>
          <ac:spMkLst>
            <pc:docMk/>
            <pc:sldMk cId="1777920884" sldId="399"/>
            <ac:spMk id="2" creationId="{D4038926-9EC0-F08A-56EE-C40B60231444}"/>
          </ac:spMkLst>
        </pc:spChg>
        <pc:spChg chg="del">
          <ac:chgData name="Manuel Joaquin Fernandez Gonzalez" userId="90e28fec-564e-43b0-9c13-1b12e1cad7dc" providerId="ADAL" clId="{6A3D6BC7-6CF2-4F23-8E62-0BCB3B8BAD03}" dt="2023-02-21T13:07:13.558" v="657" actId="700"/>
          <ac:spMkLst>
            <pc:docMk/>
            <pc:sldMk cId="1777920884" sldId="399"/>
            <ac:spMk id="3" creationId="{F8AC6727-C3BB-7E47-217E-49A8F43149F6}"/>
          </ac:spMkLst>
        </pc:spChg>
        <pc:picChg chg="add mod">
          <ac:chgData name="Manuel Joaquin Fernandez Gonzalez" userId="90e28fec-564e-43b0-9c13-1b12e1cad7dc" providerId="ADAL" clId="{6A3D6BC7-6CF2-4F23-8E62-0BCB3B8BAD03}" dt="2023-02-21T13:07:28.759" v="659" actId="1076"/>
          <ac:picMkLst>
            <pc:docMk/>
            <pc:sldMk cId="1777920884" sldId="399"/>
            <ac:picMk id="5" creationId="{950A05DA-B0A5-CAB2-C735-D06DA0191EFE}"/>
          </ac:picMkLst>
        </pc:picChg>
      </pc:sldChg>
      <pc:sldChg chg="modSp add del mod ord modTransition">
        <pc:chgData name="Manuel Joaquin Fernandez Gonzalez" userId="90e28fec-564e-43b0-9c13-1b12e1cad7dc" providerId="ADAL" clId="{6A3D6BC7-6CF2-4F23-8E62-0BCB3B8BAD03}" dt="2023-02-21T13:02:31.188" v="606" actId="2696"/>
        <pc:sldMkLst>
          <pc:docMk/>
          <pc:sldMk cId="2603214083" sldId="399"/>
        </pc:sldMkLst>
        <pc:spChg chg="mod">
          <ac:chgData name="Manuel Joaquin Fernandez Gonzalez" userId="90e28fec-564e-43b0-9c13-1b12e1cad7dc" providerId="ADAL" clId="{6A3D6BC7-6CF2-4F23-8E62-0BCB3B8BAD03}" dt="2023-02-21T13:02:31.010" v="605"/>
          <ac:spMkLst>
            <pc:docMk/>
            <pc:sldMk cId="2603214083" sldId="399"/>
            <ac:spMk id="6" creationId="{ACD57B93-7D4D-3583-D753-7F71B1268D5D}"/>
          </ac:spMkLst>
        </pc:spChg>
      </pc:sldChg>
      <pc:sldChg chg="modSp add del mod ord modTransition">
        <pc:chgData name="Manuel Joaquin Fernandez Gonzalez" userId="90e28fec-564e-43b0-9c13-1b12e1cad7dc" providerId="ADAL" clId="{6A3D6BC7-6CF2-4F23-8E62-0BCB3B8BAD03}" dt="2023-02-21T13:02:38.834" v="634" actId="2696"/>
        <pc:sldMkLst>
          <pc:docMk/>
          <pc:sldMk cId="2910523414" sldId="399"/>
        </pc:sldMkLst>
        <pc:spChg chg="mod">
          <ac:chgData name="Manuel Joaquin Fernandez Gonzalez" userId="90e28fec-564e-43b0-9c13-1b12e1cad7dc" providerId="ADAL" clId="{6A3D6BC7-6CF2-4F23-8E62-0BCB3B8BAD03}" dt="2023-02-21T13:02:38.653" v="633"/>
          <ac:spMkLst>
            <pc:docMk/>
            <pc:sldMk cId="2910523414" sldId="399"/>
            <ac:spMk id="3" creationId="{D31EC9D9-8C06-E8FB-6287-FF3B51708D14}"/>
          </ac:spMkLst>
        </pc:spChg>
      </pc:sldChg>
      <pc:sldChg chg="modSp add del mod ord modTransition">
        <pc:chgData name="Manuel Joaquin Fernandez Gonzalez" userId="90e28fec-564e-43b0-9c13-1b12e1cad7dc" providerId="ADAL" clId="{6A3D6BC7-6CF2-4F23-8E62-0BCB3B8BAD03}" dt="2023-02-21T13:02:35.924" v="620" actId="2696"/>
        <pc:sldMkLst>
          <pc:docMk/>
          <pc:sldMk cId="3210585483" sldId="399"/>
        </pc:sldMkLst>
        <pc:spChg chg="mod">
          <ac:chgData name="Manuel Joaquin Fernandez Gonzalez" userId="90e28fec-564e-43b0-9c13-1b12e1cad7dc" providerId="ADAL" clId="{6A3D6BC7-6CF2-4F23-8E62-0BCB3B8BAD03}" dt="2023-02-21T13:02:35.666" v="619"/>
          <ac:spMkLst>
            <pc:docMk/>
            <pc:sldMk cId="3210585483" sldId="399"/>
            <ac:spMk id="3" creationId="{501612F4-1711-020A-6D43-2EF1443E5615}"/>
          </ac:spMkLst>
        </pc:spChg>
      </pc:sldChg>
      <pc:sldChg chg="add del ord modTransition">
        <pc:chgData name="Manuel Joaquin Fernandez Gonzalez" userId="90e28fec-564e-43b0-9c13-1b12e1cad7dc" providerId="ADAL" clId="{6A3D6BC7-6CF2-4F23-8E62-0BCB3B8BAD03}" dt="2023-02-21T13:02:31.208" v="607" actId="2696"/>
        <pc:sldMkLst>
          <pc:docMk/>
          <pc:sldMk cId="1941605448" sldId="400"/>
        </pc:sldMkLst>
      </pc:sldChg>
      <pc:sldChg chg="add del ord modTransition">
        <pc:chgData name="Manuel Joaquin Fernandez Gonzalez" userId="90e28fec-564e-43b0-9c13-1b12e1cad7dc" providerId="ADAL" clId="{6A3D6BC7-6CF2-4F23-8E62-0BCB3B8BAD03}" dt="2023-02-21T13:02:35.974" v="621" actId="2696"/>
        <pc:sldMkLst>
          <pc:docMk/>
          <pc:sldMk cId="2472298957" sldId="400"/>
        </pc:sldMkLst>
      </pc:sldChg>
      <pc:sldChg chg="add del ord modTransition">
        <pc:chgData name="Manuel Joaquin Fernandez Gonzalez" userId="90e28fec-564e-43b0-9c13-1b12e1cad7dc" providerId="ADAL" clId="{6A3D6BC7-6CF2-4F23-8E62-0BCB3B8BAD03}" dt="2023-02-21T13:02:38.840" v="635" actId="2696"/>
        <pc:sldMkLst>
          <pc:docMk/>
          <pc:sldMk cId="2700092447" sldId="400"/>
        </pc:sldMkLst>
      </pc:sldChg>
      <pc:sldChg chg="add del ord modTransition">
        <pc:chgData name="Manuel Joaquin Fernandez Gonzalez" userId="90e28fec-564e-43b0-9c13-1b12e1cad7dc" providerId="ADAL" clId="{6A3D6BC7-6CF2-4F23-8E62-0BCB3B8BAD03}" dt="2023-02-21T13:02:27.708" v="593" actId="2696"/>
        <pc:sldMkLst>
          <pc:docMk/>
          <pc:sldMk cId="2986246475" sldId="400"/>
        </pc:sldMkLst>
      </pc:sldChg>
      <pc:sldChg chg="add del ord modTransition">
        <pc:chgData name="Manuel Joaquin Fernandez Gonzalez" userId="90e28fec-564e-43b0-9c13-1b12e1cad7dc" providerId="ADAL" clId="{6A3D6BC7-6CF2-4F23-8E62-0BCB3B8BAD03}" dt="2023-02-21T13:02:43.768" v="655" actId="2696"/>
        <pc:sldMkLst>
          <pc:docMk/>
          <pc:sldMk cId="3826534803" sldId="400"/>
        </pc:sldMkLst>
      </pc:sldChg>
      <pc:sldMasterChg chg="del delSldLayout">
        <pc:chgData name="Manuel Joaquin Fernandez Gonzalez" userId="90e28fec-564e-43b0-9c13-1b12e1cad7dc" providerId="ADAL" clId="{6A3D6BC7-6CF2-4F23-8E62-0BCB3B8BAD03}" dt="2023-02-21T14:08:55.451" v="731" actId="2696"/>
        <pc:sldMasterMkLst>
          <pc:docMk/>
          <pc:sldMasterMk cId="7693930" sldId="2147483810"/>
        </pc:sldMasterMkLst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843507127" sldId="2147483811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3508764998" sldId="2147483812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1550658160" sldId="2147483813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1202674925" sldId="2147483814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3460647849" sldId="2147483815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4140083379" sldId="2147483816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642367079" sldId="2147483817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118809869" sldId="2147483818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3651920947" sldId="2147483819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670800350" sldId="2147483820"/>
          </pc:sldLayoutMkLst>
        </pc:sldLayoutChg>
        <pc:sldLayoutChg chg="del">
          <pc:chgData name="Manuel Joaquin Fernandez Gonzalez" userId="90e28fec-564e-43b0-9c13-1b12e1cad7dc" providerId="ADAL" clId="{6A3D6BC7-6CF2-4F23-8E62-0BCB3B8BAD03}" dt="2023-02-21T14:08:55.451" v="731" actId="2696"/>
          <pc:sldLayoutMkLst>
            <pc:docMk/>
            <pc:sldMasterMk cId="7693930" sldId="2147483810"/>
            <pc:sldLayoutMk cId="1926053905" sldId="2147483821"/>
          </pc:sldLayoutMkLst>
        </pc:sldLayoutChg>
      </pc:sldMasterChg>
    </pc:docChg>
  </pc:docChgLst>
  <pc:docChgLst>
    <pc:chgData name="Andrejs Mūrnieks" userId="S::murnieks@edu.lu.lv::3e8de971-bca6-4a40-98d7-345a6aeb0e19" providerId="AD" clId="Web-{8CBCE7ED-796A-4598-8368-2958F3A95AA2}"/>
    <pc:docChg chg="addSld modSld">
      <pc:chgData name="Andrejs Mūrnieks" userId="S::murnieks@edu.lu.lv::3e8de971-bca6-4a40-98d7-345a6aeb0e19" providerId="AD" clId="Web-{8CBCE7ED-796A-4598-8368-2958F3A95AA2}" dt="2023-02-12T16:35:19.953" v="242" actId="20577"/>
      <pc:docMkLst>
        <pc:docMk/>
      </pc:docMkLst>
      <pc:sldChg chg="modSp">
        <pc:chgData name="Andrejs Mūrnieks" userId="S::murnieks@edu.lu.lv::3e8de971-bca6-4a40-98d7-345a6aeb0e19" providerId="AD" clId="Web-{8CBCE7ED-796A-4598-8368-2958F3A95AA2}" dt="2023-02-12T16:34:15.795" v="233" actId="20577"/>
        <pc:sldMkLst>
          <pc:docMk/>
          <pc:sldMk cId="1615545094" sldId="272"/>
        </pc:sldMkLst>
        <pc:spChg chg="mod">
          <ac:chgData name="Andrejs Mūrnieks" userId="S::murnieks@edu.lu.lv::3e8de971-bca6-4a40-98d7-345a6aeb0e19" providerId="AD" clId="Web-{8CBCE7ED-796A-4598-8368-2958F3A95AA2}" dt="2023-02-12T16:34:15.795" v="233" actId="20577"/>
          <ac:spMkLst>
            <pc:docMk/>
            <pc:sldMk cId="1615545094" sldId="272"/>
            <ac:spMk id="5" creationId="{4EE3138A-50AB-973E-B24E-15276385069A}"/>
          </ac:spMkLst>
        </pc:spChg>
      </pc:sldChg>
      <pc:sldChg chg="modSp">
        <pc:chgData name="Andrejs Mūrnieks" userId="S::murnieks@edu.lu.lv::3e8de971-bca6-4a40-98d7-345a6aeb0e19" providerId="AD" clId="Web-{8CBCE7ED-796A-4598-8368-2958F3A95AA2}" dt="2023-02-12T16:35:19.953" v="242" actId="20577"/>
        <pc:sldMkLst>
          <pc:docMk/>
          <pc:sldMk cId="2966426052" sldId="282"/>
        </pc:sldMkLst>
        <pc:spChg chg="mod">
          <ac:chgData name="Andrejs Mūrnieks" userId="S::murnieks@edu.lu.lv::3e8de971-bca6-4a40-98d7-345a6aeb0e19" providerId="AD" clId="Web-{8CBCE7ED-796A-4598-8368-2958F3A95AA2}" dt="2023-02-12T16:35:19.953" v="242" actId="20577"/>
          <ac:spMkLst>
            <pc:docMk/>
            <pc:sldMk cId="2966426052" sldId="282"/>
            <ac:spMk id="2" creationId="{119EA7C2-308F-C730-C1BD-0512F1D3E9C2}"/>
          </ac:spMkLst>
        </pc:spChg>
        <pc:spChg chg="mod">
          <ac:chgData name="Andrejs Mūrnieks" userId="S::murnieks@edu.lu.lv::3e8de971-bca6-4a40-98d7-345a6aeb0e19" providerId="AD" clId="Web-{8CBCE7ED-796A-4598-8368-2958F3A95AA2}" dt="2023-02-12T16:35:05.765" v="238" actId="20577"/>
          <ac:spMkLst>
            <pc:docMk/>
            <pc:sldMk cId="2966426052" sldId="282"/>
            <ac:spMk id="3" creationId="{A3FAB01A-BA85-DE35-18D8-0D701961A436}"/>
          </ac:spMkLst>
        </pc:spChg>
      </pc:sldChg>
      <pc:sldChg chg="addSp delSp modSp add mod setBg">
        <pc:chgData name="Andrejs Mūrnieks" userId="S::murnieks@edu.lu.lv::3e8de971-bca6-4a40-98d7-345a6aeb0e19" providerId="AD" clId="Web-{8CBCE7ED-796A-4598-8368-2958F3A95AA2}" dt="2023-02-12T12:07:00.193" v="231" actId="20577"/>
        <pc:sldMkLst>
          <pc:docMk/>
          <pc:sldMk cId="3095958554" sldId="283"/>
        </pc:sldMkLst>
        <pc:spChg chg="mod">
          <ac:chgData name="Andrejs Mūrnieks" userId="S::murnieks@edu.lu.lv::3e8de971-bca6-4a40-98d7-345a6aeb0e19" providerId="AD" clId="Web-{8CBCE7ED-796A-4598-8368-2958F3A95AA2}" dt="2023-02-12T12:06:00.255" v="220" actId="14100"/>
          <ac:spMkLst>
            <pc:docMk/>
            <pc:sldMk cId="3095958554" sldId="283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8CBCE7ED-796A-4598-8368-2958F3A95AA2}" dt="2023-02-12T11:27:55.351" v="23"/>
          <ac:spMkLst>
            <pc:docMk/>
            <pc:sldMk cId="3095958554" sldId="283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8CBCE7ED-796A-4598-8368-2958F3A95AA2}" dt="2023-02-12T12:07:00.193" v="231" actId="20577"/>
          <ac:spMkLst>
            <pc:docMk/>
            <pc:sldMk cId="3095958554" sldId="283"/>
            <ac:spMk id="5" creationId="{62A34177-0BCE-581F-7550-2F8ABB4141BE}"/>
          </ac:spMkLst>
        </pc:spChg>
        <pc:spChg chg="add">
          <ac:chgData name="Andrejs Mūrnieks" userId="S::murnieks@edu.lu.lv::3e8de971-bca6-4a40-98d7-345a6aeb0e19" providerId="AD" clId="Web-{8CBCE7ED-796A-4598-8368-2958F3A95AA2}" dt="2023-02-12T12:05:13.144" v="207"/>
          <ac:spMkLst>
            <pc:docMk/>
            <pc:sldMk cId="3095958554" sldId="283"/>
            <ac:spMk id="11" creationId="{D2B783EE-0239-4717-BBEA-8C9EAC61C824}"/>
          </ac:spMkLst>
        </pc:spChg>
        <pc:spChg chg="add">
          <ac:chgData name="Andrejs Mūrnieks" userId="S::murnieks@edu.lu.lv::3e8de971-bca6-4a40-98d7-345a6aeb0e19" providerId="AD" clId="Web-{8CBCE7ED-796A-4598-8368-2958F3A95AA2}" dt="2023-02-12T12:05:13.144" v="207"/>
          <ac:spMkLst>
            <pc:docMk/>
            <pc:sldMk cId="3095958554" sldId="283"/>
            <ac:spMk id="13" creationId="{A7B99495-F43F-4D80-A44F-2CB4764EB90B}"/>
          </ac:spMkLst>
        </pc:spChg>
        <pc:spChg chg="add">
          <ac:chgData name="Andrejs Mūrnieks" userId="S::murnieks@edu.lu.lv::3e8de971-bca6-4a40-98d7-345a6aeb0e19" providerId="AD" clId="Web-{8CBCE7ED-796A-4598-8368-2958F3A95AA2}" dt="2023-02-12T12:05:13.144" v="207"/>
          <ac:spMkLst>
            <pc:docMk/>
            <pc:sldMk cId="3095958554" sldId="283"/>
            <ac:spMk id="15" creationId="{70BEB1E7-2F88-40BC-B73D-42E5B6F80BFC}"/>
          </ac:spMkLst>
        </pc:spChg>
        <pc:picChg chg="add mod ord">
          <ac:chgData name="Andrejs Mūrnieks" userId="S::murnieks@edu.lu.lv::3e8de971-bca6-4a40-98d7-345a6aeb0e19" providerId="AD" clId="Web-{8CBCE7ED-796A-4598-8368-2958F3A95AA2}" dt="2023-02-12T12:05:13.144" v="207"/>
          <ac:picMkLst>
            <pc:docMk/>
            <pc:sldMk cId="3095958554" sldId="283"/>
            <ac:picMk id="4" creationId="{94E0EC50-B965-0170-0866-381BA19308A2}"/>
          </ac:picMkLst>
        </pc:picChg>
        <pc:picChg chg="add mod">
          <ac:chgData name="Andrejs Mūrnieks" userId="S::murnieks@edu.lu.lv::3e8de971-bca6-4a40-98d7-345a6aeb0e19" providerId="AD" clId="Web-{8CBCE7ED-796A-4598-8368-2958F3A95AA2}" dt="2023-02-12T12:05:13.144" v="207"/>
          <ac:picMkLst>
            <pc:docMk/>
            <pc:sldMk cId="3095958554" sldId="283"/>
            <ac:picMk id="6" creationId="{F4899FDA-E3BF-CD04-AEED-CCB1EFF2FA52}"/>
          </ac:picMkLst>
        </pc:picChg>
      </pc:sldChg>
    </pc:docChg>
  </pc:docChgLst>
  <pc:docChgLst>
    <pc:chgData name="Manuels Hoakins Fernandess-Gonsaless" userId="S::mf08052@edu.lu.lv::90e28fec-564e-43b0-9c13-1b12e1cad7dc" providerId="AD" clId="Web-{1E4B5408-8CDA-4564-AD04-500586694689}"/>
    <pc:docChg chg="modSld">
      <pc:chgData name="Manuels Hoakins Fernandess-Gonsaless" userId="S::mf08052@edu.lu.lv::90e28fec-564e-43b0-9c13-1b12e1cad7dc" providerId="AD" clId="Web-{1E4B5408-8CDA-4564-AD04-500586694689}" dt="2023-10-26T16:09:20.676" v="0" actId="20577"/>
      <pc:docMkLst>
        <pc:docMk/>
      </pc:docMkLst>
      <pc:sldChg chg="modSp">
        <pc:chgData name="Manuels Hoakins Fernandess-Gonsaless" userId="S::mf08052@edu.lu.lv::90e28fec-564e-43b0-9c13-1b12e1cad7dc" providerId="AD" clId="Web-{1E4B5408-8CDA-4564-AD04-500586694689}" dt="2023-10-26T16:09:20.676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1E4B5408-8CDA-4564-AD04-500586694689}" dt="2023-10-26T16:09:20.676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Andrejs Mūrnieks" userId="S::murnieks@edu.lu.lv::3e8de971-bca6-4a40-98d7-345a6aeb0e19" providerId="AD" clId="Web-{EB785D58-9AC5-42FE-B77A-38D93944DB68}"/>
    <pc:docChg chg="modSld">
      <pc:chgData name="Andrejs Mūrnieks" userId="S::murnieks@edu.lu.lv::3e8de971-bca6-4a40-98d7-345a6aeb0e19" providerId="AD" clId="Web-{EB785D58-9AC5-42FE-B77A-38D93944DB68}" dt="2023-02-25T18:46:31.293" v="16" actId="20577"/>
      <pc:docMkLst>
        <pc:docMk/>
      </pc:docMkLst>
      <pc:sldChg chg="modSp">
        <pc:chgData name="Andrejs Mūrnieks" userId="S::murnieks@edu.lu.lv::3e8de971-bca6-4a40-98d7-345a6aeb0e19" providerId="AD" clId="Web-{EB785D58-9AC5-42FE-B77A-38D93944DB68}" dt="2023-02-25T18:46:31.293" v="16" actId="20577"/>
        <pc:sldMkLst>
          <pc:docMk/>
          <pc:sldMk cId="1615545094" sldId="272"/>
        </pc:sldMkLst>
        <pc:spChg chg="mod">
          <ac:chgData name="Andrejs Mūrnieks" userId="S::murnieks@edu.lu.lv::3e8de971-bca6-4a40-98d7-345a6aeb0e19" providerId="AD" clId="Web-{EB785D58-9AC5-42FE-B77A-38D93944DB68}" dt="2023-02-25T18:46:31.293" v="16" actId="20577"/>
          <ac:spMkLst>
            <pc:docMk/>
            <pc:sldMk cId="1615545094" sldId="272"/>
            <ac:spMk id="5" creationId="{4EE3138A-50AB-973E-B24E-15276385069A}"/>
          </ac:spMkLst>
        </pc:spChg>
      </pc:sldChg>
      <pc:sldChg chg="addAnim modAnim">
        <pc:chgData name="Andrejs Mūrnieks" userId="S::murnieks@edu.lu.lv::3e8de971-bca6-4a40-98d7-345a6aeb0e19" providerId="AD" clId="Web-{EB785D58-9AC5-42FE-B77A-38D93944DB68}" dt="2023-02-25T18:44:19.036" v="1"/>
        <pc:sldMkLst>
          <pc:docMk/>
          <pc:sldMk cId="3840075464" sldId="285"/>
        </pc:sldMkLst>
      </pc:sldChg>
      <pc:sldChg chg="modSp">
        <pc:chgData name="Andrejs Mūrnieks" userId="S::murnieks@edu.lu.lv::3e8de971-bca6-4a40-98d7-345a6aeb0e19" providerId="AD" clId="Web-{EB785D58-9AC5-42FE-B77A-38D93944DB68}" dt="2023-02-25T18:45:15.521" v="3" actId="20577"/>
        <pc:sldMkLst>
          <pc:docMk/>
          <pc:sldMk cId="2476920571" sldId="286"/>
        </pc:sldMkLst>
        <pc:spChg chg="mod">
          <ac:chgData name="Andrejs Mūrnieks" userId="S::murnieks@edu.lu.lv::3e8de971-bca6-4a40-98d7-345a6aeb0e19" providerId="AD" clId="Web-{EB785D58-9AC5-42FE-B77A-38D93944DB68}" dt="2023-02-25T18:45:15.521" v="3" actId="20577"/>
          <ac:spMkLst>
            <pc:docMk/>
            <pc:sldMk cId="2476920571" sldId="286"/>
            <ac:spMk id="4" creationId="{62770629-4AD6-45C9-750C-E217935E8E5D}"/>
          </ac:spMkLst>
        </pc:spChg>
      </pc:sldChg>
    </pc:docChg>
  </pc:docChgLst>
  <pc:docChgLst>
    <pc:chgData name="Gunita Elksne" userId="S::ge18002@edu.lu.lv::b99ef440-e145-4e76-b315-0c8517c1cf25" providerId="AD" clId="Web-{6C97C58A-ABAA-4FD3-B179-48F3E384D749}"/>
    <pc:docChg chg="modSld">
      <pc:chgData name="Gunita Elksne" userId="S::ge18002@edu.lu.lv::b99ef440-e145-4e76-b315-0c8517c1cf25" providerId="AD" clId="Web-{6C97C58A-ABAA-4FD3-B179-48F3E384D749}" dt="2023-06-09T08:09:58.367" v="2" actId="20577"/>
      <pc:docMkLst>
        <pc:docMk/>
      </pc:docMkLst>
      <pc:sldChg chg="modSp">
        <pc:chgData name="Gunita Elksne" userId="S::ge18002@edu.lu.lv::b99ef440-e145-4e76-b315-0c8517c1cf25" providerId="AD" clId="Web-{6C97C58A-ABAA-4FD3-B179-48F3E384D749}" dt="2023-06-09T08:09:24.694" v="1" actId="20577"/>
        <pc:sldMkLst>
          <pc:docMk/>
          <pc:sldMk cId="3584005116" sldId="275"/>
        </pc:sldMkLst>
        <pc:spChg chg="mod">
          <ac:chgData name="Gunita Elksne" userId="S::ge18002@edu.lu.lv::b99ef440-e145-4e76-b315-0c8517c1cf25" providerId="AD" clId="Web-{6C97C58A-ABAA-4FD3-B179-48F3E384D749}" dt="2023-06-09T08:09:24.694" v="1" actId="20577"/>
          <ac:spMkLst>
            <pc:docMk/>
            <pc:sldMk cId="3584005116" sldId="275"/>
            <ac:spMk id="7" creationId="{3340B915-D83E-6F7A-59E5-45D9CADAF7DC}"/>
          </ac:spMkLst>
        </pc:spChg>
      </pc:sldChg>
      <pc:sldChg chg="modSp">
        <pc:chgData name="Gunita Elksne" userId="S::ge18002@edu.lu.lv::b99ef440-e145-4e76-b315-0c8517c1cf25" providerId="AD" clId="Web-{6C97C58A-ABAA-4FD3-B179-48F3E384D749}" dt="2023-06-09T08:09:58.367" v="2" actId="20577"/>
        <pc:sldMkLst>
          <pc:docMk/>
          <pc:sldMk cId="3352024354" sldId="397"/>
        </pc:sldMkLst>
        <pc:spChg chg="mod">
          <ac:chgData name="Gunita Elksne" userId="S::ge18002@edu.lu.lv::b99ef440-e145-4e76-b315-0c8517c1cf25" providerId="AD" clId="Web-{6C97C58A-ABAA-4FD3-B179-48F3E384D749}" dt="2023-06-09T08:09:58.367" v="2" actId="20577"/>
          <ac:spMkLst>
            <pc:docMk/>
            <pc:sldMk cId="3352024354" sldId="397"/>
            <ac:spMk id="4" creationId="{912CE811-980B-AD04-C4FD-2B76D5CB64B6}"/>
          </ac:spMkLst>
        </pc:spChg>
      </pc:sldChg>
    </pc:docChg>
  </pc:docChgLst>
  <pc:docChgLst>
    <pc:chgData name="Andrejs Mūrnieks" userId="S::murnieks@edu.lu.lv::3e8de971-bca6-4a40-98d7-345a6aeb0e19" providerId="AD" clId="Web-{831EBDD4-6ADC-4D18-9C26-8982676118FE}"/>
    <pc:docChg chg="modSld">
      <pc:chgData name="Andrejs Mūrnieks" userId="S::murnieks@edu.lu.lv::3e8de971-bca6-4a40-98d7-345a6aeb0e19" providerId="AD" clId="Web-{831EBDD4-6ADC-4D18-9C26-8982676118FE}" dt="2023-02-16T16:17:52.010" v="56" actId="20577"/>
      <pc:docMkLst>
        <pc:docMk/>
      </pc:docMkLst>
      <pc:sldChg chg="modSp">
        <pc:chgData name="Andrejs Mūrnieks" userId="S::murnieks@edu.lu.lv::3e8de971-bca6-4a40-98d7-345a6aeb0e19" providerId="AD" clId="Web-{831EBDD4-6ADC-4D18-9C26-8982676118FE}" dt="2023-02-16T16:14:11.721" v="7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831EBDD4-6ADC-4D18-9C26-8982676118FE}" dt="2023-02-16T16:14:11.721" v="7" actId="20577"/>
          <ac:spMkLst>
            <pc:docMk/>
            <pc:sldMk cId="1230155545" sldId="257"/>
            <ac:spMk id="2" creationId="{113EC399-75D5-46C3-9B45-FE17252B0780}"/>
          </ac:spMkLst>
        </pc:spChg>
      </pc:sldChg>
      <pc:sldChg chg="modSp">
        <pc:chgData name="Andrejs Mūrnieks" userId="S::murnieks@edu.lu.lv::3e8de971-bca6-4a40-98d7-345a6aeb0e19" providerId="AD" clId="Web-{831EBDD4-6ADC-4D18-9C26-8982676118FE}" dt="2023-02-16T16:13:42.439" v="5" actId="20577"/>
        <pc:sldMkLst>
          <pc:docMk/>
          <pc:sldMk cId="1615545094" sldId="272"/>
        </pc:sldMkLst>
        <pc:spChg chg="mod">
          <ac:chgData name="Andrejs Mūrnieks" userId="S::murnieks@edu.lu.lv::3e8de971-bca6-4a40-98d7-345a6aeb0e19" providerId="AD" clId="Web-{831EBDD4-6ADC-4D18-9C26-8982676118FE}" dt="2023-02-16T16:13:42.439" v="5" actId="20577"/>
          <ac:spMkLst>
            <pc:docMk/>
            <pc:sldMk cId="1615545094" sldId="272"/>
            <ac:spMk id="5" creationId="{4EE3138A-50AB-973E-B24E-15276385069A}"/>
          </ac:spMkLst>
        </pc:spChg>
      </pc:sldChg>
      <pc:sldChg chg="modSp">
        <pc:chgData name="Andrejs Mūrnieks" userId="S::murnieks@edu.lu.lv::3e8de971-bca6-4a40-98d7-345a6aeb0e19" providerId="AD" clId="Web-{831EBDD4-6ADC-4D18-9C26-8982676118FE}" dt="2023-02-16T16:16:19.179" v="19" actId="20577"/>
        <pc:sldMkLst>
          <pc:docMk/>
          <pc:sldMk cId="660449586" sldId="281"/>
        </pc:sldMkLst>
        <pc:spChg chg="mod">
          <ac:chgData name="Andrejs Mūrnieks" userId="S::murnieks@edu.lu.lv::3e8de971-bca6-4a40-98d7-345a6aeb0e19" providerId="AD" clId="Web-{831EBDD4-6ADC-4D18-9C26-8982676118FE}" dt="2023-02-16T16:16:19.179" v="19" actId="20577"/>
          <ac:spMkLst>
            <pc:docMk/>
            <pc:sldMk cId="660449586" sldId="281"/>
            <ac:spMk id="8" creationId="{19D4D42E-23CC-C4CA-E23F-489C0B963498}"/>
          </ac:spMkLst>
        </pc:spChg>
        <pc:spChg chg="mod">
          <ac:chgData name="Andrejs Mūrnieks" userId="S::murnieks@edu.lu.lv::3e8de971-bca6-4a40-98d7-345a6aeb0e19" providerId="AD" clId="Web-{831EBDD4-6ADC-4D18-9C26-8982676118FE}" dt="2023-02-16T16:15:56.240" v="15" actId="1076"/>
          <ac:spMkLst>
            <pc:docMk/>
            <pc:sldMk cId="660449586" sldId="281"/>
            <ac:spMk id="10" creationId="{BDC2E41E-8408-6B61-EB4B-2B01E8D304F3}"/>
          </ac:spMkLst>
        </pc:spChg>
      </pc:sldChg>
      <pc:sldChg chg="modSp">
        <pc:chgData name="Andrejs Mūrnieks" userId="S::murnieks@edu.lu.lv::3e8de971-bca6-4a40-98d7-345a6aeb0e19" providerId="AD" clId="Web-{831EBDD4-6ADC-4D18-9C26-8982676118FE}" dt="2023-02-16T16:17:52.010" v="56" actId="20577"/>
        <pc:sldMkLst>
          <pc:docMk/>
          <pc:sldMk cId="2966426052" sldId="282"/>
        </pc:sldMkLst>
        <pc:spChg chg="mod">
          <ac:chgData name="Andrejs Mūrnieks" userId="S::murnieks@edu.lu.lv::3e8de971-bca6-4a40-98d7-345a6aeb0e19" providerId="AD" clId="Web-{831EBDD4-6ADC-4D18-9C26-8982676118FE}" dt="2023-02-16T16:17:52.010" v="56" actId="20577"/>
          <ac:spMkLst>
            <pc:docMk/>
            <pc:sldMk cId="2966426052" sldId="282"/>
            <ac:spMk id="3" creationId="{A3FAB01A-BA85-DE35-18D8-0D701961A436}"/>
          </ac:spMkLst>
        </pc:spChg>
      </pc:sldChg>
      <pc:sldChg chg="modSp">
        <pc:chgData name="Andrejs Mūrnieks" userId="S::murnieks@edu.lu.lv::3e8de971-bca6-4a40-98d7-345a6aeb0e19" providerId="AD" clId="Web-{831EBDD4-6ADC-4D18-9C26-8982676118FE}" dt="2023-02-16T16:14:26.441" v="9" actId="20577"/>
        <pc:sldMkLst>
          <pc:docMk/>
          <pc:sldMk cId="1664926650" sldId="287"/>
        </pc:sldMkLst>
        <pc:spChg chg="mod">
          <ac:chgData name="Andrejs Mūrnieks" userId="S::murnieks@edu.lu.lv::3e8de971-bca6-4a40-98d7-345a6aeb0e19" providerId="AD" clId="Web-{831EBDD4-6ADC-4D18-9C26-8982676118FE}" dt="2023-02-16T16:14:26.441" v="9" actId="20577"/>
          <ac:spMkLst>
            <pc:docMk/>
            <pc:sldMk cId="1664926650" sldId="287"/>
            <ac:spMk id="2" creationId="{A584B422-1865-0880-C070-AF56B92DB787}"/>
          </ac:spMkLst>
        </pc:spChg>
      </pc:sldChg>
    </pc:docChg>
  </pc:docChgLst>
  <pc:docChgLst>
    <pc:chgData name="Andrejs Mūrnieks" userId="S::murnieks@edu.lu.lv::3e8de971-bca6-4a40-98d7-345a6aeb0e19" providerId="AD" clId="Web-{25377941-4785-4422-9BB9-16D571BF44CB}"/>
    <pc:docChg chg="sldOrd">
      <pc:chgData name="Andrejs Mūrnieks" userId="S::murnieks@edu.lu.lv::3e8de971-bca6-4a40-98d7-345a6aeb0e19" providerId="AD" clId="Web-{25377941-4785-4422-9BB9-16D571BF44CB}" dt="2023-01-27T21:33:54.924" v="0"/>
      <pc:docMkLst>
        <pc:docMk/>
      </pc:docMkLst>
      <pc:sldChg chg="ord">
        <pc:chgData name="Andrejs Mūrnieks" userId="S::murnieks@edu.lu.lv::3e8de971-bca6-4a40-98d7-345a6aeb0e19" providerId="AD" clId="Web-{25377941-4785-4422-9BB9-16D571BF44CB}" dt="2023-01-27T21:33:54.924" v="0"/>
        <pc:sldMkLst>
          <pc:docMk/>
          <pc:sldMk cId="591148582" sldId="258"/>
        </pc:sldMkLst>
      </pc:sldChg>
    </pc:docChg>
  </pc:docChgLst>
  <pc:docChgLst>
    <pc:chgData name="Andrejs Mūrnieks" userId="S::murnieks@edu.lu.lv::3e8de971-bca6-4a40-98d7-345a6aeb0e19" providerId="AD" clId="Web-{1F63163A-503D-4FC2-96CA-BC2EE8564784}"/>
    <pc:docChg chg="addSld delSld modSld">
      <pc:chgData name="Andrejs Mūrnieks" userId="S::murnieks@edu.lu.lv::3e8de971-bca6-4a40-98d7-345a6aeb0e19" providerId="AD" clId="Web-{1F63163A-503D-4FC2-96CA-BC2EE8564784}" dt="2023-01-19T14:32:53.851" v="37" actId="1076"/>
      <pc:docMkLst>
        <pc:docMk/>
      </pc:docMkLst>
      <pc:sldChg chg="modSp">
        <pc:chgData name="Andrejs Mūrnieks" userId="S::murnieks@edu.lu.lv::3e8de971-bca6-4a40-98d7-345a6aeb0e19" providerId="AD" clId="Web-{1F63163A-503D-4FC2-96CA-BC2EE8564784}" dt="2023-01-19T14:32:53.851" v="37" actId="1076"/>
        <pc:sldMkLst>
          <pc:docMk/>
          <pc:sldMk cId="1230155545" sldId="257"/>
        </pc:sldMkLst>
        <pc:picChg chg="mod">
          <ac:chgData name="Andrejs Mūrnieks" userId="S::murnieks@edu.lu.lv::3e8de971-bca6-4a40-98d7-345a6aeb0e19" providerId="AD" clId="Web-{1F63163A-503D-4FC2-96CA-BC2EE8564784}" dt="2023-01-19T14:32:53.851" v="37" actId="1076"/>
          <ac:picMkLst>
            <pc:docMk/>
            <pc:sldMk cId="1230155545" sldId="257"/>
            <ac:picMk id="6" creationId="{767D4032-FE13-F050-E4D0-2F8562DC2F4F}"/>
          </ac:picMkLst>
        </pc:picChg>
      </pc:sldChg>
      <pc:sldChg chg="del">
        <pc:chgData name="Andrejs Mūrnieks" userId="S::murnieks@edu.lu.lv::3e8de971-bca6-4a40-98d7-345a6aeb0e19" providerId="AD" clId="Web-{1F63163A-503D-4FC2-96CA-BC2EE8564784}" dt="2023-01-19T14:30:27.603" v="1"/>
        <pc:sldMkLst>
          <pc:docMk/>
          <pc:sldMk cId="2328282869" sldId="259"/>
        </pc:sldMkLst>
      </pc:sldChg>
      <pc:sldChg chg="del">
        <pc:chgData name="Andrejs Mūrnieks" userId="S::murnieks@edu.lu.lv::3e8de971-bca6-4a40-98d7-345a6aeb0e19" providerId="AD" clId="Web-{1F63163A-503D-4FC2-96CA-BC2EE8564784}" dt="2023-01-19T14:32:46.460" v="36"/>
        <pc:sldMkLst>
          <pc:docMk/>
          <pc:sldMk cId="604826069" sldId="260"/>
        </pc:sldMkLst>
      </pc:sldChg>
      <pc:sldChg chg="addSp modSp add">
        <pc:chgData name="Andrejs Mūrnieks" userId="S::murnieks@edu.lu.lv::3e8de971-bca6-4a40-98d7-345a6aeb0e19" providerId="AD" clId="Web-{1F63163A-503D-4FC2-96CA-BC2EE8564784}" dt="2023-01-19T14:32:09.789" v="35" actId="1076"/>
        <pc:sldMkLst>
          <pc:docMk/>
          <pc:sldMk cId="2840041276" sldId="271"/>
        </pc:sldMkLst>
        <pc:spChg chg="mod">
          <ac:chgData name="Andrejs Mūrnieks" userId="S::murnieks@edu.lu.lv::3e8de971-bca6-4a40-98d7-345a6aeb0e19" providerId="AD" clId="Web-{1F63163A-503D-4FC2-96CA-BC2EE8564784}" dt="2023-01-19T14:31:35.008" v="30" actId="20577"/>
          <ac:spMkLst>
            <pc:docMk/>
            <pc:sldMk cId="2840041276" sldId="271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1F63163A-503D-4FC2-96CA-BC2EE8564784}" dt="2023-01-19T14:32:03.945" v="34" actId="20577"/>
          <ac:spMkLst>
            <pc:docMk/>
            <pc:sldMk cId="2840041276" sldId="271"/>
            <ac:spMk id="3" creationId="{6332C34D-5735-47D5-B218-A0A68ADE6AD5}"/>
          </ac:spMkLst>
        </pc:spChg>
        <pc:picChg chg="add mod">
          <ac:chgData name="Andrejs Mūrnieks" userId="S::murnieks@edu.lu.lv::3e8de971-bca6-4a40-98d7-345a6aeb0e19" providerId="AD" clId="Web-{1F63163A-503D-4FC2-96CA-BC2EE8564784}" dt="2023-01-19T14:32:09.789" v="35" actId="1076"/>
          <ac:picMkLst>
            <pc:docMk/>
            <pc:sldMk cId="2840041276" sldId="271"/>
            <ac:picMk id="5" creationId="{395C704F-5E42-6109-1E3B-429BD2CA7193}"/>
          </ac:picMkLst>
        </pc:picChg>
      </pc:sldChg>
    </pc:docChg>
  </pc:docChgLst>
  <pc:docChgLst>
    <pc:chgData name="Andrejs Mūrnieks" userId="S::murnieks@edu.lu.lv::3e8de971-bca6-4a40-98d7-345a6aeb0e19" providerId="AD" clId="Web-{C1252909-2ADA-41AA-B0BA-8C88FB1C2193}"/>
    <pc:docChg chg="modSld">
      <pc:chgData name="Andrejs Mūrnieks" userId="S::murnieks@edu.lu.lv::3e8de971-bca6-4a40-98d7-345a6aeb0e19" providerId="AD" clId="Web-{C1252909-2ADA-41AA-B0BA-8C88FB1C2193}" dt="2023-02-22T07:53:53.911" v="3" actId="20577"/>
      <pc:docMkLst>
        <pc:docMk/>
      </pc:docMkLst>
      <pc:sldChg chg="modSp">
        <pc:chgData name="Andrejs Mūrnieks" userId="S::murnieks@edu.lu.lv::3e8de971-bca6-4a40-98d7-345a6aeb0e19" providerId="AD" clId="Web-{C1252909-2ADA-41AA-B0BA-8C88FB1C2193}" dt="2023-02-22T07:53:53.911" v="3" actId="20577"/>
        <pc:sldMkLst>
          <pc:docMk/>
          <pc:sldMk cId="2966426052" sldId="282"/>
        </pc:sldMkLst>
        <pc:spChg chg="mod">
          <ac:chgData name="Andrejs Mūrnieks" userId="S::murnieks@edu.lu.lv::3e8de971-bca6-4a40-98d7-345a6aeb0e19" providerId="AD" clId="Web-{C1252909-2ADA-41AA-B0BA-8C88FB1C2193}" dt="2023-02-22T07:53:53.911" v="3" actId="20577"/>
          <ac:spMkLst>
            <pc:docMk/>
            <pc:sldMk cId="2966426052" sldId="282"/>
            <ac:spMk id="3" creationId="{A3FAB01A-BA85-DE35-18D8-0D701961A436}"/>
          </ac:spMkLst>
        </pc:spChg>
      </pc:sldChg>
    </pc:docChg>
  </pc:docChgLst>
  <pc:docChgLst>
    <pc:chgData name="Andrejs Mūrnieks" userId="S::murnieks@edu.lu.lv::3e8de971-bca6-4a40-98d7-345a6aeb0e19" providerId="AD" clId="Web-{8264A6A8-430E-4C89-9A00-40BC44C29E2B}"/>
    <pc:docChg chg="addSld delSld">
      <pc:chgData name="Andrejs Mūrnieks" userId="S::murnieks@edu.lu.lv::3e8de971-bca6-4a40-98d7-345a6aeb0e19" providerId="AD" clId="Web-{8264A6A8-430E-4C89-9A00-40BC44C29E2B}" dt="2023-02-25T15:14:26.352" v="1"/>
      <pc:docMkLst>
        <pc:docMk/>
      </pc:docMkLst>
      <pc:sldChg chg="new del">
        <pc:chgData name="Andrejs Mūrnieks" userId="S::murnieks@edu.lu.lv::3e8de971-bca6-4a40-98d7-345a6aeb0e19" providerId="AD" clId="Web-{8264A6A8-430E-4C89-9A00-40BC44C29E2B}" dt="2023-02-25T15:14:26.352" v="1"/>
        <pc:sldMkLst>
          <pc:docMk/>
          <pc:sldMk cId="3885826234" sldId="400"/>
        </pc:sldMkLst>
      </pc:sldChg>
    </pc:docChg>
  </pc:docChgLst>
  <pc:docChgLst>
    <pc:chgData name="Andrejs Mūrnieks" userId="S::murnieks@edu.lu.lv::3e8de971-bca6-4a40-98d7-345a6aeb0e19" providerId="AD" clId="Web-{AB007A5D-E73B-451A-BCAF-F435C3B71ED6}"/>
    <pc:docChg chg="modSld">
      <pc:chgData name="Andrejs Mūrnieks" userId="S::murnieks@edu.lu.lv::3e8de971-bca6-4a40-98d7-345a6aeb0e19" providerId="AD" clId="Web-{AB007A5D-E73B-451A-BCAF-F435C3B71ED6}" dt="2023-01-26T10:33:18.346" v="0" actId="20577"/>
      <pc:docMkLst>
        <pc:docMk/>
      </pc:docMkLst>
      <pc:sldChg chg="modSp">
        <pc:chgData name="Andrejs Mūrnieks" userId="S::murnieks@edu.lu.lv::3e8de971-bca6-4a40-98d7-345a6aeb0e19" providerId="AD" clId="Web-{AB007A5D-E73B-451A-BCAF-F435C3B71ED6}" dt="2023-01-26T10:33:18.346" v="0" actId="20577"/>
        <pc:sldMkLst>
          <pc:docMk/>
          <pc:sldMk cId="672510424" sldId="265"/>
        </pc:sldMkLst>
        <pc:spChg chg="mod">
          <ac:chgData name="Andrejs Mūrnieks" userId="S::murnieks@edu.lu.lv::3e8de971-bca6-4a40-98d7-345a6aeb0e19" providerId="AD" clId="Web-{AB007A5D-E73B-451A-BCAF-F435C3B71ED6}" dt="2023-01-26T10:33:18.346" v="0" actId="20577"/>
          <ac:spMkLst>
            <pc:docMk/>
            <pc:sldMk cId="672510424" sldId="265"/>
            <ac:spMk id="51" creationId="{232D603E-1112-42FC-8FF7-5D5A8AFE6D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03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339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53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88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32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stockphoto.com/hare-rabbit-animals-in-boat-sketch-69123495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0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/>
              <a:t>10. klase</a:t>
            </a:r>
            <a:br>
              <a:rPr lang="lv-LV" sz="4800" dirty="0"/>
            </a:br>
            <a:r>
              <a:rPr lang="lv-LV" sz="4800"/>
              <a:t>1. modulis: Plaukstošas personības  </a:t>
            </a:r>
            <a:br>
              <a:rPr lang="lv-LV" sz="4800" dirty="0"/>
            </a:br>
            <a:r>
              <a:rPr lang="lv-LV" sz="4800"/>
              <a:t>Tēma: Kas es esmu? Kāds es esmu?</a:t>
            </a:r>
            <a:br>
              <a:rPr lang="lv-LV" sz="4800" dirty="0"/>
            </a:br>
            <a:r>
              <a:rPr lang="lv-LV" sz="4800" b="1" dirty="0"/>
              <a:t>2. nodarbība: Kāds es esmu?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417"/>
            <a:ext cx="9144000" cy="1655762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50A05DA-B0A5-CAB2-C735-D06DA019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15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99169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err="1">
                <a:latin typeface="Calibri"/>
                <a:cs typeface="Calibri"/>
              </a:rPr>
              <a:t>Īss</a:t>
            </a:r>
            <a:r>
              <a:rPr lang="en-US" sz="3600" kern="1200">
                <a:latin typeface="Calibri"/>
                <a:cs typeface="Calibri"/>
              </a:rPr>
              <a:t> temperament</a:t>
            </a:r>
            <a:r>
              <a:rPr lang="lv-LV" sz="3600" kern="1200">
                <a:latin typeface="Calibri"/>
                <a:cs typeface="Calibri"/>
              </a:rPr>
              <a:t>u</a:t>
            </a:r>
            <a:r>
              <a:rPr lang="en-US" sz="3600" kern="1200">
                <a:latin typeface="Calibri"/>
                <a:cs typeface="Calibri"/>
              </a:rPr>
              <a:t> </a:t>
            </a:r>
            <a:r>
              <a:rPr lang="en-US" sz="3600" kern="1200" err="1">
                <a:latin typeface="Calibri"/>
                <a:cs typeface="Calibri"/>
              </a:rPr>
              <a:t>raksturojums</a:t>
            </a:r>
            <a:endParaRPr lang="en-US" sz="3600" kern="120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767D4032-FE13-F050-E4D0-2F8562DC2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22" y="1078201"/>
            <a:ext cx="9207356" cy="5680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A584B422-1865-0880-C070-AF56B92D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572" y="2825461"/>
            <a:ext cx="4195674" cy="20525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err="1">
                <a:latin typeface="Calibri"/>
                <a:cs typeface="Calibri"/>
              </a:rPr>
              <a:t>Kā</a:t>
            </a:r>
            <a:r>
              <a:rPr lang="en-US" sz="5600">
                <a:latin typeface="Calibri"/>
                <a:cs typeface="Calibri"/>
              </a:rPr>
              <a:t> </a:t>
            </a:r>
            <a:r>
              <a:rPr lang="en-US" sz="5600" err="1">
                <a:latin typeface="Calibri"/>
                <a:cs typeface="Calibri"/>
              </a:rPr>
              <a:t>rīkoties</a:t>
            </a:r>
            <a:r>
              <a:rPr lang="en-US" sz="5600">
                <a:latin typeface="Calibri"/>
                <a:cs typeface="Calibri"/>
              </a:rPr>
              <a:t>, ja </a:t>
            </a:r>
            <a:r>
              <a:rPr lang="en-US" sz="5600" err="1">
                <a:latin typeface="Calibri"/>
                <a:cs typeface="Calibri"/>
              </a:rPr>
              <a:t>laiva</a:t>
            </a:r>
            <a:r>
              <a:rPr lang="en-US" sz="5600">
                <a:latin typeface="Calibri"/>
                <a:cs typeface="Calibri"/>
              </a:rPr>
              <a:t> </a:t>
            </a:r>
            <a:r>
              <a:rPr lang="en-US" sz="5600" err="1">
                <a:latin typeface="Calibri"/>
                <a:cs typeface="Calibri"/>
              </a:rPr>
              <a:t>grimst</a:t>
            </a:r>
            <a:r>
              <a:rPr lang="en-US" sz="5600">
                <a:latin typeface="Calibri"/>
                <a:cs typeface="Calibri"/>
              </a:rPr>
              <a:t>??</a:t>
            </a:r>
            <a:br>
              <a:rPr lang="lv-LV" sz="5600">
                <a:latin typeface="Calibri"/>
              </a:rPr>
            </a:br>
            <a:br>
              <a:rPr lang="lv-LV" sz="5600"/>
            </a:br>
            <a:r>
              <a:rPr lang="lv-LV" sz="5600">
                <a:latin typeface="Calibri"/>
                <a:cs typeface="Calibri"/>
              </a:rPr>
              <a:t>Izspēlē situāciju!</a:t>
            </a:r>
            <a:endParaRPr lang="en-US" sz="5600">
              <a:latin typeface="Calibri"/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atura vietturis 4" descr="Attēls, kurā ir līnijas zīmējums&#10;&#10;Apraksts ģenerēts automātiski">
            <a:extLst>
              <a:ext uri="{FF2B5EF4-FFF2-40B4-BE49-F238E27FC236}">
                <a16:creationId xmlns:a16="http://schemas.microsoft.com/office/drawing/2014/main" id="{5F6BA76B-BA9F-09C5-70C7-53774051A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96" r="10853" b="-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65BF5-9CA1-BC85-D331-CFD99C03E105}"/>
              </a:ext>
            </a:extLst>
          </p:cNvPr>
          <p:cNvSpPr txBox="1"/>
          <p:nvPr/>
        </p:nvSpPr>
        <p:spPr>
          <a:xfrm>
            <a:off x="5384044" y="6252225"/>
            <a:ext cx="5469345" cy="296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  <a:hlinkClick r:id="rId3"/>
              </a:rPr>
              <a:t>https://www.canstockphoto.com/hare-rabbit-animals-in-boat-sketch-69123495.html</a:t>
            </a:r>
            <a:r>
              <a:rPr lang="lv-LV" sz="1100">
                <a:solidFill>
                  <a:schemeClr val="tx1">
                    <a:alpha val="80000"/>
                  </a:schemeClr>
                </a:solidFill>
              </a:rPr>
              <a:t> </a:t>
            </a:r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irsraksts 1">
            <a:extLst>
              <a:ext uri="{FF2B5EF4-FFF2-40B4-BE49-F238E27FC236}">
                <a16:creationId xmlns:a16="http://schemas.microsoft.com/office/drawing/2014/main" id="{4CE7061C-CE39-5EF7-3EB2-62689045D763}"/>
              </a:ext>
            </a:extLst>
          </p:cNvPr>
          <p:cNvSpPr txBox="1">
            <a:spLocks/>
          </p:cNvSpPr>
          <p:nvPr/>
        </p:nvSpPr>
        <p:spPr>
          <a:xfrm>
            <a:off x="3389745" y="206952"/>
            <a:ext cx="7463644" cy="91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600">
                <a:latin typeface="Calibri"/>
                <a:cs typeface="Calibri"/>
              </a:rPr>
              <a:t>2. aktivitāte: situācijas izspēle</a:t>
            </a:r>
            <a:endParaRPr lang="en-US" sz="5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92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912CE811-980B-AD04-C4FD-2B76D5CB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 sz="4600" dirty="0"/>
              <a:t>3</a:t>
            </a:r>
            <a:r>
              <a:rPr lang="en-US" sz="4600" dirty="0"/>
              <a:t>. </a:t>
            </a:r>
            <a:r>
              <a:rPr lang="en-US" sz="4600" dirty="0" err="1"/>
              <a:t>aktivitāte</a:t>
            </a:r>
            <a:r>
              <a:rPr lang="en-US" sz="4600" dirty="0"/>
              <a:t>. </a:t>
            </a:r>
            <a:r>
              <a:rPr lang="en-US" sz="4600" dirty="0" err="1"/>
              <a:t>Kā</a:t>
            </a:r>
            <a:r>
              <a:rPr lang="en-US" sz="4600" dirty="0"/>
              <a:t> </a:t>
            </a:r>
            <a:r>
              <a:rPr lang="en-US" sz="4600" dirty="0" err="1"/>
              <a:t>attīstīt</a:t>
            </a:r>
            <a:r>
              <a:rPr lang="en-US" sz="4600" dirty="0"/>
              <a:t> </a:t>
            </a:r>
            <a:r>
              <a:rPr lang="en-US" sz="4600" dirty="0" err="1"/>
              <a:t>raksturu</a:t>
            </a:r>
            <a:r>
              <a:rPr lang="en-US" sz="4600" dirty="0"/>
              <a:t>, </a:t>
            </a:r>
            <a:r>
              <a:rPr lang="en-US" sz="4600" dirty="0" err="1"/>
              <a:t>balstoties</a:t>
            </a:r>
            <a:r>
              <a:rPr lang="en-US" sz="4600" dirty="0"/>
              <a:t> </a:t>
            </a:r>
            <a:r>
              <a:rPr lang="en-US" sz="4600" dirty="0" err="1"/>
              <a:t>uz</a:t>
            </a:r>
            <a:r>
              <a:rPr lang="en-US" sz="4600" dirty="0"/>
              <a:t> </a:t>
            </a:r>
            <a:r>
              <a:rPr lang="en-US" sz="4600" dirty="0" err="1"/>
              <a:t>temperamentu</a:t>
            </a:r>
            <a:r>
              <a:rPr lang="en-US" sz="4600" dirty="0"/>
              <a:t>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14537-9ACF-0C04-15B1-1B7B8611E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5" r="12710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02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9638B6D5-D0B8-874B-DFB7-FF7E83A8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3700">
                <a:solidFill>
                  <a:srgbClr val="FFFFFF"/>
                </a:solidFill>
              </a:rPr>
              <a:t>Pārvaldīt temperamentu ar savu raksturu</a:t>
            </a:r>
            <a:endParaRPr lang="en-GB" sz="3700">
              <a:solidFill>
                <a:srgbClr val="FFFFFF"/>
              </a:solidFill>
            </a:endParaRPr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18EF794B-7B4A-759D-004E-BD884DD4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lv-LV" sz="3200"/>
              <a:t>Raksturs ir iegūtu, samērā noturīgu, bet attīstāmu īpašību kopums. Vārds cēlies no sengrieķu valodas: </a:t>
            </a:r>
            <a:r>
              <a:rPr lang="el-GR" sz="3200"/>
              <a:t>χαρακτήρ - </a:t>
            </a:r>
            <a:r>
              <a:rPr lang="lv-LV" sz="3200"/>
              <a:t>īpašība, iezīme.</a:t>
            </a:r>
            <a:endParaRPr lang="en-GB" sz="3200"/>
          </a:p>
          <a:p>
            <a:endParaRPr lang="lv-LV" sz="3200"/>
          </a:p>
          <a:p>
            <a:r>
              <a:rPr lang="lv-LV" sz="3200"/>
              <a:t>Šīs īpašības izpaužas: </a:t>
            </a:r>
          </a:p>
          <a:p>
            <a:pPr marL="457200" lvl="1" indent="0">
              <a:buNone/>
            </a:pPr>
            <a:r>
              <a:rPr lang="lv-LV" sz="3200"/>
              <a:t>1) attiecībās pret sevi pašu, </a:t>
            </a:r>
          </a:p>
          <a:p>
            <a:pPr marL="457200" lvl="1" indent="0">
              <a:buNone/>
            </a:pPr>
            <a:r>
              <a:rPr lang="lv-LV" sz="3200"/>
              <a:t>2) pret citiem, </a:t>
            </a:r>
          </a:p>
          <a:p>
            <a:pPr marL="457200" lvl="1" indent="0">
              <a:buNone/>
            </a:pPr>
            <a:r>
              <a:rPr lang="lv-LV" sz="3200"/>
              <a:t>3) pret pasauli, </a:t>
            </a:r>
          </a:p>
          <a:p>
            <a:pPr marL="457200" lvl="1" indent="0">
              <a:buNone/>
            </a:pPr>
            <a:r>
              <a:rPr lang="lv-LV" sz="3200"/>
              <a:t>4) pret savu darbu un aicinājumu, </a:t>
            </a:r>
          </a:p>
          <a:p>
            <a:pPr marL="457200" lvl="1" indent="0">
              <a:buNone/>
            </a:pPr>
            <a:r>
              <a:rPr lang="lv-LV" sz="3200"/>
              <a:t>5) pret savām un citu ļaužu lietām. </a:t>
            </a:r>
          </a:p>
        </p:txBody>
      </p:sp>
    </p:spTree>
    <p:extLst>
      <p:ext uri="{BB962C8B-B14F-4D97-AF65-F5344CB8AC3E}">
        <p14:creationId xmlns:p14="http://schemas.microsoft.com/office/powerpoint/2010/main" val="318165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indoor, ceiling, wall, person&#10;&#10;Description automatically generated">
            <a:extLst>
              <a:ext uri="{FF2B5EF4-FFF2-40B4-BE49-F238E27FC236}">
                <a16:creationId xmlns:a16="http://schemas.microsoft.com/office/drawing/2014/main" id="{9A787CD9-8F54-1589-9A6E-28E734F8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7" y="575950"/>
            <a:ext cx="4233426" cy="53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F27C8-03D8-EECD-2E01-D52CF615D922}"/>
              </a:ext>
            </a:extLst>
          </p:cNvPr>
          <p:cNvSpPr txBox="1"/>
          <p:nvPr/>
        </p:nvSpPr>
        <p:spPr>
          <a:xfrm>
            <a:off x="5005866" y="397401"/>
            <a:ext cx="652518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400" b="1"/>
              <a:t>HOLĒRIĶIS</a:t>
            </a:r>
          </a:p>
          <a:p>
            <a:r>
              <a:rPr lang="lv-LV" sz="2400" b="1"/>
              <a:t>+</a:t>
            </a:r>
            <a:endParaRPr lang="lv-LV" sz="2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Patīk izaicinājumi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Vēlas nemitīgi sevi apliecināt/būt pirmais/ būt labākais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Pilnveidojas sacenšoties un konkurējot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Gatavs uzņemties atbildību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 err="1"/>
              <a:t>Mērķorientēts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Motivē sasniegumi</a:t>
            </a:r>
            <a:endParaRPr lang="lv-LV" sz="2000">
              <a:cs typeface="Calibri"/>
            </a:endParaRPr>
          </a:p>
          <a:p>
            <a:endParaRPr lang="lv-LV" sz="800"/>
          </a:p>
          <a:p>
            <a:r>
              <a:rPr lang="lv-LV" sz="2400" b="1"/>
              <a:t> </a:t>
            </a:r>
            <a:r>
              <a:rPr lang="lv-LV" sz="2400"/>
              <a:t>–</a:t>
            </a:r>
            <a:endParaRPr lang="lv-LV" sz="2400" b="1"/>
          </a:p>
          <a:p>
            <a:pPr marL="285750" indent="-285750">
              <a:buFontTx/>
              <a:buChar char="-"/>
            </a:pPr>
            <a:r>
              <a:rPr lang="lv-LV" sz="2000"/>
              <a:t>Ātri iekarst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Gatavs uz konfliktiem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Neiecietīgs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Egocentrisks 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Interesē rezultāts nevis komanda</a:t>
            </a:r>
            <a:endParaRPr lang="lv-LV" sz="2000">
              <a:cs typeface="Calibri"/>
            </a:endParaRPr>
          </a:p>
          <a:p>
            <a:endParaRPr lang="lv-LV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05947-29A0-5C01-471A-90D6AB0332CE}"/>
              </a:ext>
            </a:extLst>
          </p:cNvPr>
          <p:cNvSpPr txBox="1"/>
          <p:nvPr/>
        </p:nvSpPr>
        <p:spPr>
          <a:xfrm>
            <a:off x="5005866" y="5229493"/>
            <a:ext cx="6120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/>
              <a:t>Kā strādāt ar šo temperamentu – izkopjot raksturu?</a:t>
            </a:r>
            <a:endParaRPr lang="lv-LV" sz="1800">
              <a:cs typeface="Calibri"/>
            </a:endParaRPr>
          </a:p>
          <a:p>
            <a:endParaRPr lang="lv-LV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66DA5-DA82-3F13-D59F-B0B1DF5D22A0}"/>
              </a:ext>
            </a:extLst>
          </p:cNvPr>
          <p:cNvSpPr txBox="1"/>
          <p:nvPr/>
        </p:nvSpPr>
        <p:spPr>
          <a:xfrm>
            <a:off x="5005866" y="5712799"/>
            <a:ext cx="611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/>
              <a:t>Raksturā jāattīsta: empātija, spēja ieklausīties, deleģēt citiem atbildību, pazemība, savaldība </a:t>
            </a:r>
            <a:endParaRPr lang="en-US" sz="1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5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421A9C-336D-CE48-6E5D-89A673D5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85" y="885440"/>
            <a:ext cx="5868588" cy="45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C9EB45-5887-DCA8-15F0-611CF6339EF1}"/>
              </a:ext>
            </a:extLst>
          </p:cNvPr>
          <p:cNvSpPr txBox="1"/>
          <p:nvPr/>
        </p:nvSpPr>
        <p:spPr>
          <a:xfrm>
            <a:off x="694633" y="243512"/>
            <a:ext cx="6888480" cy="6063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400" b="1"/>
              <a:t>SANGVĪNIĶIS</a:t>
            </a:r>
          </a:p>
          <a:p>
            <a:endParaRPr lang="lv-LV" sz="800" b="1"/>
          </a:p>
          <a:p>
            <a:r>
              <a:rPr lang="lv-LV" sz="2400" b="1"/>
              <a:t>+</a:t>
            </a:r>
            <a:endParaRPr lang="lv-LV" sz="2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Svarīgas attiecības, komunikācija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Patīk uzstāties, prezentēt idejas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Patīk piedzīvojumi, jaunatklājumi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Drosmīgs  </a:t>
            </a:r>
          </a:p>
          <a:p>
            <a:pPr marL="285750" indent="-285750">
              <a:buFontTx/>
              <a:buChar char="-"/>
            </a:pPr>
            <a:r>
              <a:rPr lang="lv-LV" sz="2000"/>
              <a:t>Pilnveidojas caur attiecībām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Mīl cilvēkus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Aktīvs, atsaucīgs, dzīvespriecīgs</a:t>
            </a:r>
            <a:endParaRPr lang="lv-LV" sz="2000">
              <a:cs typeface="Calibri"/>
            </a:endParaRPr>
          </a:p>
          <a:p>
            <a:endParaRPr lang="lv-LV" sz="800"/>
          </a:p>
          <a:p>
            <a:r>
              <a:rPr lang="lv-LV" sz="2400" b="1"/>
              <a:t> </a:t>
            </a:r>
            <a:r>
              <a:rPr lang="lv-LV" sz="2400"/>
              <a:t>–</a:t>
            </a:r>
            <a:endParaRPr lang="lv-LV" sz="2400" b="1"/>
          </a:p>
          <a:p>
            <a:pPr marL="285750" indent="-285750">
              <a:buFontTx/>
              <a:buChar char="-"/>
            </a:pPr>
            <a:r>
              <a:rPr lang="lv-LV" sz="2000"/>
              <a:t>Nenoturīgs, mainīgs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Virspusējs, neuzmanīgs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Necieš rutīnu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Orientēts uz izklaidi, rotaļām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Piekāpīgs, nesavaldīgs</a:t>
            </a:r>
            <a:endParaRPr lang="lv-LV" sz="2000">
              <a:cs typeface="Calibri"/>
            </a:endParaRPr>
          </a:p>
          <a:p>
            <a:endParaRPr lang="lv-LV" sz="2000"/>
          </a:p>
          <a:p>
            <a:pPr algn="ctr"/>
            <a:r>
              <a:rPr lang="lv-LV" sz="2000"/>
              <a:t>Kā strādāt ar šo temperamentu – izkopjot raksturu?</a:t>
            </a:r>
            <a:endParaRPr lang="lv-LV" sz="2000">
              <a:cs typeface="Calibri"/>
            </a:endParaRPr>
          </a:p>
          <a:p>
            <a:endParaRPr lang="lv-LV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57B93-7D4D-3583-D753-7F71B1268D5D}"/>
              </a:ext>
            </a:extLst>
          </p:cNvPr>
          <p:cNvSpPr txBox="1"/>
          <p:nvPr/>
        </p:nvSpPr>
        <p:spPr>
          <a:xfrm>
            <a:off x="1332346" y="6157233"/>
            <a:ext cx="7876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Raksturā jāaudzina: izturība, pacietība, savaldība/mērenība</a:t>
            </a:r>
            <a:endParaRPr kumimoji="0" lang="lv-LV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6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4101D1-DBD4-EB87-5BE1-7364D629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7" y="525544"/>
            <a:ext cx="4562573" cy="58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5FF48-CB6C-66D8-8DCD-6BAF61AA6288}"/>
              </a:ext>
            </a:extLst>
          </p:cNvPr>
          <p:cNvSpPr txBox="1"/>
          <p:nvPr/>
        </p:nvSpPr>
        <p:spPr>
          <a:xfrm>
            <a:off x="5026241" y="529037"/>
            <a:ext cx="6435522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400" b="1"/>
              <a:t>MELANHOLIĶIS</a:t>
            </a:r>
            <a:endParaRPr lang="lv-LV" sz="2400" b="1">
              <a:cs typeface="Calibri"/>
            </a:endParaRPr>
          </a:p>
          <a:p>
            <a:endParaRPr lang="lv-LV" sz="800"/>
          </a:p>
          <a:p>
            <a:r>
              <a:rPr lang="lv-LV" sz="2400" b="1"/>
              <a:t>+</a:t>
            </a:r>
            <a:endParaRPr lang="lv-LV" sz="2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Ideālists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Radītājs, novators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Pašpietiekams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Bagāta iekšējā pasaule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Idealizētājs, perfekcionists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Svarīgi ir vērtības, ideja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Intraverts</a:t>
            </a:r>
            <a:endParaRPr lang="lv-LV" sz="2000">
              <a:cs typeface="Calibri"/>
            </a:endParaRPr>
          </a:p>
          <a:p>
            <a:endParaRPr lang="lv-LV" sz="800"/>
          </a:p>
          <a:p>
            <a:r>
              <a:rPr lang="lv-LV" sz="2400"/>
              <a:t> –</a:t>
            </a:r>
            <a:endParaRPr lang="lv-LV" sz="2400" b="1"/>
          </a:p>
          <a:p>
            <a:pPr marL="285750" indent="-285750">
              <a:buFontTx/>
              <a:buChar char="-"/>
            </a:pPr>
            <a:r>
              <a:rPr lang="lv-LV" sz="2000"/>
              <a:t>Pesimistisks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Grūti saņemties rīcībai, bailes no kritikas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Tendence dzīvot pagātne vai savā ideālajā iekšējā pasaulē</a:t>
            </a:r>
            <a:endParaRPr lang="lv-LV" sz="2000">
              <a:cs typeface="Calibri"/>
            </a:endParaRPr>
          </a:p>
          <a:p>
            <a:endParaRPr lang="lv-LV" sz="2000"/>
          </a:p>
          <a:p>
            <a:r>
              <a:rPr lang="lv-LV" sz="2000"/>
              <a:t>Kā strādāt ar šo temperamentu – izkopjot raksturu?</a:t>
            </a:r>
            <a:endParaRPr lang="lv-LV" sz="2000">
              <a:cs typeface="Calibri"/>
            </a:endParaRPr>
          </a:p>
          <a:p>
            <a:endParaRPr lang="lv-LV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612F4-1711-020A-6D43-2EF1443E5615}"/>
              </a:ext>
            </a:extLst>
          </p:cNvPr>
          <p:cNvSpPr txBox="1"/>
          <p:nvPr/>
        </p:nvSpPr>
        <p:spPr>
          <a:xfrm>
            <a:off x="5267036" y="5976682"/>
            <a:ext cx="611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/>
              <a:t>Raksturā jāattīsta: drosme, uzdrīkstēšanās, iniciatīva.</a:t>
            </a:r>
            <a:endParaRPr lang="en-US" sz="1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56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0F88C5-CAF3-E775-DC0A-BC85ECC2D1FF}"/>
              </a:ext>
            </a:extLst>
          </p:cNvPr>
          <p:cNvSpPr txBox="1"/>
          <p:nvPr/>
        </p:nvSpPr>
        <p:spPr>
          <a:xfrm>
            <a:off x="545766" y="173864"/>
            <a:ext cx="7053942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400" b="1"/>
              <a:t>FLEGMATIĶIS</a:t>
            </a:r>
          </a:p>
          <a:p>
            <a:endParaRPr lang="lv-LV" sz="800"/>
          </a:p>
          <a:p>
            <a:r>
              <a:rPr lang="lv-LV" sz="2400" b="1"/>
              <a:t>+</a:t>
            </a:r>
            <a:endParaRPr lang="lv-LV" sz="2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Miermīlīgs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Racionāls </a:t>
            </a:r>
          </a:p>
          <a:p>
            <a:pPr marL="285750" indent="-285750">
              <a:buFontTx/>
              <a:buChar char="-"/>
            </a:pPr>
            <a:r>
              <a:rPr lang="lv-LV" sz="2000"/>
              <a:t>Analītisks </a:t>
            </a:r>
          </a:p>
          <a:p>
            <a:pPr marL="285750" indent="-285750">
              <a:buFontTx/>
              <a:buChar char="-"/>
            </a:pPr>
            <a:r>
              <a:rPr lang="lv-LV" sz="2000"/>
              <a:t>Uzticīgs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Patīk kārtība, nemainīgums, vienveidība, tradīcija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Pilnveidojas rutīnā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Milzīgs gribasspēks, pacietība un izturība</a:t>
            </a:r>
            <a:endParaRPr lang="lv-LV" sz="2000">
              <a:cs typeface="Calibri"/>
            </a:endParaRPr>
          </a:p>
          <a:p>
            <a:endParaRPr lang="lv-LV" sz="800"/>
          </a:p>
          <a:p>
            <a:r>
              <a:rPr lang="lv-LV" sz="2400" b="1"/>
              <a:t> </a:t>
            </a:r>
            <a:r>
              <a:rPr lang="lv-LV" sz="2400" b="1">
                <a:ea typeface="+mn-lt"/>
                <a:cs typeface="+mn-lt"/>
              </a:rPr>
              <a:t>–</a:t>
            </a:r>
            <a:r>
              <a:rPr lang="lv-LV" sz="2400" b="1"/>
              <a:t> </a:t>
            </a:r>
            <a:endParaRPr lang="lv-LV" sz="2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Neizpauž savas emocijas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Nav radošs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Vienveidīgs, neelastīgs, 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Nepiekāpīgs </a:t>
            </a:r>
            <a:endParaRPr lang="lv-LV" sz="20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lv-LV" sz="2000"/>
              <a:t>Nav </a:t>
            </a:r>
            <a:r>
              <a:rPr lang="lv-LV" sz="2000" err="1"/>
              <a:t>mērķorientēts</a:t>
            </a:r>
            <a:r>
              <a:rPr lang="lv-LV" sz="2000"/>
              <a:t>, nepatīk novitātes</a:t>
            </a:r>
            <a:endParaRPr lang="lv-LV" sz="2000">
              <a:cs typeface="Calibri"/>
            </a:endParaRPr>
          </a:p>
          <a:p>
            <a:endParaRPr lang="lv-LV" sz="800"/>
          </a:p>
          <a:p>
            <a:r>
              <a:rPr lang="lv-LV" sz="2000"/>
              <a:t>Kā strādāt ar šo temperamentu – izkopjot raksturu?</a:t>
            </a:r>
            <a:endParaRPr lang="lv-LV" sz="2000">
              <a:cs typeface="Calibri"/>
            </a:endParaRPr>
          </a:p>
          <a:p>
            <a:endParaRPr lang="lv-LV" sz="2000"/>
          </a:p>
        </p:txBody>
      </p:sp>
      <p:pic>
        <p:nvPicPr>
          <p:cNvPr id="7" name="Picture 2" descr="A picture containing text, old, helmet, painting&#10;&#10;Description automatically generated">
            <a:extLst>
              <a:ext uri="{FF2B5EF4-FFF2-40B4-BE49-F238E27FC236}">
                <a16:creationId xmlns:a16="http://schemas.microsoft.com/office/drawing/2014/main" id="{AEB86E01-A862-D513-DEB8-604476EC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13" y="833887"/>
            <a:ext cx="3829649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EC9D9-8C06-E8FB-6287-FF3B51708D14}"/>
              </a:ext>
            </a:extLst>
          </p:cNvPr>
          <p:cNvSpPr txBox="1"/>
          <p:nvPr/>
        </p:nvSpPr>
        <p:spPr>
          <a:xfrm>
            <a:off x="658092" y="5971417"/>
            <a:ext cx="6869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/>
              <a:t>Raksturā jāattīsta: atvērtība radošajam, brīnumainajam, jāmācās paust emocijas, veidot attiecības ar citiem</a:t>
            </a:r>
            <a:endParaRPr lang="lv-LV" sz="1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8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wave, underpants&#10;&#10;Description automatically generated">
            <a:extLst>
              <a:ext uri="{FF2B5EF4-FFF2-40B4-BE49-F238E27FC236}">
                <a16:creationId xmlns:a16="http://schemas.microsoft.com/office/drawing/2014/main" id="{76F8C739-89CB-F5E0-84E5-77E9306A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6" y="199805"/>
            <a:ext cx="3663349" cy="2576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0B261-19C8-30C6-D687-E30576783C9D}"/>
              </a:ext>
            </a:extLst>
          </p:cNvPr>
          <p:cNvSpPr txBox="1"/>
          <p:nvPr/>
        </p:nvSpPr>
        <p:spPr>
          <a:xfrm>
            <a:off x="4066522" y="193389"/>
            <a:ext cx="6754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/>
              <a:t>Temperaments netraucē izaugsmei, izaugsmei traucē rakstura trūkums.</a:t>
            </a:r>
          </a:p>
          <a:p>
            <a:r>
              <a:rPr lang="lv-LV" sz="2800"/>
              <a:t>Rakstura trūkums atņem tikumisko enerģiju (spēju darīt labu) un brīvību, cilvēks paliek tikai temperamenta impulsu vadīts un pakļauts savām iegribām.</a:t>
            </a:r>
          </a:p>
          <a:p>
            <a:endParaRPr lang="lv-LV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4D42E-23CC-C4CA-E23F-489C0B963498}"/>
              </a:ext>
            </a:extLst>
          </p:cNvPr>
          <p:cNvSpPr txBox="1"/>
          <p:nvPr/>
        </p:nvSpPr>
        <p:spPr>
          <a:xfrm>
            <a:off x="7513682" y="3066566"/>
            <a:ext cx="439146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/>
              <a:t>Trešais faktors</a:t>
            </a:r>
            <a:r>
              <a:rPr lang="lv-LV" sz="2800"/>
              <a:t>, kas ietekmē cilvēka dzīvi  - līdztekus raksturam un temperamentam -  ir: </a:t>
            </a:r>
            <a:r>
              <a:rPr lang="lv-LV" sz="2800" u="sng"/>
              <a:t>morāles principi un vērtības</a:t>
            </a:r>
            <a:r>
              <a:rPr lang="lv-LV" sz="2800"/>
              <a:t>, kurām cilvēks seko - izdarot izvēles savas dzīves laikā!</a:t>
            </a: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2E41E-8408-6B61-EB4B-2B01E8D304F3}"/>
              </a:ext>
            </a:extLst>
          </p:cNvPr>
          <p:cNvSpPr txBox="1"/>
          <p:nvPr/>
        </p:nvSpPr>
        <p:spPr>
          <a:xfrm>
            <a:off x="150777" y="3067718"/>
            <a:ext cx="7169821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/>
              <a:t>Lai </a:t>
            </a:r>
            <a:r>
              <a:rPr lang="en-US" sz="2800" dirty="0" err="1"/>
              <a:t>attīstītu</a:t>
            </a:r>
            <a:r>
              <a:rPr lang="en-US" sz="2800" dirty="0"/>
              <a:t> </a:t>
            </a:r>
            <a:r>
              <a:rPr lang="en-US" sz="2800" dirty="0" err="1"/>
              <a:t>raksturu</a:t>
            </a:r>
            <a:r>
              <a:rPr lang="en-US" sz="2800" dirty="0"/>
              <a:t>, </a:t>
            </a:r>
            <a:r>
              <a:rPr lang="en-US" sz="2800" dirty="0" err="1"/>
              <a:t>nepieciešams</a:t>
            </a:r>
            <a:r>
              <a:rPr lang="en-US" sz="28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Pazīt </a:t>
            </a:r>
            <a:r>
              <a:rPr lang="en-US" sz="2800" dirty="0" err="1"/>
              <a:t>savu</a:t>
            </a:r>
            <a:r>
              <a:rPr lang="en-US" sz="2800" dirty="0"/>
              <a:t> </a:t>
            </a:r>
            <a:r>
              <a:rPr lang="en-US" sz="2800" dirty="0" err="1"/>
              <a:t>temperamentu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/>
              <a:t>Izprast</a:t>
            </a:r>
            <a:r>
              <a:rPr lang="en-US" sz="2800" dirty="0"/>
              <a:t> </a:t>
            </a:r>
            <a:r>
              <a:rPr lang="en-US" sz="2800" dirty="0" err="1"/>
              <a:t>rakstura</a:t>
            </a:r>
            <a:r>
              <a:rPr lang="en-US" sz="2800" dirty="0"/>
              <a:t> </a:t>
            </a:r>
            <a:r>
              <a:rPr lang="en-US" sz="2800" dirty="0" err="1"/>
              <a:t>īpašības</a:t>
            </a:r>
            <a:r>
              <a:rPr lang="en-US" sz="2800" dirty="0"/>
              <a:t>, kas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jāizkopj</a:t>
            </a:r>
            <a:r>
              <a:rPr lang="en-US" sz="2800" dirty="0"/>
              <a:t> </a:t>
            </a:r>
            <a:r>
              <a:rPr lang="en-US" sz="2800" dirty="0" err="1"/>
              <a:t>katram</a:t>
            </a:r>
            <a:r>
              <a:rPr lang="en-US" sz="2800" dirty="0"/>
              <a:t> </a:t>
            </a:r>
            <a:r>
              <a:rPr lang="en-US" sz="2800" dirty="0" err="1"/>
              <a:t>temperamenta</a:t>
            </a:r>
            <a:r>
              <a:rPr lang="en-US" sz="2800" dirty="0"/>
              <a:t> </a:t>
            </a:r>
            <a:r>
              <a:rPr lang="en-US" sz="2800" dirty="0" err="1"/>
              <a:t>tipam</a:t>
            </a:r>
            <a:endParaRPr lang="en-US" sz="2800" dirty="0"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/>
              <a:t>Izstrādāt</a:t>
            </a:r>
            <a:r>
              <a:rPr lang="en-US" sz="2800" dirty="0"/>
              <a:t> un </a:t>
            </a:r>
            <a:r>
              <a:rPr lang="en-US" sz="2800" dirty="0" err="1"/>
              <a:t>īstenot</a:t>
            </a:r>
            <a:r>
              <a:rPr lang="en-US" sz="2800" dirty="0"/>
              <a:t> </a:t>
            </a:r>
            <a:r>
              <a:rPr lang="en-US" sz="2800" dirty="0" err="1"/>
              <a:t>uzdevumus</a:t>
            </a:r>
            <a:r>
              <a:rPr lang="en-US" sz="2800" dirty="0"/>
              <a:t>, </a:t>
            </a:r>
            <a:r>
              <a:rPr lang="en-US" sz="2800" dirty="0" err="1"/>
              <a:t>atbilstoši</a:t>
            </a:r>
            <a:r>
              <a:rPr lang="en-US" sz="2800" dirty="0"/>
              <a:t> </a:t>
            </a:r>
            <a:r>
              <a:rPr lang="en-US" sz="2800" dirty="0" err="1"/>
              <a:t>temperamentam</a:t>
            </a:r>
            <a:r>
              <a:rPr lang="en-US" sz="2800" dirty="0"/>
              <a:t>, </a:t>
            </a:r>
            <a:r>
              <a:rPr lang="en-US" sz="2800" dirty="0" err="1"/>
              <a:t>savām</a:t>
            </a:r>
            <a:r>
              <a:rPr lang="en-US" sz="2800" dirty="0"/>
              <a:t> </a:t>
            </a:r>
            <a:r>
              <a:rPr lang="en-US" sz="2800" dirty="0" err="1"/>
              <a:t>interesēm</a:t>
            </a:r>
            <a:r>
              <a:rPr lang="en-US" sz="2800" dirty="0"/>
              <a:t>, </a:t>
            </a:r>
            <a:r>
              <a:rPr lang="en-US" sz="2800" dirty="0" err="1"/>
              <a:t>talantiem</a:t>
            </a:r>
            <a:r>
              <a:rPr lang="en-US" sz="2800" dirty="0"/>
              <a:t>, </a:t>
            </a:r>
            <a:r>
              <a:rPr lang="en-US" sz="2800" dirty="0" err="1"/>
              <a:t>dzīves</a:t>
            </a:r>
            <a:r>
              <a:rPr lang="en-US" sz="2800" dirty="0"/>
              <a:t> </a:t>
            </a:r>
            <a:r>
              <a:rPr lang="en-US" sz="2800" dirty="0" err="1"/>
              <a:t>aicinājumam</a:t>
            </a:r>
            <a:r>
              <a:rPr lang="lv-LV" sz="2800" dirty="0"/>
              <a:t> un morāles principiem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4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5F5D1A2-1759-7EEB-47B6-AEC3DBE9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lv-LV">
                <a:solidFill>
                  <a:schemeClr val="tx1">
                    <a:lumMod val="85000"/>
                    <a:lumOff val="15000"/>
                  </a:schemeClr>
                </a:solidFill>
              </a:rPr>
              <a:t>Kurš ir </a:t>
            </a: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gudrākais cilvēks pasaulē</a:t>
            </a:r>
            <a:r>
              <a:rPr lang="lv-LV">
                <a:solidFill>
                  <a:schemeClr val="tx1">
                    <a:lumMod val="85000"/>
                    <a:lumOff val="15000"/>
                  </a:schemeClr>
                </a:solidFill>
              </a:rPr>
              <a:t>??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Attēls 3" descr="Attēls, kurā ir ēka, akmens, drupas&#10;&#10;Apraksts ģenerēts automātiski">
            <a:extLst>
              <a:ext uri="{FF2B5EF4-FFF2-40B4-BE49-F238E27FC236}">
                <a16:creationId xmlns:a16="http://schemas.microsoft.com/office/drawing/2014/main" id="{D4265E4E-F043-CDC2-4675-DED2B5607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9" r="34983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4F7120E-3459-9C84-B7C8-41BA447F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082" y="2442487"/>
            <a:ext cx="3810000" cy="2454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Stāsts par noslēpumaino Delfu tempļa orākula atbildi…</a:t>
            </a:r>
            <a:endParaRPr lang="en-GB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Attēls 4" descr="Attēls, kurā ir iekštelpa&#10;&#10;Apraksts ģenerēts automātiski">
            <a:extLst>
              <a:ext uri="{FF2B5EF4-FFF2-40B4-BE49-F238E27FC236}">
                <a16:creationId xmlns:a16="http://schemas.microsoft.com/office/drawing/2014/main" id="{0441234F-A5F6-4A83-9D6F-1CFB69B8E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7" r="25729" b="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666785-7172-19AC-77BC-974A8B512BE1}"/>
              </a:ext>
            </a:extLst>
          </p:cNvPr>
          <p:cNvSpPr txBox="1"/>
          <p:nvPr/>
        </p:nvSpPr>
        <p:spPr>
          <a:xfrm>
            <a:off x="3611534" y="5461777"/>
            <a:ext cx="4968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/>
              <a:t>“</a:t>
            </a:r>
            <a:r>
              <a:rPr lang="lv-LV" sz="3600"/>
              <a:t>E</a:t>
            </a:r>
            <a:r>
              <a:rPr lang="en-GB" sz="3600"/>
              <a:t>s </a:t>
            </a:r>
            <a:r>
              <a:rPr lang="en-GB" sz="3600" err="1"/>
              <a:t>zinu</a:t>
            </a:r>
            <a:r>
              <a:rPr lang="en-GB" sz="3600"/>
              <a:t>, ka </a:t>
            </a:r>
            <a:r>
              <a:rPr lang="en-GB" sz="3600" err="1"/>
              <a:t>nekā</a:t>
            </a:r>
            <a:r>
              <a:rPr lang="en-GB" sz="3600"/>
              <a:t> </a:t>
            </a:r>
            <a:r>
              <a:rPr lang="en-GB" sz="3600" err="1"/>
              <a:t>nezinu</a:t>
            </a:r>
            <a:r>
              <a:rPr lang="en-GB" sz="3600"/>
              <a:t>!” </a:t>
            </a:r>
            <a:r>
              <a:rPr lang="lv-LV" sz="3600"/>
              <a:t>(Sokrāts)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8400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81D09155-F240-46D8-AA85-230A4474E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5" b="4683"/>
          <a:stretch/>
        </p:blipFill>
        <p:spPr>
          <a:xfrm>
            <a:off x="677864" y="1296247"/>
            <a:ext cx="10541769" cy="4753573"/>
          </a:xfrm>
          <a:prstGeom prst="rect">
            <a:avLst/>
          </a:prstGeom>
        </p:spPr>
      </p:pic>
      <p:sp>
        <p:nvSpPr>
          <p:cNvPr id="5" name="Virsraksts 3">
            <a:extLst>
              <a:ext uri="{FF2B5EF4-FFF2-40B4-BE49-F238E27FC236}">
                <a16:creationId xmlns:a16="http://schemas.microsoft.com/office/drawing/2014/main" id="{B7C3CC3D-E5A4-49D0-83DD-1C43940FCED2}"/>
              </a:ext>
            </a:extLst>
          </p:cNvPr>
          <p:cNvSpPr txBox="1">
            <a:spLocks/>
          </p:cNvSpPr>
          <p:nvPr/>
        </p:nvSpPr>
        <p:spPr>
          <a:xfrm>
            <a:off x="677863" y="536195"/>
            <a:ext cx="1067190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189"/>
            <a:r>
              <a:rPr lang="lv-LV" sz="3733" b="1">
                <a:solidFill>
                  <a:srgbClr val="C00000"/>
                </a:solidFill>
                <a:latin typeface="Trebuchet MS" panose="020B0603020202020204"/>
              </a:rPr>
              <a:t>Temperaments, raksturs un morālie ieradumi</a:t>
            </a:r>
            <a:endParaRPr lang="en-GB" sz="3733" b="1">
              <a:solidFill>
                <a:srgbClr val="C0000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618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2973F-909F-35EE-2FA7-920F4EDE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FFFFFF"/>
                </a:solidFill>
                <a:cs typeface="Calibri Light"/>
              </a:rPr>
              <a:t>Refleksija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0DDEE-32CB-E999-E9AA-EFC8164E8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 err="1">
                <a:cs typeface="Calibri"/>
              </a:rPr>
              <a:t>Cik</a:t>
            </a:r>
            <a:r>
              <a:rPr lang="en-US" sz="4800">
                <a:cs typeface="Calibri"/>
              </a:rPr>
              <a:t> </a:t>
            </a:r>
            <a:r>
              <a:rPr lang="en-US" sz="4800" err="1">
                <a:cs typeface="Calibri"/>
              </a:rPr>
              <a:t>liela</a:t>
            </a:r>
            <a:r>
              <a:rPr lang="en-US" sz="4800">
                <a:cs typeface="Calibri"/>
              </a:rPr>
              <a:t> </a:t>
            </a:r>
            <a:r>
              <a:rPr lang="en-US" sz="4800" err="1">
                <a:cs typeface="Calibri"/>
              </a:rPr>
              <a:t>mērā</a:t>
            </a:r>
            <a:r>
              <a:rPr lang="en-US" sz="4800">
                <a:cs typeface="Calibri"/>
              </a:rPr>
              <a:t> </a:t>
            </a:r>
            <a:r>
              <a:rPr lang="lv-LV" sz="4800">
                <a:cs typeface="Calibri"/>
              </a:rPr>
              <a:t>tavu </a:t>
            </a:r>
            <a:r>
              <a:rPr lang="en-US" sz="4800" err="1">
                <a:cs typeface="Calibri"/>
              </a:rPr>
              <a:t>dzīvi</a:t>
            </a:r>
            <a:r>
              <a:rPr lang="en-US" sz="4800">
                <a:cs typeface="Calibri"/>
              </a:rPr>
              <a:t> </a:t>
            </a:r>
            <a:r>
              <a:rPr lang="en-US" sz="4800" err="1">
                <a:cs typeface="Calibri"/>
              </a:rPr>
              <a:t>nosaka</a:t>
            </a:r>
            <a:r>
              <a:rPr lang="lv-LV" sz="4800">
                <a:cs typeface="Calibri"/>
              </a:rPr>
              <a:t>…</a:t>
            </a:r>
          </a:p>
          <a:p>
            <a:pPr marL="0" indent="0">
              <a:buNone/>
            </a:pPr>
            <a:r>
              <a:rPr lang="lv-LV" sz="4800">
                <a:cs typeface="Calibri"/>
              </a:rPr>
              <a:t>…tavs </a:t>
            </a:r>
            <a:r>
              <a:rPr lang="en-US" sz="4800">
                <a:cs typeface="Calibri"/>
              </a:rPr>
              <a:t>temperaments</a:t>
            </a:r>
            <a:r>
              <a:rPr lang="lv-LV" sz="4800">
                <a:cs typeface="Calibri"/>
              </a:rPr>
              <a:t>?</a:t>
            </a:r>
          </a:p>
          <a:p>
            <a:pPr marL="0" indent="0">
              <a:buNone/>
            </a:pPr>
            <a:r>
              <a:rPr lang="lv-LV" sz="4800">
                <a:cs typeface="Calibri"/>
              </a:rPr>
              <a:t>… tavs </a:t>
            </a:r>
            <a:r>
              <a:rPr lang="en-US" sz="4800" err="1">
                <a:cs typeface="Calibri"/>
              </a:rPr>
              <a:t>raksturs</a:t>
            </a:r>
            <a:r>
              <a:rPr lang="lv-LV" sz="4800">
                <a:cs typeface="Calibri"/>
              </a:rPr>
              <a:t>?</a:t>
            </a:r>
          </a:p>
          <a:p>
            <a:pPr marL="0" indent="0">
              <a:buNone/>
            </a:pPr>
            <a:r>
              <a:rPr lang="lv-LV" sz="4800">
                <a:cs typeface="Calibri"/>
              </a:rPr>
              <a:t>… tavi </a:t>
            </a:r>
            <a:r>
              <a:rPr lang="en-US" sz="4800">
                <a:cs typeface="Calibri"/>
              </a:rPr>
              <a:t> </a:t>
            </a:r>
            <a:r>
              <a:rPr lang="en-US" sz="4800" err="1">
                <a:cs typeface="Calibri"/>
              </a:rPr>
              <a:t>morāles</a:t>
            </a:r>
            <a:r>
              <a:rPr lang="en-US" sz="4800">
                <a:cs typeface="Calibri"/>
              </a:rPr>
              <a:t> </a:t>
            </a:r>
            <a:r>
              <a:rPr lang="en-US" sz="4800" err="1">
                <a:cs typeface="Calibri"/>
              </a:rPr>
              <a:t>principi</a:t>
            </a:r>
            <a:r>
              <a:rPr lang="lv-LV" sz="4800">
                <a:cs typeface="Calibri"/>
              </a:rPr>
              <a:t>?</a:t>
            </a:r>
            <a:endParaRPr lang="en-US" sz="4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61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EA7C2-308F-C730-C1BD-0512F1D3E9C2}"/>
              </a:ext>
            </a:extLst>
          </p:cNvPr>
          <p:cNvSpPr txBox="1"/>
          <p:nvPr/>
        </p:nvSpPr>
        <p:spPr>
          <a:xfrm>
            <a:off x="265439" y="586855"/>
            <a:ext cx="3402649" cy="33874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Kā</a:t>
            </a:r>
            <a:r>
              <a:rPr lang="en-US" sz="3600" kern="12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3600" kern="120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attīstīt</a:t>
            </a:r>
            <a:r>
              <a:rPr lang="en-US" sz="3600" kern="12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3600" kern="120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raksturu</a:t>
            </a:r>
            <a:r>
              <a:rPr lang="en-US" sz="3600" kern="12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3600" kern="120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balstoties</a:t>
            </a:r>
            <a:r>
              <a:rPr lang="en-US" sz="3600" kern="12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 </a:t>
            </a:r>
            <a:r>
              <a:rPr lang="en-US" sz="3600" kern="120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uz</a:t>
            </a:r>
            <a:r>
              <a:rPr lang="en-US" sz="3600" kern="12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3600" kern="120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temperamentu</a:t>
            </a:r>
            <a:r>
              <a:rPr lang="en-US" sz="3600" kern="12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?</a:t>
            </a:r>
            <a:endParaRPr lang="lv-LV" sz="3600" kern="120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sz="36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(mājas darbs)</a:t>
            </a:r>
            <a:endParaRPr lang="en-US"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AB01A-BA85-DE35-18D8-0D701961A436}"/>
              </a:ext>
            </a:extLst>
          </p:cNvPr>
          <p:cNvSpPr txBox="1"/>
          <p:nvPr/>
        </p:nvSpPr>
        <p:spPr>
          <a:xfrm>
            <a:off x="4551468" y="361933"/>
            <a:ext cx="7130439" cy="62505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v-LV" sz="2400" b="1" i="1"/>
              <a:t>1. uzdevums.</a:t>
            </a:r>
            <a:r>
              <a:rPr lang="lv-LV" sz="2400"/>
              <a:t> </a:t>
            </a:r>
            <a:endParaRPr lang="lv-LV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 i="1"/>
              <a:t>1. solis.</a:t>
            </a:r>
            <a:r>
              <a:rPr lang="lv-LV" sz="2400"/>
              <a:t> Pamēģini noteikt savu temperamentu pats (izmantojot materiālā ietvertos temperamentu raksturojumus). </a:t>
            </a:r>
            <a:endParaRPr lang="lv-LV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 i="1"/>
              <a:t>2. solis</a:t>
            </a:r>
            <a:r>
              <a:rPr lang="lv-LV" sz="2400"/>
              <a:t>. Iedod kādam draugam vai ģimenes loceklim temperamentu aprakstus un palūdz uzrakstīt, kuras īpašības tieši atbilst Tev: kuram temperamenta tipam - pēc šī cilvēka domām - atbilsti Tu. </a:t>
            </a:r>
            <a:endParaRPr lang="lv-LV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 i="1"/>
              <a:t>3. solis.</a:t>
            </a:r>
            <a:r>
              <a:rPr lang="lv-LV" sz="2400"/>
              <a:t> Salīdzini iegūtos rezultātus! Vai tie sakrīt? Ja nesakrīt - mēģini izskaidrot - kāpēc! Ja sakrīt - visticamāk esi noteicis savu temperamentu.</a:t>
            </a:r>
            <a:endParaRPr lang="lv-LV" sz="24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v-LV" sz="2400" b="1" i="1"/>
              <a:t>2. uzdevums.</a:t>
            </a:r>
            <a:endParaRPr lang="lv-LV" sz="2400" b="1" i="1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/>
              <a:t>Uzraksti to, kas būtu jāattīsta Tavā raksturā temperamenta līdzsvarošanai!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/>
              <a:t>Uzrakstīto novieto redzamā vietā, lai tas atgādinātu par sava rakstura izkopšanas iespējām.</a:t>
            </a:r>
            <a:endParaRPr lang="lv-LV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4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/>
              <a:t>Resursi</a:t>
            </a:r>
            <a:r>
              <a:rPr lang="lv-LV" sz="1600" baseline="0"/>
              <a:t> pieejami: </a:t>
            </a:r>
            <a:r>
              <a:rPr lang="lv-LV" sz="1600" baseline="0">
                <a:hlinkClick r:id="rId2"/>
              </a:rPr>
              <a:t>www.arete.lu.lv</a:t>
            </a:r>
            <a:endParaRPr lang="lv-LV" sz="1600" baseline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Programmas administrators: Dr. Manuels Fernandezs. </a:t>
            </a:r>
            <a:r>
              <a:rPr lang="lv-LV" sz="1600" baseline="0">
                <a:hlinkClick r:id="rId3"/>
              </a:rPr>
              <a:t>manuels.fernandezs@lu.lv</a:t>
            </a:r>
            <a:r>
              <a:rPr lang="lv-LV" sz="1600" baseline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/>
              <a:t>“Digitālas mācību programmas efektivitātes izpēte jauniešu tikumiskajai audzināšanai Latvijas izglītības iestādēs (no 1. līdz 12. klasei)”</a:t>
            </a:r>
            <a:br>
              <a:rPr lang="lv-LV" sz="1200" i="1"/>
            </a:br>
            <a:r>
              <a:rPr lang="lv-LV" sz="1200" i="1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/>
              <a:t>Nr. lzp-2021/1-0385; LU reģistrācijas </a:t>
            </a:r>
            <a:r>
              <a:rPr lang="lv-LV" sz="1200" err="1"/>
              <a:t>Nr</a:t>
            </a:r>
            <a:r>
              <a:rPr lang="lv-LV" sz="1200"/>
              <a:t>: LZP2021/119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94" y="345810"/>
            <a:ext cx="5828132" cy="10806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Ierosmei. Sengrieķu teicieni Delfos.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34177-0BCE-581F-7550-2F8ABB4141BE}"/>
              </a:ext>
            </a:extLst>
          </p:cNvPr>
          <p:cNvSpPr txBox="1"/>
          <p:nvPr/>
        </p:nvSpPr>
        <p:spPr>
          <a:xfrm>
            <a:off x="321130" y="1716768"/>
            <a:ext cx="6861121" cy="497726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/>
              <a:t>Pazīsti</a:t>
            </a:r>
            <a:r>
              <a:rPr lang="en-US" sz="2400" b="1"/>
              <a:t> </a:t>
            </a:r>
            <a:r>
              <a:rPr lang="en-US" sz="2400" b="1" err="1"/>
              <a:t>sevi</a:t>
            </a:r>
            <a:r>
              <a:rPr lang="en-US" sz="2400"/>
              <a:t> (</a:t>
            </a:r>
            <a:r>
              <a:rPr lang="en-US" sz="2400" err="1"/>
              <a:t>Γνῶθι</a:t>
            </a:r>
            <a:r>
              <a:rPr lang="en-US" sz="2400"/>
              <a:t> </a:t>
            </a:r>
            <a:r>
              <a:rPr lang="en-US" sz="2400" err="1"/>
              <a:t>σε</a:t>
            </a:r>
            <a:r>
              <a:rPr lang="en-US" sz="2400"/>
              <a:t>α</a:t>
            </a:r>
            <a:r>
              <a:rPr lang="en-US" sz="2400" err="1"/>
              <a:t>υτόν</a:t>
            </a:r>
            <a:r>
              <a:rPr lang="en-US" sz="2400"/>
              <a:t> - </a:t>
            </a:r>
            <a:r>
              <a:rPr lang="en-US" sz="2400" i="1" err="1"/>
              <a:t>gnóthi</a:t>
            </a:r>
            <a:r>
              <a:rPr lang="en-US" sz="2400" i="1"/>
              <a:t> </a:t>
            </a:r>
            <a:r>
              <a:rPr lang="en-US" sz="2400" i="1" err="1"/>
              <a:t>seavton</a:t>
            </a:r>
            <a:r>
              <a:rPr lang="en-US" sz="2400" i="1"/>
              <a:t> 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/>
              <a:t>Cieni</a:t>
            </a:r>
            <a:r>
              <a:rPr lang="en-US" sz="2400" b="1"/>
              <a:t> </a:t>
            </a:r>
            <a:r>
              <a:rPr lang="en-US" sz="2400" b="1" err="1"/>
              <a:t>vecākus</a:t>
            </a:r>
            <a:r>
              <a:rPr lang="en-US" sz="2400"/>
              <a:t> (</a:t>
            </a:r>
            <a:r>
              <a:rPr lang="en-US" sz="2400" err="1"/>
              <a:t>Γονεῖς</a:t>
            </a:r>
            <a:r>
              <a:rPr lang="en-US" sz="2400"/>
              <a:t> α</a:t>
            </a:r>
            <a:r>
              <a:rPr lang="en-US" sz="2400" err="1"/>
              <a:t>ἰδοῦ</a:t>
            </a:r>
            <a:r>
              <a:rPr lang="en-US" sz="2400"/>
              <a:t> - </a:t>
            </a:r>
            <a:r>
              <a:rPr lang="en-US" sz="2400" i="1" err="1"/>
              <a:t>goneís</a:t>
            </a:r>
            <a:r>
              <a:rPr lang="en-US" sz="2400" i="1"/>
              <a:t> </a:t>
            </a:r>
            <a:r>
              <a:rPr lang="en-US" sz="2400" i="1" err="1"/>
              <a:t>aidoú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/>
              <a:t>Padodies</a:t>
            </a:r>
            <a:r>
              <a:rPr lang="en-US" sz="2400" b="1"/>
              <a:t> </a:t>
            </a:r>
            <a:r>
              <a:rPr lang="en-US" sz="2400" b="1" err="1"/>
              <a:t>likumam</a:t>
            </a:r>
            <a:r>
              <a:rPr lang="en-US" sz="2400"/>
              <a:t> (</a:t>
            </a:r>
            <a:r>
              <a:rPr lang="en-US" sz="2400" err="1"/>
              <a:t>Νόμῳ</a:t>
            </a:r>
            <a:r>
              <a:rPr lang="en-US" sz="2400"/>
              <a:t> π</a:t>
            </a:r>
            <a:r>
              <a:rPr lang="en-US" sz="2400" err="1"/>
              <a:t>είθου</a:t>
            </a:r>
            <a:r>
              <a:rPr lang="en-US" sz="2400"/>
              <a:t> - </a:t>
            </a:r>
            <a:r>
              <a:rPr lang="en-US" sz="2400" i="1" err="1"/>
              <a:t>nómo</a:t>
            </a:r>
            <a:r>
              <a:rPr lang="en-US" sz="2400" i="1"/>
              <a:t> </a:t>
            </a:r>
            <a:r>
              <a:rPr lang="en-US" sz="2400" i="1" err="1"/>
              <a:t>peíthou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Neko par </a:t>
            </a:r>
            <a:r>
              <a:rPr lang="en-US" sz="2400" b="1" err="1"/>
              <a:t>daudz</a:t>
            </a:r>
            <a:r>
              <a:rPr lang="en-US" sz="2400"/>
              <a:t> (</a:t>
            </a:r>
            <a:r>
              <a:rPr lang="en-US" sz="2400" err="1"/>
              <a:t>Μηδὲν</a:t>
            </a:r>
            <a:r>
              <a:rPr lang="en-US" sz="2400"/>
              <a:t> </a:t>
            </a:r>
            <a:r>
              <a:rPr lang="en-US" sz="2400" err="1"/>
              <a:t>ἄγ</a:t>
            </a:r>
            <a:r>
              <a:rPr lang="en-US" sz="2400"/>
              <a:t>αν - </a:t>
            </a:r>
            <a:r>
              <a:rPr lang="en-US" sz="2400" i="1" err="1"/>
              <a:t>midén</a:t>
            </a:r>
            <a:r>
              <a:rPr lang="en-US" sz="2400" i="1"/>
              <a:t> </a:t>
            </a:r>
            <a:r>
              <a:rPr lang="en-US" sz="2400" i="1" err="1"/>
              <a:t>ágan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Valdi </a:t>
            </a:r>
            <a:r>
              <a:rPr lang="en-US" sz="2400" b="1" err="1"/>
              <a:t>pār</a:t>
            </a:r>
            <a:r>
              <a:rPr lang="en-US" sz="2400" b="1"/>
              <a:t> </a:t>
            </a:r>
            <a:r>
              <a:rPr lang="en-US" sz="2400" b="1" err="1"/>
              <a:t>sevi</a:t>
            </a:r>
            <a:r>
              <a:rPr lang="en-US" sz="2400"/>
              <a:t> (</a:t>
            </a:r>
            <a:r>
              <a:rPr lang="en-US" sz="2400" err="1"/>
              <a:t>Ἄρχε</a:t>
            </a:r>
            <a:r>
              <a:rPr lang="en-US" sz="2400"/>
              <a:t> </a:t>
            </a:r>
            <a:r>
              <a:rPr lang="en-US" sz="2400" err="1"/>
              <a:t>σε</a:t>
            </a:r>
            <a:r>
              <a:rPr lang="en-US" sz="2400"/>
              <a:t>α</a:t>
            </a:r>
            <a:r>
              <a:rPr lang="en-US" sz="2400" err="1"/>
              <a:t>υτοῦ</a:t>
            </a:r>
            <a:r>
              <a:rPr lang="en-US" sz="2400"/>
              <a:t> - </a:t>
            </a:r>
            <a:r>
              <a:rPr lang="en-US" sz="2400" i="1" err="1"/>
              <a:t>árche</a:t>
            </a:r>
            <a:r>
              <a:rPr lang="en-US" sz="2400" i="1"/>
              <a:t> </a:t>
            </a:r>
            <a:r>
              <a:rPr lang="en-US" sz="2400" i="1" err="1"/>
              <a:t>seavtoú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Seko </a:t>
            </a:r>
            <a:r>
              <a:rPr lang="en-US" sz="2400" b="1" err="1"/>
              <a:t>Dievam</a:t>
            </a:r>
            <a:r>
              <a:rPr lang="en-US" sz="2400"/>
              <a:t> (Ἕπ</a:t>
            </a:r>
            <a:r>
              <a:rPr lang="en-US" sz="2400" err="1"/>
              <a:t>ου</a:t>
            </a:r>
            <a:r>
              <a:rPr lang="en-US" sz="2400"/>
              <a:t> </a:t>
            </a:r>
            <a:r>
              <a:rPr lang="en-US" sz="2400" err="1"/>
              <a:t>θεῷ</a:t>
            </a:r>
            <a:r>
              <a:rPr lang="en-US" sz="2400"/>
              <a:t> - </a:t>
            </a:r>
            <a:r>
              <a:rPr lang="en-US" sz="2400" i="1" err="1"/>
              <a:t>épou</a:t>
            </a:r>
            <a:r>
              <a:rPr lang="en-US" sz="2400" i="1"/>
              <a:t> </a:t>
            </a:r>
            <a:r>
              <a:rPr lang="en-US" sz="2400" i="1" err="1"/>
              <a:t>Theó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sky, building, outdoor, ruin&#10;&#10;Description automatically generated">
            <a:extLst>
              <a:ext uri="{FF2B5EF4-FFF2-40B4-BE49-F238E27FC236}">
                <a16:creationId xmlns:a16="http://schemas.microsoft.com/office/drawing/2014/main" id="{94E0EC50-B965-0170-0866-381BA1930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17" r="-2" b="2308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4899FDA-E3BF-CD04-AEED-CCB1EFF2F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02" r="-1" b="1527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595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62770629-4AD6-45C9-750C-E217935E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Ko 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tieši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sevī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tu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vari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iepazīt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izzināt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? 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C3D0D12-0D28-CEAF-EB34-048A83311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0" r="33856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692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3" y="120710"/>
            <a:ext cx="10299939" cy="8511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z="3600">
                <a:cs typeface="Calibri Light"/>
              </a:rPr>
              <a:t>1.aktivitāte. Mans temperaments (temperamentu tipi)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6153210"/>
            <a:ext cx="10515600" cy="57009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lv-LV">
                <a:cs typeface="Calibri"/>
              </a:rPr>
              <a:t>Antīkie priekšstati par 4 temperamentiem: holēriķis, sangviniķis, melanholiķis, flegmatiķis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95C704F-5E42-6109-1E3B-429BD2CA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66" y="987943"/>
            <a:ext cx="7709268" cy="48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E3138A-50AB-973E-B24E-15276385069A}"/>
              </a:ext>
            </a:extLst>
          </p:cNvPr>
          <p:cNvSpPr txBox="1"/>
          <p:nvPr/>
        </p:nvSpPr>
        <p:spPr>
          <a:xfrm>
            <a:off x="361554" y="243512"/>
            <a:ext cx="7731946" cy="63709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600">
                <a:latin typeface="Times New Roman"/>
                <a:cs typeface="Times New Roman"/>
              </a:rPr>
              <a:t>Temperaments - noturīgs iedzimto personības individuālo īpašību kopums, kas spontāni izpaužas emocijās un reakcijās.</a:t>
            </a:r>
          </a:p>
          <a:p>
            <a:endParaRPr lang="en-US">
              <a:latin typeface="Calibri" panose="020F0502020204030204"/>
              <a:cs typeface="Calibri" panose="020F0502020204030204"/>
            </a:endParaRPr>
          </a:p>
          <a:p>
            <a:r>
              <a:rPr lang="lv-LV" sz="2600" i="0">
                <a:effectLst/>
                <a:latin typeface="Times New Roman"/>
                <a:cs typeface="Times New Roman"/>
              </a:rPr>
              <a:t>Grieķi un romieši uzskatīja, ka cilvēkā esot </a:t>
            </a:r>
            <a:r>
              <a:rPr lang="lv-LV" sz="2600">
                <a:latin typeface="Times New Roman"/>
                <a:cs typeface="Times New Roman"/>
              </a:rPr>
              <a:t>4 šķidrumi</a:t>
            </a:r>
            <a:r>
              <a:rPr lang="lv-LV" sz="2600" i="0">
                <a:effectLst/>
                <a:latin typeface="Times New Roman"/>
                <a:cs typeface="Times New Roman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600" i="0">
                <a:effectLst/>
                <a:latin typeface="Times New Roman"/>
                <a:cs typeface="Times New Roman"/>
              </a:rPr>
              <a:t>gļotas (grieķu valodā: flegma - </a:t>
            </a:r>
            <a:r>
              <a:rPr lang="lv-LV" sz="2600" i="0" err="1">
                <a:effectLst/>
                <a:latin typeface="Times New Roman"/>
                <a:cs typeface="Times New Roman"/>
              </a:rPr>
              <a:t>φλέγμ</a:t>
            </a:r>
            <a:r>
              <a:rPr lang="lv-LV" sz="2600" i="0">
                <a:effectLst/>
                <a:latin typeface="Times New Roman"/>
                <a:cs typeface="Times New Roman"/>
              </a:rPr>
              <a:t>α),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600" i="0">
                <a:effectLst/>
                <a:latin typeface="Times New Roman"/>
                <a:cs typeface="Times New Roman"/>
              </a:rPr>
              <a:t>žults (</a:t>
            </a:r>
            <a:r>
              <a:rPr lang="lv-LV" sz="2600">
                <a:latin typeface="Times New Roman"/>
                <a:cs typeface="Times New Roman"/>
              </a:rPr>
              <a:t>holē</a:t>
            </a:r>
            <a:r>
              <a:rPr lang="lv-LV" sz="2600" i="0">
                <a:effectLst/>
                <a:latin typeface="Times New Roman"/>
                <a:cs typeface="Times New Roman"/>
              </a:rPr>
              <a:t> - χολή),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600" i="0">
                <a:effectLst/>
                <a:latin typeface="Times New Roman"/>
                <a:cs typeface="Times New Roman"/>
              </a:rPr>
              <a:t>melnā žults (melana </a:t>
            </a:r>
            <a:r>
              <a:rPr lang="lv-LV" sz="2600">
                <a:latin typeface="Times New Roman"/>
                <a:cs typeface="Times New Roman"/>
              </a:rPr>
              <a:t>holē</a:t>
            </a:r>
            <a:r>
              <a:rPr lang="lv-LV" sz="2600" i="0">
                <a:effectLst/>
                <a:latin typeface="palatino linotype"/>
              </a:rPr>
              <a:t> - μέλαινα χολή</a:t>
            </a:r>
            <a:r>
              <a:rPr lang="lv-LV" sz="2600" i="0">
                <a:effectLst/>
                <a:latin typeface="Times New Roman"/>
                <a:cs typeface="Times New Roman"/>
              </a:rPr>
              <a:t>) un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600" i="0">
                <a:effectLst/>
                <a:latin typeface="Times New Roman"/>
                <a:cs typeface="Times New Roman"/>
              </a:rPr>
              <a:t>asinis (latīņu valodā - </a:t>
            </a:r>
            <a:r>
              <a:rPr lang="lv-LV" sz="2600" i="1">
                <a:effectLst/>
                <a:latin typeface="Times New Roman"/>
                <a:cs typeface="Times New Roman"/>
              </a:rPr>
              <a:t>sanguis</a:t>
            </a:r>
            <a:r>
              <a:rPr lang="lv-LV" sz="2600" i="0">
                <a:effectLst/>
                <a:latin typeface="Times New Roman"/>
                <a:cs typeface="Times New Roman"/>
              </a:rPr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600">
              <a:latin typeface="Times New Roman"/>
              <a:cs typeface="Times New Roman"/>
            </a:endParaRPr>
          </a:p>
          <a:p>
            <a:r>
              <a:rPr lang="lv-LV" sz="2600">
                <a:latin typeface="Times New Roman"/>
                <a:cs typeface="Times New Roman"/>
              </a:rPr>
              <a:t>Temperamentu - pēc antīko ārstu domām - nosakot tas, kurš no šķidrumiem konkrētajam cilvēkam ir pārsvarā.</a:t>
            </a:r>
            <a:endParaRPr lang="en-US" sz="2800">
              <a:cs typeface="Calibri"/>
            </a:endParaRPr>
          </a:p>
          <a:p>
            <a:endParaRPr lang="lv-LV" sz="2600" i="0">
              <a:effectLst/>
              <a:latin typeface="Times New Roman"/>
              <a:cs typeface="Times New Roman"/>
            </a:endParaRPr>
          </a:p>
          <a:p>
            <a:r>
              <a:rPr lang="lv-LV" sz="2600" i="0">
                <a:effectLst/>
                <a:latin typeface="Times New Roman"/>
                <a:cs typeface="Times New Roman"/>
              </a:rPr>
              <a:t>Uzskats par šķidrumiem nav zinātniski pamatots, bet novērojums par </a:t>
            </a:r>
            <a:r>
              <a:rPr lang="lv-LV" sz="2600">
                <a:latin typeface="Times New Roman"/>
                <a:cs typeface="Times New Roman"/>
              </a:rPr>
              <a:t>četrām tendencēm</a:t>
            </a:r>
            <a:r>
              <a:rPr lang="lv-LV" sz="2600" i="0">
                <a:effectLst/>
                <a:latin typeface="Times New Roman"/>
                <a:cs typeface="Times New Roman"/>
              </a:rPr>
              <a:t>,</a:t>
            </a:r>
            <a:r>
              <a:rPr lang="lv-LV" sz="2600">
                <a:latin typeface="Times New Roman"/>
                <a:cs typeface="Times New Roman"/>
              </a:rPr>
              <a:t> cilvēkam reaģējot</a:t>
            </a:r>
            <a:r>
              <a:rPr lang="lv-LV" sz="2600" i="0">
                <a:effectLst/>
                <a:latin typeface="Times New Roman"/>
                <a:cs typeface="Times New Roman"/>
              </a:rPr>
              <a:t> uz dzīves situācijām, ir joprojām ir aktuāls!</a:t>
            </a:r>
            <a:r>
              <a:rPr lang="lv-LV" sz="2600">
                <a:latin typeface="Times New Roman"/>
                <a:cs typeface="Times New Roman"/>
              </a:rPr>
              <a:t> </a:t>
            </a:r>
            <a:endParaRPr lang="lv-LV" sz="2600" i="0">
              <a:effectLst/>
              <a:latin typeface="Times New Roman"/>
              <a:cs typeface="Times New Roman"/>
            </a:endParaRP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28E9FB4-87B6-C2EF-9EF5-CDF2CB9A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35" y="1846910"/>
            <a:ext cx="3402111" cy="34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anuts Personality Party - ppt download">
            <a:extLst>
              <a:ext uri="{FF2B5EF4-FFF2-40B4-BE49-F238E27FC236}">
                <a16:creationId xmlns:a16="http://schemas.microsoft.com/office/drawing/2014/main" id="{2B0A1792-0F4C-9229-F870-537A3FA2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494" y="256421"/>
            <a:ext cx="8408130" cy="6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EC970-6A3F-339F-1752-4726DC8B2D08}"/>
              </a:ext>
            </a:extLst>
          </p:cNvPr>
          <p:cNvSpPr txBox="1"/>
          <p:nvPr/>
        </p:nvSpPr>
        <p:spPr>
          <a:xfrm>
            <a:off x="8975295" y="1338463"/>
            <a:ext cx="2999168" cy="468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err="1"/>
              <a:t>Tempermentu</a:t>
            </a:r>
            <a:r>
              <a:rPr lang="en-US" sz="2800"/>
              <a:t> tipi </a:t>
            </a:r>
            <a:r>
              <a:rPr lang="en-US" sz="2800" err="1"/>
              <a:t>ilustrācijām</a:t>
            </a:r>
            <a:r>
              <a:rPr lang="en-US" sz="2800"/>
              <a:t> </a:t>
            </a:r>
            <a:r>
              <a:rPr lang="en-US" sz="2800" err="1"/>
              <a:t>izmantojot</a:t>
            </a:r>
            <a:r>
              <a:rPr lang="en-US" sz="2800"/>
              <a:t> Alana Aleksandra </a:t>
            </a:r>
            <a:r>
              <a:rPr lang="en-US" sz="2800" b="1" err="1"/>
              <a:t>Milna</a:t>
            </a:r>
            <a:r>
              <a:rPr lang="en-US" sz="2800"/>
              <a:t> (1882 -1956) </a:t>
            </a:r>
            <a:r>
              <a:rPr lang="en-US" sz="2800" err="1"/>
              <a:t>grāmatu</a:t>
            </a:r>
            <a:r>
              <a:rPr lang="en-US" sz="2800"/>
              <a:t> par </a:t>
            </a:r>
            <a:r>
              <a:rPr lang="en-US" sz="2800" b="1" err="1"/>
              <a:t>Vinniju</a:t>
            </a:r>
            <a:r>
              <a:rPr lang="en-US" sz="2800" b="1"/>
              <a:t> </a:t>
            </a:r>
            <a:r>
              <a:rPr lang="en-US" sz="2800" b="1" err="1"/>
              <a:t>Pūku</a:t>
            </a:r>
            <a:r>
              <a:rPr lang="en-US" sz="2800"/>
              <a:t> </a:t>
            </a:r>
            <a:r>
              <a:rPr lang="en-US" sz="2800" err="1"/>
              <a:t>varoņus</a:t>
            </a:r>
            <a:r>
              <a:rPr lang="en-US" sz="2800"/>
              <a:t>: </a:t>
            </a:r>
            <a:r>
              <a:rPr lang="en-US" sz="2800" err="1"/>
              <a:t>Tīģerēns</a:t>
            </a:r>
            <a:r>
              <a:rPr lang="en-US" sz="2800"/>
              <a:t>, </a:t>
            </a:r>
            <a:r>
              <a:rPr lang="en-US" sz="2800" err="1"/>
              <a:t>Trusītis</a:t>
            </a:r>
            <a:r>
              <a:rPr lang="en-US" sz="2800"/>
              <a:t>, </a:t>
            </a:r>
            <a:r>
              <a:rPr lang="en-US" sz="2800" err="1"/>
              <a:t>ēzelītis</a:t>
            </a:r>
            <a:r>
              <a:rPr lang="en-US" sz="2800"/>
              <a:t> </a:t>
            </a:r>
            <a:r>
              <a:rPr lang="en-US" sz="2800" err="1"/>
              <a:t>Īāīā</a:t>
            </a:r>
            <a:r>
              <a:rPr lang="en-US" sz="2800"/>
              <a:t> un </a:t>
            </a:r>
            <a:r>
              <a:rPr lang="en-US" sz="2800" err="1"/>
              <a:t>lācītis</a:t>
            </a:r>
            <a:r>
              <a:rPr lang="en-US" sz="2800"/>
              <a:t> </a:t>
            </a:r>
            <a:r>
              <a:rPr lang="en-US" sz="2800" err="1"/>
              <a:t>Pūks</a:t>
            </a:r>
            <a:r>
              <a:rPr lang="en-US" sz="2800"/>
              <a:t>.</a:t>
            </a:r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197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rinter&#10;&#10;Description automatically generated">
            <a:extLst>
              <a:ext uri="{FF2B5EF4-FFF2-40B4-BE49-F238E27FC236}">
                <a16:creationId xmlns:a16="http://schemas.microsoft.com/office/drawing/2014/main" id="{A1D144A4-AA98-F483-897D-D06FE1D83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/>
          <a:stretch/>
        </p:blipFill>
        <p:spPr>
          <a:xfrm>
            <a:off x="20" y="10"/>
            <a:ext cx="5136758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3D83D-FDA2-D57D-E590-68954106D8AD}"/>
              </a:ext>
            </a:extLst>
          </p:cNvPr>
          <p:cNvSpPr txBox="1"/>
          <p:nvPr/>
        </p:nvSpPr>
        <p:spPr>
          <a:xfrm>
            <a:off x="5675343" y="1081621"/>
            <a:ext cx="5998840" cy="184636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err="1">
                <a:ea typeface="+mj-ea"/>
                <a:cs typeface="+mj-cs"/>
              </a:rPr>
              <a:t>Temperamentu</a:t>
            </a:r>
            <a:r>
              <a:rPr lang="en-US" sz="4800">
                <a:ea typeface="+mj-ea"/>
                <a:cs typeface="+mj-cs"/>
              </a:rPr>
              <a:t> tipi </a:t>
            </a:r>
            <a:r>
              <a:rPr lang="en-US" sz="4800" err="1">
                <a:ea typeface="+mj-ea"/>
                <a:cs typeface="+mj-cs"/>
              </a:rPr>
              <a:t>mūsdienu</a:t>
            </a:r>
            <a:r>
              <a:rPr lang="en-US" sz="4800">
                <a:ea typeface="+mj-ea"/>
                <a:cs typeface="+mj-cs"/>
              </a:rPr>
              <a:t> </a:t>
            </a:r>
            <a:r>
              <a:rPr lang="en-US" sz="4800" err="1">
                <a:ea typeface="+mj-ea"/>
                <a:cs typeface="+mj-cs"/>
              </a:rPr>
              <a:t>versijā</a:t>
            </a:r>
            <a:r>
              <a:rPr lang="lv-LV" sz="4800">
                <a:ea typeface="+mj-ea"/>
                <a:cs typeface="+mj-cs"/>
              </a:rPr>
              <a:t>s</a:t>
            </a:r>
            <a:endParaRPr lang="en-US" sz="4800"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4FC4-4368-C7DA-058F-13D5319DAC10}"/>
              </a:ext>
            </a:extLst>
          </p:cNvPr>
          <p:cNvSpPr txBox="1"/>
          <p:nvPr/>
        </p:nvSpPr>
        <p:spPr>
          <a:xfrm>
            <a:off x="5535283" y="3977268"/>
            <a:ext cx="61363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err="1">
                <a:cs typeface="Calibri"/>
              </a:rPr>
              <a:t>Uzdevums</a:t>
            </a:r>
            <a:r>
              <a:rPr lang="en-US" sz="2800" i="1">
                <a:cs typeface="Calibri"/>
              </a:rPr>
              <a:t>:</a:t>
            </a:r>
            <a:r>
              <a:rPr lang="en-US" sz="2800">
                <a:cs typeface="Calibri"/>
              </a:rPr>
              <a:t> Vai </a:t>
            </a:r>
            <a:r>
              <a:rPr lang="en-US" sz="2800" err="1">
                <a:cs typeface="Calibri"/>
              </a:rPr>
              <a:t>atpazīsti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kādas</a:t>
            </a:r>
            <a:r>
              <a:rPr lang="en-US" sz="2800">
                <a:cs typeface="Calibri"/>
              </a:rPr>
              <a:t> </a:t>
            </a:r>
            <a:r>
              <a:rPr lang="en-US" sz="2800" err="1">
                <a:cs typeface="Calibri"/>
              </a:rPr>
              <a:t>attēlā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minētās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īpašības</a:t>
            </a:r>
            <a:r>
              <a:rPr lang="en-US" sz="2800">
                <a:cs typeface="Calibri"/>
              </a:rPr>
              <a:t>, kas </a:t>
            </a:r>
            <a:r>
              <a:rPr lang="en-US" sz="2800" err="1">
                <a:cs typeface="Calibri"/>
              </a:rPr>
              <a:t>raksturo</a:t>
            </a:r>
            <a:r>
              <a:rPr lang="en-US" sz="2800">
                <a:cs typeface="Calibri"/>
              </a:rPr>
              <a:t> </a:t>
            </a:r>
            <a:r>
              <a:rPr lang="en-US" sz="2800" err="1">
                <a:cs typeface="Calibri"/>
              </a:rPr>
              <a:t>Tevi</a:t>
            </a:r>
            <a:r>
              <a:rPr lang="en-US" sz="2800">
                <a:cs typeface="Calibri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5374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5D2F818B-867C-D426-4B82-F4EC7CD5B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"/>
          <a:stretch/>
        </p:blipFill>
        <p:spPr>
          <a:xfrm>
            <a:off x="20" y="216091"/>
            <a:ext cx="8115280" cy="6408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40B915-D83E-6F7A-59E5-45D9CADAF7DC}"/>
              </a:ext>
            </a:extLst>
          </p:cNvPr>
          <p:cNvSpPr txBox="1"/>
          <p:nvPr/>
        </p:nvSpPr>
        <p:spPr>
          <a:xfrm>
            <a:off x="8427533" y="1167578"/>
            <a:ext cx="3402888" cy="5006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Temperamentu</a:t>
            </a:r>
            <a:r>
              <a:rPr lang="en-US" sz="3200" dirty="0"/>
              <a:t> tipi </a:t>
            </a:r>
            <a:r>
              <a:rPr lang="en-US" sz="3200" dirty="0" err="1"/>
              <a:t>dažādu</a:t>
            </a:r>
            <a:r>
              <a:rPr lang="en-US" sz="3200" dirty="0"/>
              <a:t> </a:t>
            </a:r>
            <a:r>
              <a:rPr lang="en-US" sz="3200" dirty="0" err="1"/>
              <a:t>mākslas</a:t>
            </a:r>
            <a:r>
              <a:rPr lang="en-US" sz="3200" dirty="0"/>
              <a:t> un </a:t>
            </a:r>
            <a:r>
              <a:rPr lang="en-US" sz="3200" dirty="0" err="1"/>
              <a:t>multiplikāciju</a:t>
            </a:r>
            <a:r>
              <a:rPr lang="en-US" sz="3200" dirty="0"/>
              <a:t> </a:t>
            </a:r>
            <a:r>
              <a:rPr lang="en-US" sz="3200" dirty="0" err="1"/>
              <a:t>filmu</a:t>
            </a:r>
            <a:r>
              <a:rPr lang="en-US" sz="3200" dirty="0"/>
              <a:t> </a:t>
            </a:r>
            <a:r>
              <a:rPr lang="en-US" sz="3200" dirty="0" err="1"/>
              <a:t>varoņu</a:t>
            </a:r>
            <a:r>
              <a:rPr lang="en-US" sz="3200" dirty="0"/>
              <a:t> </a:t>
            </a:r>
            <a:r>
              <a:rPr lang="en-US" sz="3200" dirty="0" err="1"/>
              <a:t>tēlos</a:t>
            </a:r>
            <a:r>
              <a:rPr lang="en-US" sz="3200" dirty="0"/>
              <a:t>.</a:t>
            </a:r>
            <a:endParaRPr lang="en-US" sz="32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i="1" dirty="0" err="1">
                <a:cs typeface="Calibri"/>
              </a:rPr>
              <a:t>Uzdevums</a:t>
            </a:r>
            <a:r>
              <a:rPr lang="en-US" sz="3200" i="1" dirty="0">
                <a:cs typeface="Calibri"/>
              </a:rPr>
              <a:t>: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Nosaki</a:t>
            </a:r>
            <a:r>
              <a:rPr lang="en-US" sz="3200" dirty="0">
                <a:cs typeface="Calibri"/>
              </a:rPr>
              <a:t>, no </a:t>
            </a:r>
            <a:r>
              <a:rPr lang="en-US" sz="3200" dirty="0" err="1">
                <a:cs typeface="Calibri"/>
              </a:rPr>
              <a:t>kurām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filmām</a:t>
            </a:r>
            <a:r>
              <a:rPr lang="en-US" sz="3200" dirty="0">
                <a:cs typeface="Calibri"/>
              </a:rPr>
              <a:t> un </a:t>
            </a:r>
            <a:r>
              <a:rPr lang="en-US" sz="3200" dirty="0" err="1">
                <a:cs typeface="Calibri"/>
              </a:rPr>
              <a:t>kuri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tēli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izmantoti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katrā</a:t>
            </a:r>
            <a:r>
              <a:rPr lang="en-US" sz="3200" dirty="0">
                <a:cs typeface="Calibri"/>
              </a:rPr>
              <a:t> no </a:t>
            </a:r>
            <a:r>
              <a:rPr lang="en-US" sz="3200" dirty="0" err="1">
                <a:cs typeface="Calibri"/>
              </a:rPr>
              <a:t>attēlu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stabiņiem</a:t>
            </a:r>
            <a:r>
              <a:rPr lang="en-US" sz="3200" dirty="0"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4005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78753605"/>
</p:tagLst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6E863-549E-4B8A-AB5C-B50BE4193B78}">
  <ds:schemaRefs>
    <ds:schemaRef ds:uri="42849b6b-6ccc-423c-92da-67f4062e2063"/>
    <ds:schemaRef ds:uri="bcd8bb90-b1cb-4fe5-8892-66ea2dba03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BFA532-429A-4155-947B-A5DE6CA5B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Platekrāna</PresentationFormat>
  <Slides>23</Slides>
  <Notes>0</Notes>
  <HiddenSlides>0</HiddenSlide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23</vt:i4>
      </vt:variant>
    </vt:vector>
  </HeadingPairs>
  <TitlesOfParts>
    <vt:vector size="24" baseType="lpstr">
      <vt:lpstr>Office dizains</vt:lpstr>
      <vt:lpstr>10. klase 1. modulis: Plaukstošas personības   Tēma: Kas es esmu? Kāds es esmu? 2. nodarbība: Kāds es esmu?</vt:lpstr>
      <vt:lpstr>Kurš ir gudrākais cilvēks pasaulē??</vt:lpstr>
      <vt:lpstr>Ierosmei. Sengrieķu teicieni Delfos.</vt:lpstr>
      <vt:lpstr>Ko tieši sevī tu vari iepazīt, izzināt? </vt:lpstr>
      <vt:lpstr>1.aktivitāte. Mans temperaments (temperamentu tipi)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Īss temperamentu raksturojums</vt:lpstr>
      <vt:lpstr>Kā rīkoties, ja laiva grimst??  Izspēlē situāciju!</vt:lpstr>
      <vt:lpstr>3. aktivitāte. Kā attīstīt raksturu, balstoties uz temperamentu?</vt:lpstr>
      <vt:lpstr>Pārvaldīt temperamentu ar savu raksturu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Refleksija</vt:lpstr>
      <vt:lpstr>PowerPoint prezentācija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revision>9</cp:revision>
  <dcterms:created xsi:type="dcterms:W3CDTF">2021-06-29T10:55:51Z</dcterms:created>
  <dcterms:modified xsi:type="dcterms:W3CDTF">2023-10-26T16:09:21Z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