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62" r:id="rId8"/>
    <p:sldId id="259" r:id="rId9"/>
    <p:sldId id="260" r:id="rId10"/>
    <p:sldId id="263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1C69D-0DF1-45E4-ACAA-F3478F8A84DB}" v="2" dt="2023-10-26T16:13:21.652"/>
    <p1510:client id="{2E4BB671-2469-4F33-B39B-7B8F339164D0}" v="9" dt="2023-09-28T13:36:38.586"/>
    <p1510:client id="{7C9B9853-FE74-46ED-9EF8-AF54339016B6}" v="17" dt="2023-02-10T13:46:42.121"/>
    <p1510:client id="{B005AFC1-BFD0-4DC2-8E1F-A28FD0FE7587}" v="67" dt="2023-03-23T15:25:45.368"/>
    <p1510:client id="{F1B5B0CB-F3EA-4ECA-A187-723B1F39DABC}" v="35" dt="2023-10-24T15:52:40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7C9B9853-FE74-46ED-9EF8-AF54339016B6}"/>
    <pc:docChg chg="undo redo custSel addSld modSld">
      <pc:chgData name="Manuel Joaquin Fernandez Gonzalez" userId="90e28fec-564e-43b0-9c13-1b12e1cad7dc" providerId="ADAL" clId="{7C9B9853-FE74-46ED-9EF8-AF54339016B6}" dt="2023-02-10T13:46:42.119" v="776"/>
      <pc:docMkLst>
        <pc:docMk/>
      </pc:docMkLst>
      <pc:sldChg chg="addSp delSp modSp mod">
        <pc:chgData name="Manuel Joaquin Fernandez Gonzalez" userId="90e28fec-564e-43b0-9c13-1b12e1cad7dc" providerId="ADAL" clId="{7C9B9853-FE74-46ED-9EF8-AF54339016B6}" dt="2023-02-09T13:40:42.963" v="158" actId="6549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7C9B9853-FE74-46ED-9EF8-AF54339016B6}" dt="2023-02-09T13:30:37.149" v="30" actId="20577"/>
          <ac:spMkLst>
            <pc:docMk/>
            <pc:sldMk cId="1230155545" sldId="257"/>
            <ac:spMk id="2" creationId="{113EC399-75D5-46C3-9B45-FE17252B0780}"/>
          </ac:spMkLst>
        </pc:spChg>
        <pc:spChg chg="add mod">
          <ac:chgData name="Manuel Joaquin Fernandez Gonzalez" userId="90e28fec-564e-43b0-9c13-1b12e1cad7dc" providerId="ADAL" clId="{7C9B9853-FE74-46ED-9EF8-AF54339016B6}" dt="2023-02-09T13:36:01.663" v="113" actId="1076"/>
          <ac:spMkLst>
            <pc:docMk/>
            <pc:sldMk cId="1230155545" sldId="257"/>
            <ac:spMk id="5" creationId="{21546CEB-0D9C-E0AD-7A70-F7C5F5239C4A}"/>
          </ac:spMkLst>
        </pc:spChg>
        <pc:spChg chg="add del mod">
          <ac:chgData name="Manuel Joaquin Fernandez Gonzalez" userId="90e28fec-564e-43b0-9c13-1b12e1cad7dc" providerId="ADAL" clId="{7C9B9853-FE74-46ED-9EF8-AF54339016B6}" dt="2023-02-09T13:38:05.001" v="118" actId="478"/>
          <ac:spMkLst>
            <pc:docMk/>
            <pc:sldMk cId="1230155545" sldId="257"/>
            <ac:spMk id="9" creationId="{CDCA1D1E-98E8-3BD8-380C-A1F3401B4790}"/>
          </ac:spMkLst>
        </pc:spChg>
        <pc:graphicFrameChg chg="del mod modGraphic">
          <ac:chgData name="Manuel Joaquin Fernandez Gonzalez" userId="90e28fec-564e-43b0-9c13-1b12e1cad7dc" providerId="ADAL" clId="{7C9B9853-FE74-46ED-9EF8-AF54339016B6}" dt="2023-02-09T13:37:58.709" v="116" actId="478"/>
          <ac:graphicFrameMkLst>
            <pc:docMk/>
            <pc:sldMk cId="1230155545" sldId="257"/>
            <ac:graphicFrameMk id="4" creationId="{77F06B4D-C661-E99A-6EBA-DD5C7E503B1E}"/>
          </ac:graphicFrameMkLst>
        </pc:graphicFrameChg>
        <pc:graphicFrameChg chg="del mod modGraphic">
          <ac:chgData name="Manuel Joaquin Fernandez Gonzalez" userId="90e28fec-564e-43b0-9c13-1b12e1cad7dc" providerId="ADAL" clId="{7C9B9853-FE74-46ED-9EF8-AF54339016B6}" dt="2023-02-09T13:38:28.116" v="120" actId="478"/>
          <ac:graphicFrameMkLst>
            <pc:docMk/>
            <pc:sldMk cId="1230155545" sldId="257"/>
            <ac:graphicFrameMk id="6" creationId="{A6CF5E2C-C7C5-B70C-B31A-E900441705E3}"/>
          </ac:graphicFrameMkLst>
        </pc:graphicFrameChg>
        <pc:graphicFrameChg chg="add mod modGraphic">
          <ac:chgData name="Manuel Joaquin Fernandez Gonzalez" userId="90e28fec-564e-43b0-9c13-1b12e1cad7dc" providerId="ADAL" clId="{7C9B9853-FE74-46ED-9EF8-AF54339016B6}" dt="2023-02-09T13:40:42.963" v="158" actId="6549"/>
          <ac:graphicFrameMkLst>
            <pc:docMk/>
            <pc:sldMk cId="1230155545" sldId="257"/>
            <ac:graphicFrameMk id="7" creationId="{C37FE656-A88B-D1C4-E3DE-34F1C88C9EEB}"/>
          </ac:graphicFrameMkLst>
        </pc:graphicFrameChg>
      </pc:sldChg>
      <pc:sldChg chg="addSp delSp modSp mod modClrScheme chgLayout">
        <pc:chgData name="Manuel Joaquin Fernandez Gonzalez" userId="90e28fec-564e-43b0-9c13-1b12e1cad7dc" providerId="ADAL" clId="{7C9B9853-FE74-46ED-9EF8-AF54339016B6}" dt="2023-02-10T13:46:42.119" v="776"/>
        <pc:sldMkLst>
          <pc:docMk/>
          <pc:sldMk cId="2964464848" sldId="259"/>
        </pc:sldMkLst>
        <pc:spChg chg="mod ord">
          <ac:chgData name="Manuel Joaquin Fernandez Gonzalez" userId="90e28fec-564e-43b0-9c13-1b12e1cad7dc" providerId="ADAL" clId="{7C9B9853-FE74-46ED-9EF8-AF54339016B6}" dt="2023-02-09T14:27:28.776" v="715" actId="700"/>
          <ac:spMkLst>
            <pc:docMk/>
            <pc:sldMk cId="2964464848" sldId="259"/>
            <ac:spMk id="2" creationId="{113EC399-75D5-46C3-9B45-FE17252B0780}"/>
          </ac:spMkLst>
        </pc:spChg>
        <pc:spChg chg="mod ord">
          <ac:chgData name="Manuel Joaquin Fernandez Gonzalez" userId="90e28fec-564e-43b0-9c13-1b12e1cad7dc" providerId="ADAL" clId="{7C9B9853-FE74-46ED-9EF8-AF54339016B6}" dt="2023-02-10T13:46:42.119" v="776"/>
          <ac:spMkLst>
            <pc:docMk/>
            <pc:sldMk cId="2964464848" sldId="259"/>
            <ac:spMk id="3" creationId="{6332C34D-5735-47D5-B218-A0A68ADE6AD5}"/>
          </ac:spMkLst>
        </pc:spChg>
        <pc:spChg chg="add del mod ord">
          <ac:chgData name="Manuel Joaquin Fernandez Gonzalez" userId="90e28fec-564e-43b0-9c13-1b12e1cad7dc" providerId="ADAL" clId="{7C9B9853-FE74-46ED-9EF8-AF54339016B6}" dt="2023-02-09T14:27:24.927" v="714" actId="700"/>
          <ac:spMkLst>
            <pc:docMk/>
            <pc:sldMk cId="2964464848" sldId="259"/>
            <ac:spMk id="4" creationId="{C7041E5A-0D1A-DD34-A4B1-4650CCEB5416}"/>
          </ac:spMkLst>
        </pc:spChg>
        <pc:spChg chg="add mod ord">
          <ac:chgData name="Manuel Joaquin Fernandez Gonzalez" userId="90e28fec-564e-43b0-9c13-1b12e1cad7dc" providerId="ADAL" clId="{7C9B9853-FE74-46ED-9EF8-AF54339016B6}" dt="2023-02-09T14:27:28.776" v="715" actId="700"/>
          <ac:spMkLst>
            <pc:docMk/>
            <pc:sldMk cId="2964464848" sldId="259"/>
            <ac:spMk id="5" creationId="{205526F0-864E-9BBA-27C6-F7E3B35425E9}"/>
          </ac:spMkLst>
        </pc:spChg>
        <pc:spChg chg="add mod ord">
          <ac:chgData name="Manuel Joaquin Fernandez Gonzalez" userId="90e28fec-564e-43b0-9c13-1b12e1cad7dc" providerId="ADAL" clId="{7C9B9853-FE74-46ED-9EF8-AF54339016B6}" dt="2023-02-09T14:27:28.776" v="715" actId="700"/>
          <ac:spMkLst>
            <pc:docMk/>
            <pc:sldMk cId="2964464848" sldId="259"/>
            <ac:spMk id="6" creationId="{FB34B576-2938-A631-B138-1DB20A0A1467}"/>
          </ac:spMkLst>
        </pc:spChg>
        <pc:spChg chg="add del mod ord">
          <ac:chgData name="Manuel Joaquin Fernandez Gonzalez" userId="90e28fec-564e-43b0-9c13-1b12e1cad7dc" providerId="ADAL" clId="{7C9B9853-FE74-46ED-9EF8-AF54339016B6}" dt="2023-02-09T14:27:28.776" v="715" actId="700"/>
          <ac:spMkLst>
            <pc:docMk/>
            <pc:sldMk cId="2964464848" sldId="259"/>
            <ac:spMk id="7" creationId="{14355AD9-CFB1-027E-58C9-54CD0D115FDC}"/>
          </ac:spMkLst>
        </pc:spChg>
        <pc:spChg chg="add mod ord">
          <ac:chgData name="Manuel Joaquin Fernandez Gonzalez" userId="90e28fec-564e-43b0-9c13-1b12e1cad7dc" providerId="ADAL" clId="{7C9B9853-FE74-46ED-9EF8-AF54339016B6}" dt="2023-02-10T13:46:35.807" v="773"/>
          <ac:spMkLst>
            <pc:docMk/>
            <pc:sldMk cId="2964464848" sldId="259"/>
            <ac:spMk id="8" creationId="{00D77D75-479B-C011-9325-09E9765E545E}"/>
          </ac:spMkLst>
        </pc:spChg>
      </pc:sldChg>
      <pc:sldChg chg="addSp delSp modSp mod modClrScheme chgLayout">
        <pc:chgData name="Manuel Joaquin Fernandez Gonzalez" userId="90e28fec-564e-43b0-9c13-1b12e1cad7dc" providerId="ADAL" clId="{7C9B9853-FE74-46ED-9EF8-AF54339016B6}" dt="2023-02-09T14:26:06.422" v="677"/>
        <pc:sldMkLst>
          <pc:docMk/>
          <pc:sldMk cId="2577734706" sldId="260"/>
        </pc:sldMkLst>
        <pc:spChg chg="del mod ord">
          <ac:chgData name="Manuel Joaquin Fernandez Gonzalez" userId="90e28fec-564e-43b0-9c13-1b12e1cad7dc" providerId="ADAL" clId="{7C9B9853-FE74-46ED-9EF8-AF54339016B6}" dt="2023-02-09T14:08:16.713" v="197" actId="700"/>
          <ac:spMkLst>
            <pc:docMk/>
            <pc:sldMk cId="2577734706" sldId="260"/>
            <ac:spMk id="2" creationId="{113EC399-75D5-46C3-9B45-FE17252B0780}"/>
          </ac:spMkLst>
        </pc:spChg>
        <pc:spChg chg="del mod ord">
          <ac:chgData name="Manuel Joaquin Fernandez Gonzalez" userId="90e28fec-564e-43b0-9c13-1b12e1cad7dc" providerId="ADAL" clId="{7C9B9853-FE74-46ED-9EF8-AF54339016B6}" dt="2023-02-09T14:08:16.713" v="197" actId="700"/>
          <ac:spMkLst>
            <pc:docMk/>
            <pc:sldMk cId="2577734706" sldId="260"/>
            <ac:spMk id="3" creationId="{6332C34D-5735-47D5-B218-A0A68ADE6AD5}"/>
          </ac:spMkLst>
        </pc:spChg>
        <pc:spChg chg="add mod ord">
          <ac:chgData name="Manuel Joaquin Fernandez Gonzalez" userId="90e28fec-564e-43b0-9c13-1b12e1cad7dc" providerId="ADAL" clId="{7C9B9853-FE74-46ED-9EF8-AF54339016B6}" dt="2023-02-09T14:26:06.422" v="677"/>
          <ac:spMkLst>
            <pc:docMk/>
            <pc:sldMk cId="2577734706" sldId="260"/>
            <ac:spMk id="4" creationId="{C5D6B213-C2A9-788A-70CB-8FFACD8EE046}"/>
          </ac:spMkLst>
        </pc:spChg>
        <pc:spChg chg="add mod ord">
          <ac:chgData name="Manuel Joaquin Fernandez Gonzalez" userId="90e28fec-564e-43b0-9c13-1b12e1cad7dc" providerId="ADAL" clId="{7C9B9853-FE74-46ED-9EF8-AF54339016B6}" dt="2023-02-09T14:08:47.141" v="261" actId="20577"/>
          <ac:spMkLst>
            <pc:docMk/>
            <pc:sldMk cId="2577734706" sldId="260"/>
            <ac:spMk id="5" creationId="{703B4FE8-F0FA-08C9-E535-6F0343FBFE96}"/>
          </ac:spMkLst>
        </pc:spChg>
        <pc:spChg chg="add del mod ord">
          <ac:chgData name="Manuel Joaquin Fernandez Gonzalez" userId="90e28fec-564e-43b0-9c13-1b12e1cad7dc" providerId="ADAL" clId="{7C9B9853-FE74-46ED-9EF8-AF54339016B6}" dt="2023-02-09T14:11:27.729" v="274"/>
          <ac:spMkLst>
            <pc:docMk/>
            <pc:sldMk cId="2577734706" sldId="260"/>
            <ac:spMk id="6" creationId="{EBB7FB9D-A523-4B9C-6D92-0FFE14B48E14}"/>
          </ac:spMkLst>
        </pc:spChg>
        <pc:spChg chg="add mod ord">
          <ac:chgData name="Manuel Joaquin Fernandez Gonzalez" userId="90e28fec-564e-43b0-9c13-1b12e1cad7dc" providerId="ADAL" clId="{7C9B9853-FE74-46ED-9EF8-AF54339016B6}" dt="2023-02-09T14:08:59.595" v="273" actId="6549"/>
          <ac:spMkLst>
            <pc:docMk/>
            <pc:sldMk cId="2577734706" sldId="260"/>
            <ac:spMk id="7" creationId="{394C58ED-800B-8AA3-0A49-A0A81156C1A2}"/>
          </ac:spMkLst>
        </pc:spChg>
        <pc:spChg chg="add del mod ord">
          <ac:chgData name="Manuel Joaquin Fernandez Gonzalez" userId="90e28fec-564e-43b0-9c13-1b12e1cad7dc" providerId="ADAL" clId="{7C9B9853-FE74-46ED-9EF8-AF54339016B6}" dt="2023-02-09T14:11:56.368" v="275"/>
          <ac:spMkLst>
            <pc:docMk/>
            <pc:sldMk cId="2577734706" sldId="260"/>
            <ac:spMk id="8" creationId="{E63E9888-4D75-1033-1347-27F606A847CA}"/>
          </ac:spMkLst>
        </pc:spChg>
        <pc:spChg chg="add mod">
          <ac:chgData name="Manuel Joaquin Fernandez Gonzalez" userId="90e28fec-564e-43b0-9c13-1b12e1cad7dc" providerId="ADAL" clId="{7C9B9853-FE74-46ED-9EF8-AF54339016B6}" dt="2023-02-09T14:13:28.870" v="299" actId="1076"/>
          <ac:spMkLst>
            <pc:docMk/>
            <pc:sldMk cId="2577734706" sldId="260"/>
            <ac:spMk id="12" creationId="{ABACAAFF-52B7-5906-9F8C-014D91C60FDE}"/>
          </ac:spMkLst>
        </pc:spChg>
        <pc:spChg chg="add mod">
          <ac:chgData name="Manuel Joaquin Fernandez Gonzalez" userId="90e28fec-564e-43b0-9c13-1b12e1cad7dc" providerId="ADAL" clId="{7C9B9853-FE74-46ED-9EF8-AF54339016B6}" dt="2023-02-09T14:13:43.001" v="314" actId="6549"/>
          <ac:spMkLst>
            <pc:docMk/>
            <pc:sldMk cId="2577734706" sldId="260"/>
            <ac:spMk id="13" creationId="{AD46912F-751C-2216-A163-DC477089C880}"/>
          </ac:spMkLst>
        </pc:spChg>
        <pc:picChg chg="add mod">
          <ac:chgData name="Manuel Joaquin Fernandez Gonzalez" userId="90e28fec-564e-43b0-9c13-1b12e1cad7dc" providerId="ADAL" clId="{7C9B9853-FE74-46ED-9EF8-AF54339016B6}" dt="2023-02-09T14:11:27.729" v="274"/>
          <ac:picMkLst>
            <pc:docMk/>
            <pc:sldMk cId="2577734706" sldId="260"/>
            <ac:picMk id="9" creationId="{3DF81073-F487-BB21-CADF-91C3B63A9844}"/>
          </ac:picMkLst>
        </pc:picChg>
        <pc:picChg chg="add mod">
          <ac:chgData name="Manuel Joaquin Fernandez Gonzalez" userId="90e28fec-564e-43b0-9c13-1b12e1cad7dc" providerId="ADAL" clId="{7C9B9853-FE74-46ED-9EF8-AF54339016B6}" dt="2023-02-09T14:11:56.368" v="275"/>
          <ac:picMkLst>
            <pc:docMk/>
            <pc:sldMk cId="2577734706" sldId="260"/>
            <ac:picMk id="10" creationId="{1F0D97CD-F4F3-EF48-6480-126EA4410FFF}"/>
          </ac:picMkLst>
        </pc:picChg>
      </pc:sldChg>
      <pc:sldChg chg="addSp delSp modSp mod">
        <pc:chgData name="Manuel Joaquin Fernandez Gonzalez" userId="90e28fec-564e-43b0-9c13-1b12e1cad7dc" providerId="ADAL" clId="{7C9B9853-FE74-46ED-9EF8-AF54339016B6}" dt="2023-02-09T13:29:04.959" v="29" actId="1076"/>
        <pc:sldMkLst>
          <pc:docMk/>
          <pc:sldMk cId="683218732" sldId="261"/>
        </pc:sldMkLst>
        <pc:spChg chg="add mod">
          <ac:chgData name="Manuel Joaquin Fernandez Gonzalez" userId="90e28fec-564e-43b0-9c13-1b12e1cad7dc" providerId="ADAL" clId="{7C9B9853-FE74-46ED-9EF8-AF54339016B6}" dt="2023-02-09T13:29:04.959" v="29" actId="1076"/>
          <ac:spMkLst>
            <pc:docMk/>
            <pc:sldMk cId="683218732" sldId="261"/>
            <ac:spMk id="11" creationId="{DFECEDBD-496E-6697-9510-E937B60F57C8}"/>
          </ac:spMkLst>
        </pc:spChg>
        <pc:picChg chg="mod">
          <ac:chgData name="Manuel Joaquin Fernandez Gonzalez" userId="90e28fec-564e-43b0-9c13-1b12e1cad7dc" providerId="ADAL" clId="{7C9B9853-FE74-46ED-9EF8-AF54339016B6}" dt="2023-02-09T13:27:46.036" v="11" actId="1076"/>
          <ac:picMkLst>
            <pc:docMk/>
            <pc:sldMk cId="683218732" sldId="261"/>
            <ac:picMk id="4" creationId="{A694F0E0-5F0D-21A5-C811-AE8ABEAD4ACD}"/>
          </ac:picMkLst>
        </pc:picChg>
        <pc:picChg chg="add del">
          <ac:chgData name="Manuel Joaquin Fernandez Gonzalez" userId="90e28fec-564e-43b0-9c13-1b12e1cad7dc" providerId="ADAL" clId="{7C9B9853-FE74-46ED-9EF8-AF54339016B6}" dt="2023-02-09T13:27:27.470" v="8" actId="478"/>
          <ac:picMkLst>
            <pc:docMk/>
            <pc:sldMk cId="683218732" sldId="261"/>
            <ac:picMk id="5" creationId="{A1C85B59-A0ED-F9C8-B6C0-1150C57A7555}"/>
          </ac:picMkLst>
        </pc:picChg>
        <pc:picChg chg="mod">
          <ac:chgData name="Manuel Joaquin Fernandez Gonzalez" userId="90e28fec-564e-43b0-9c13-1b12e1cad7dc" providerId="ADAL" clId="{7C9B9853-FE74-46ED-9EF8-AF54339016B6}" dt="2023-02-09T13:27:30.948" v="9" actId="1076"/>
          <ac:picMkLst>
            <pc:docMk/>
            <pc:sldMk cId="683218732" sldId="261"/>
            <ac:picMk id="6" creationId="{D1785F6B-EE6B-99A9-AFF5-5797AA9210EC}"/>
          </ac:picMkLst>
        </pc:picChg>
        <pc:picChg chg="del">
          <ac:chgData name="Manuel Joaquin Fernandez Gonzalez" userId="90e28fec-564e-43b0-9c13-1b12e1cad7dc" providerId="ADAL" clId="{7C9B9853-FE74-46ED-9EF8-AF54339016B6}" dt="2023-02-09T13:27:25.671" v="7" actId="478"/>
          <ac:picMkLst>
            <pc:docMk/>
            <pc:sldMk cId="683218732" sldId="261"/>
            <ac:picMk id="8" creationId="{0ED29D9A-60A1-7304-E05A-C6141441B308}"/>
          </ac:picMkLst>
        </pc:picChg>
        <pc:picChg chg="add del">
          <ac:chgData name="Manuel Joaquin Fernandez Gonzalez" userId="90e28fec-564e-43b0-9c13-1b12e1cad7dc" providerId="ADAL" clId="{7C9B9853-FE74-46ED-9EF8-AF54339016B6}" dt="2023-02-09T13:27:24.938" v="6" actId="478"/>
          <ac:picMkLst>
            <pc:docMk/>
            <pc:sldMk cId="683218732" sldId="261"/>
            <ac:picMk id="9" creationId="{9C4A061F-8523-525E-4A1B-4C4A6FB5E3FF}"/>
          </ac:picMkLst>
        </pc:picChg>
        <pc:picChg chg="mod">
          <ac:chgData name="Manuel Joaquin Fernandez Gonzalez" userId="90e28fec-564e-43b0-9c13-1b12e1cad7dc" providerId="ADAL" clId="{7C9B9853-FE74-46ED-9EF8-AF54339016B6}" dt="2023-02-09T13:28:06.371" v="15" actId="1076"/>
          <ac:picMkLst>
            <pc:docMk/>
            <pc:sldMk cId="683218732" sldId="261"/>
            <ac:picMk id="10" creationId="{C4173956-59E7-BE78-46C5-3963277CB7EA}"/>
          </ac:picMkLst>
        </pc:picChg>
        <pc:picChg chg="mod">
          <ac:chgData name="Manuel Joaquin Fernandez Gonzalez" userId="90e28fec-564e-43b0-9c13-1b12e1cad7dc" providerId="ADAL" clId="{7C9B9853-FE74-46ED-9EF8-AF54339016B6}" dt="2023-02-09T13:27:59.128" v="14" actId="1076"/>
          <ac:picMkLst>
            <pc:docMk/>
            <pc:sldMk cId="683218732" sldId="261"/>
            <ac:picMk id="12" creationId="{635B1D2C-5410-466E-2CA5-3DA61F8761A5}"/>
          </ac:picMkLst>
        </pc:picChg>
      </pc:sldChg>
      <pc:sldChg chg="addSp delSp modSp new mod">
        <pc:chgData name="Manuel Joaquin Fernandez Gonzalez" userId="90e28fec-564e-43b0-9c13-1b12e1cad7dc" providerId="ADAL" clId="{7C9B9853-FE74-46ED-9EF8-AF54339016B6}" dt="2023-02-09T13:52:27.316" v="196" actId="2711"/>
        <pc:sldMkLst>
          <pc:docMk/>
          <pc:sldMk cId="3319441769" sldId="262"/>
        </pc:sldMkLst>
        <pc:spChg chg="mod">
          <ac:chgData name="Manuel Joaquin Fernandez Gonzalez" userId="90e28fec-564e-43b0-9c13-1b12e1cad7dc" providerId="ADAL" clId="{7C9B9853-FE74-46ED-9EF8-AF54339016B6}" dt="2023-02-09T13:45:05.462" v="178"/>
          <ac:spMkLst>
            <pc:docMk/>
            <pc:sldMk cId="3319441769" sldId="262"/>
            <ac:spMk id="2" creationId="{446D9640-BBE4-3273-53C8-0F9861DF4440}"/>
          </ac:spMkLst>
        </pc:spChg>
        <pc:spChg chg="mod">
          <ac:chgData name="Manuel Joaquin Fernandez Gonzalez" userId="90e28fec-564e-43b0-9c13-1b12e1cad7dc" providerId="ADAL" clId="{7C9B9853-FE74-46ED-9EF8-AF54339016B6}" dt="2023-02-09T13:52:27.316" v="196" actId="2711"/>
          <ac:spMkLst>
            <pc:docMk/>
            <pc:sldMk cId="3319441769" sldId="262"/>
            <ac:spMk id="3" creationId="{B96690DA-9342-138C-1385-F7D94E367D65}"/>
          </ac:spMkLst>
        </pc:spChg>
        <pc:spChg chg="add del">
          <ac:chgData name="Manuel Joaquin Fernandez Gonzalez" userId="90e28fec-564e-43b0-9c13-1b12e1cad7dc" providerId="ADAL" clId="{7C9B9853-FE74-46ED-9EF8-AF54339016B6}" dt="2023-02-09T13:44:42.418" v="169" actId="22"/>
          <ac:spMkLst>
            <pc:docMk/>
            <pc:sldMk cId="3319441769" sldId="262"/>
            <ac:spMk id="7" creationId="{83E58ECB-7476-7C23-885E-AB335374BF7F}"/>
          </ac:spMkLst>
        </pc:spChg>
        <pc:spChg chg="add mod">
          <ac:chgData name="Manuel Joaquin Fernandez Gonzalez" userId="90e28fec-564e-43b0-9c13-1b12e1cad7dc" providerId="ADAL" clId="{7C9B9853-FE74-46ED-9EF8-AF54339016B6}" dt="2023-02-09T13:51:52.271" v="184" actId="1076"/>
          <ac:spMkLst>
            <pc:docMk/>
            <pc:sldMk cId="3319441769" sldId="262"/>
            <ac:spMk id="9" creationId="{281D7B3F-E4C0-3A18-BA9E-C90C5A4CF886}"/>
          </ac:spMkLst>
        </pc:spChg>
        <pc:picChg chg="add mod">
          <ac:chgData name="Manuel Joaquin Fernandez Gonzalez" userId="90e28fec-564e-43b0-9c13-1b12e1cad7dc" providerId="ADAL" clId="{7C9B9853-FE74-46ED-9EF8-AF54339016B6}" dt="2023-02-09T13:52:09.049" v="186" actId="14100"/>
          <ac:picMkLst>
            <pc:docMk/>
            <pc:sldMk cId="3319441769" sldId="262"/>
            <ac:picMk id="5" creationId="{2DAE07E3-1730-30AF-6449-0949F8284369}"/>
          </ac:picMkLst>
        </pc:picChg>
      </pc:sldChg>
      <pc:sldChg chg="addSp delSp modSp new mod setBg modClrScheme chgLayout">
        <pc:chgData name="Manuel Joaquin Fernandez Gonzalez" userId="90e28fec-564e-43b0-9c13-1b12e1cad7dc" providerId="ADAL" clId="{7C9B9853-FE74-46ED-9EF8-AF54339016B6}" dt="2023-02-09T14:22:50.873" v="626" actId="20577"/>
        <pc:sldMkLst>
          <pc:docMk/>
          <pc:sldMk cId="3474433942" sldId="263"/>
        </pc:sldMkLst>
        <pc:spChg chg="del mod ord">
          <ac:chgData name="Manuel Joaquin Fernandez Gonzalez" userId="90e28fec-564e-43b0-9c13-1b12e1cad7dc" providerId="ADAL" clId="{7C9B9853-FE74-46ED-9EF8-AF54339016B6}" dt="2023-02-09T14:14:27.650" v="316" actId="700"/>
          <ac:spMkLst>
            <pc:docMk/>
            <pc:sldMk cId="3474433942" sldId="263"/>
            <ac:spMk id="2" creationId="{9835E73A-E15B-6A3E-2415-50C44712F4FF}"/>
          </ac:spMkLst>
        </pc:spChg>
        <pc:spChg chg="del">
          <ac:chgData name="Manuel Joaquin Fernandez Gonzalez" userId="90e28fec-564e-43b0-9c13-1b12e1cad7dc" providerId="ADAL" clId="{7C9B9853-FE74-46ED-9EF8-AF54339016B6}" dt="2023-02-09T14:14:27.650" v="316" actId="700"/>
          <ac:spMkLst>
            <pc:docMk/>
            <pc:sldMk cId="3474433942" sldId="263"/>
            <ac:spMk id="3" creationId="{3E3D6792-192A-1F59-FEE3-DBF51314B0C6}"/>
          </ac:spMkLst>
        </pc:spChg>
        <pc:spChg chg="del mod ord">
          <ac:chgData name="Manuel Joaquin Fernandez Gonzalez" userId="90e28fec-564e-43b0-9c13-1b12e1cad7dc" providerId="ADAL" clId="{7C9B9853-FE74-46ED-9EF8-AF54339016B6}" dt="2023-02-09T14:14:27.650" v="316" actId="700"/>
          <ac:spMkLst>
            <pc:docMk/>
            <pc:sldMk cId="3474433942" sldId="263"/>
            <ac:spMk id="4" creationId="{90C1E9C3-2F5D-D387-A7B6-78D4C510C045}"/>
          </ac:spMkLst>
        </pc:spChg>
        <pc:spChg chg="del">
          <ac:chgData name="Manuel Joaquin Fernandez Gonzalez" userId="90e28fec-564e-43b0-9c13-1b12e1cad7dc" providerId="ADAL" clId="{7C9B9853-FE74-46ED-9EF8-AF54339016B6}" dt="2023-02-09T14:14:27.650" v="316" actId="700"/>
          <ac:spMkLst>
            <pc:docMk/>
            <pc:sldMk cId="3474433942" sldId="263"/>
            <ac:spMk id="5" creationId="{FE419B5A-9A36-DD79-E338-B46C8D8746CC}"/>
          </ac:spMkLst>
        </pc:spChg>
        <pc:spChg chg="del mod ord">
          <ac:chgData name="Manuel Joaquin Fernandez Gonzalez" userId="90e28fec-564e-43b0-9c13-1b12e1cad7dc" providerId="ADAL" clId="{7C9B9853-FE74-46ED-9EF8-AF54339016B6}" dt="2023-02-09T14:14:27.650" v="316" actId="700"/>
          <ac:spMkLst>
            <pc:docMk/>
            <pc:sldMk cId="3474433942" sldId="263"/>
            <ac:spMk id="6" creationId="{2E76EEC4-384B-456A-2A67-F241222996A4}"/>
          </ac:spMkLst>
        </pc:spChg>
        <pc:spChg chg="add mod ord">
          <ac:chgData name="Manuel Joaquin Fernandez Gonzalez" userId="90e28fec-564e-43b0-9c13-1b12e1cad7dc" providerId="ADAL" clId="{7C9B9853-FE74-46ED-9EF8-AF54339016B6}" dt="2023-02-09T14:22:47.107" v="624" actId="26606"/>
          <ac:spMkLst>
            <pc:docMk/>
            <pc:sldMk cId="3474433942" sldId="263"/>
            <ac:spMk id="7" creationId="{1CD3F49B-3FFF-A05B-52AB-BDE8BF5314A2}"/>
          </ac:spMkLst>
        </pc:spChg>
        <pc:spChg chg="add mod ord">
          <ac:chgData name="Manuel Joaquin Fernandez Gonzalez" userId="90e28fec-564e-43b0-9c13-1b12e1cad7dc" providerId="ADAL" clId="{7C9B9853-FE74-46ED-9EF8-AF54339016B6}" dt="2023-02-09T14:22:50.873" v="626" actId="20577"/>
          <ac:spMkLst>
            <pc:docMk/>
            <pc:sldMk cId="3474433942" sldId="263"/>
            <ac:spMk id="8" creationId="{F141493B-74D0-5CD5-C9F4-ED0686B28B1C}"/>
          </ac:spMkLst>
        </pc:spChg>
        <pc:spChg chg="add del mod ord">
          <ac:chgData name="Manuel Joaquin Fernandez Gonzalez" userId="90e28fec-564e-43b0-9c13-1b12e1cad7dc" providerId="ADAL" clId="{7C9B9853-FE74-46ED-9EF8-AF54339016B6}" dt="2023-02-09T14:22:38.106" v="622" actId="478"/>
          <ac:spMkLst>
            <pc:docMk/>
            <pc:sldMk cId="3474433942" sldId="263"/>
            <ac:spMk id="9" creationId="{FD05CC30-EAAC-4E0A-A038-BDEFF3E2FF42}"/>
          </ac:spMkLst>
        </pc:spChg>
        <pc:spChg chg="add del mod">
          <ac:chgData name="Manuel Joaquin Fernandez Gonzalez" userId="90e28fec-564e-43b0-9c13-1b12e1cad7dc" providerId="ADAL" clId="{7C9B9853-FE74-46ED-9EF8-AF54339016B6}" dt="2023-02-09T14:22:42.306" v="623" actId="700"/>
          <ac:spMkLst>
            <pc:docMk/>
            <pc:sldMk cId="3474433942" sldId="263"/>
            <ac:spMk id="12" creationId="{913B8467-0BD4-CC6A-1765-2E0DE0CF3B7D}"/>
          </ac:spMkLst>
        </pc:spChg>
        <pc:spChg chg="add">
          <ac:chgData name="Manuel Joaquin Fernandez Gonzalez" userId="90e28fec-564e-43b0-9c13-1b12e1cad7dc" providerId="ADAL" clId="{7C9B9853-FE74-46ED-9EF8-AF54339016B6}" dt="2023-02-09T14:22:47.107" v="624" actId="26606"/>
          <ac:spMkLst>
            <pc:docMk/>
            <pc:sldMk cId="3474433942" sldId="263"/>
            <ac:spMk id="13" creationId="{C2554CA6-288E-4202-BC52-2E5A8F0C0AED}"/>
          </ac:spMkLst>
        </pc:spChg>
        <pc:spChg chg="add">
          <ac:chgData name="Manuel Joaquin Fernandez Gonzalez" userId="90e28fec-564e-43b0-9c13-1b12e1cad7dc" providerId="ADAL" clId="{7C9B9853-FE74-46ED-9EF8-AF54339016B6}" dt="2023-02-09T14:22:47.107" v="624" actId="26606"/>
          <ac:spMkLst>
            <pc:docMk/>
            <pc:sldMk cId="3474433942" sldId="263"/>
            <ac:spMk id="15" creationId="{B10BB131-AC8E-4A8E-A5D1-36260F720C3B}"/>
          </ac:spMkLst>
        </pc:spChg>
        <pc:spChg chg="add">
          <ac:chgData name="Manuel Joaquin Fernandez Gonzalez" userId="90e28fec-564e-43b0-9c13-1b12e1cad7dc" providerId="ADAL" clId="{7C9B9853-FE74-46ED-9EF8-AF54339016B6}" dt="2023-02-09T14:22:47.107" v="624" actId="26606"/>
          <ac:spMkLst>
            <pc:docMk/>
            <pc:sldMk cId="3474433942" sldId="263"/>
            <ac:spMk id="17" creationId="{5B7778FC-632E-4DCA-A7CB-0D7731CCF970}"/>
          </ac:spMkLst>
        </pc:spChg>
        <pc:spChg chg="add">
          <ac:chgData name="Manuel Joaquin Fernandez Gonzalez" userId="90e28fec-564e-43b0-9c13-1b12e1cad7dc" providerId="ADAL" clId="{7C9B9853-FE74-46ED-9EF8-AF54339016B6}" dt="2023-02-09T14:22:47.107" v="624" actId="26606"/>
          <ac:spMkLst>
            <pc:docMk/>
            <pc:sldMk cId="3474433942" sldId="263"/>
            <ac:spMk id="19" creationId="{FA23A907-97FB-4A8F-880A-DD77401C4296}"/>
          </ac:spMkLst>
        </pc:spChg>
        <pc:picChg chg="add del mod">
          <ac:chgData name="Manuel Joaquin Fernandez Gonzalez" userId="90e28fec-564e-43b0-9c13-1b12e1cad7dc" providerId="ADAL" clId="{7C9B9853-FE74-46ED-9EF8-AF54339016B6}" dt="2023-02-09T14:22:21.183" v="617" actId="21"/>
          <ac:picMkLst>
            <pc:docMk/>
            <pc:sldMk cId="3474433942" sldId="263"/>
            <ac:picMk id="10" creationId="{2B858C78-A97D-F0FC-CBC3-6725226DDB79}"/>
          </ac:picMkLst>
        </pc:picChg>
      </pc:sldChg>
      <pc:sldChg chg="addSp delSp modSp new mod setBg modClrScheme chgLayout">
        <pc:chgData name="Manuel Joaquin Fernandez Gonzalez" userId="90e28fec-564e-43b0-9c13-1b12e1cad7dc" providerId="ADAL" clId="{7C9B9853-FE74-46ED-9EF8-AF54339016B6}" dt="2023-02-10T13:43:32.802" v="734"/>
        <pc:sldMkLst>
          <pc:docMk/>
          <pc:sldMk cId="1830765405" sldId="264"/>
        </pc:sldMkLst>
        <pc:spChg chg="del mod ord">
          <ac:chgData name="Manuel Joaquin Fernandez Gonzalez" userId="90e28fec-564e-43b0-9c13-1b12e1cad7dc" providerId="ADAL" clId="{7C9B9853-FE74-46ED-9EF8-AF54339016B6}" dt="2023-02-09T14:22:08.659" v="612" actId="700"/>
          <ac:spMkLst>
            <pc:docMk/>
            <pc:sldMk cId="1830765405" sldId="264"/>
            <ac:spMk id="2" creationId="{969D8E46-3994-17D1-E024-0AA95F8BEBEF}"/>
          </ac:spMkLst>
        </pc:spChg>
        <pc:spChg chg="del mod ord">
          <ac:chgData name="Manuel Joaquin Fernandez Gonzalez" userId="90e28fec-564e-43b0-9c13-1b12e1cad7dc" providerId="ADAL" clId="{7C9B9853-FE74-46ED-9EF8-AF54339016B6}" dt="2023-02-09T14:22:08.659" v="612" actId="700"/>
          <ac:spMkLst>
            <pc:docMk/>
            <pc:sldMk cId="1830765405" sldId="264"/>
            <ac:spMk id="3" creationId="{EB9C71F7-B014-274A-52A8-BEB90E63C702}"/>
          </ac:spMkLst>
        </pc:spChg>
        <pc:spChg chg="del">
          <ac:chgData name="Manuel Joaquin Fernandez Gonzalez" userId="90e28fec-564e-43b0-9c13-1b12e1cad7dc" providerId="ADAL" clId="{7C9B9853-FE74-46ED-9EF8-AF54339016B6}" dt="2023-02-09T14:22:08.659" v="612" actId="700"/>
          <ac:spMkLst>
            <pc:docMk/>
            <pc:sldMk cId="1830765405" sldId="264"/>
            <ac:spMk id="4" creationId="{EF598CD8-4FD1-2086-129E-96C0D4F6058E}"/>
          </ac:spMkLst>
        </pc:spChg>
        <pc:spChg chg="add mod ord">
          <ac:chgData name="Manuel Joaquin Fernandez Gonzalez" userId="90e28fec-564e-43b0-9c13-1b12e1cad7dc" providerId="ADAL" clId="{7C9B9853-FE74-46ED-9EF8-AF54339016B6}" dt="2023-02-09T14:22:30.680" v="621" actId="26606"/>
          <ac:spMkLst>
            <pc:docMk/>
            <pc:sldMk cId="1830765405" sldId="264"/>
            <ac:spMk id="5" creationId="{C63D2B60-8563-739E-2D5E-A8E5626C16A6}"/>
          </ac:spMkLst>
        </pc:spChg>
        <pc:spChg chg="add mod ord">
          <ac:chgData name="Manuel Joaquin Fernandez Gonzalez" userId="90e28fec-564e-43b0-9c13-1b12e1cad7dc" providerId="ADAL" clId="{7C9B9853-FE74-46ED-9EF8-AF54339016B6}" dt="2023-02-10T13:43:32.802" v="734"/>
          <ac:spMkLst>
            <pc:docMk/>
            <pc:sldMk cId="1830765405" sldId="264"/>
            <ac:spMk id="6" creationId="{81602907-F89C-481F-0605-B46C05097CC9}"/>
          </ac:spMkLst>
        </pc:spChg>
        <pc:picChg chg="add mod">
          <ac:chgData name="Manuel Joaquin Fernandez Gonzalez" userId="90e28fec-564e-43b0-9c13-1b12e1cad7dc" providerId="ADAL" clId="{7C9B9853-FE74-46ED-9EF8-AF54339016B6}" dt="2023-02-09T14:22:30.680" v="621" actId="26606"/>
          <ac:picMkLst>
            <pc:docMk/>
            <pc:sldMk cId="1830765405" sldId="264"/>
            <ac:picMk id="7" creationId="{E8F59646-6360-A1ED-FDB2-EEB84995F1BC}"/>
          </ac:picMkLst>
        </pc:picChg>
        <pc:cxnChg chg="add">
          <ac:chgData name="Manuel Joaquin Fernandez Gonzalez" userId="90e28fec-564e-43b0-9c13-1b12e1cad7dc" providerId="ADAL" clId="{7C9B9853-FE74-46ED-9EF8-AF54339016B6}" dt="2023-02-09T14:22:30.680" v="621" actId="26606"/>
          <ac:cxnSpMkLst>
            <pc:docMk/>
            <pc:sldMk cId="1830765405" sldId="264"/>
            <ac:cxnSpMk id="12" creationId="{A7F400EE-A8A5-48AF-B4D6-291B52C6F0B0}"/>
          </ac:cxnSpMkLst>
        </pc:cxnChg>
      </pc:sldChg>
    </pc:docChg>
  </pc:docChgLst>
  <pc:docChgLst>
    <pc:chgData name="Manuels Hoakins Fernandess-Gonsaless" userId="S::mf08052@edu.lu.lv::90e28fec-564e-43b0-9c13-1b12e1cad7dc" providerId="AD" clId="Web-{24A1C69D-0DF1-45E4-ACAA-F3478F8A84DB}"/>
    <pc:docChg chg="modSld">
      <pc:chgData name="Manuels Hoakins Fernandess-Gonsaless" userId="S::mf08052@edu.lu.lv::90e28fec-564e-43b0-9c13-1b12e1cad7dc" providerId="AD" clId="Web-{24A1C69D-0DF1-45E4-ACAA-F3478F8A84DB}" dt="2023-10-26T16:13:21.652" v="1" actId="20577"/>
      <pc:docMkLst>
        <pc:docMk/>
      </pc:docMkLst>
      <pc:sldChg chg="modSp">
        <pc:chgData name="Manuels Hoakins Fernandess-Gonsaless" userId="S::mf08052@edu.lu.lv::90e28fec-564e-43b0-9c13-1b12e1cad7dc" providerId="AD" clId="Web-{24A1C69D-0DF1-45E4-ACAA-F3478F8A84DB}" dt="2023-10-26T16:13:21.652" v="1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24A1C69D-0DF1-45E4-ACAA-F3478F8A84DB}" dt="2023-10-26T16:13:21.652" v="1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Andrejs Mūrnieks" userId="S::murnieks@edu.lu.lv::3e8de971-bca6-4a40-98d7-345a6aeb0e19" providerId="AD" clId="Web-{7E01CDC1-30CD-453C-A0F3-8C9F3150A302}"/>
    <pc:docChg chg="modSld">
      <pc:chgData name="Andrejs Mūrnieks" userId="S::murnieks@edu.lu.lv::3e8de971-bca6-4a40-98d7-345a6aeb0e19" providerId="AD" clId="Web-{7E01CDC1-30CD-453C-A0F3-8C9F3150A302}" dt="2023-02-02T13:13:49.145" v="13"/>
      <pc:docMkLst>
        <pc:docMk/>
      </pc:docMkLst>
      <pc:sldChg chg="modSp">
        <pc:chgData name="Andrejs Mūrnieks" userId="S::murnieks@edu.lu.lv::3e8de971-bca6-4a40-98d7-345a6aeb0e19" providerId="AD" clId="Web-{7E01CDC1-30CD-453C-A0F3-8C9F3150A302}" dt="2023-02-02T13:13:49.145" v="13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7E01CDC1-30CD-453C-A0F3-8C9F3150A302}" dt="2023-02-02T13:13:22.035" v="5" actId="1076"/>
          <ac:spMkLst>
            <pc:docMk/>
            <pc:sldMk cId="1230155545" sldId="257"/>
            <ac:spMk id="2" creationId="{113EC399-75D5-46C3-9B45-FE17252B0780}"/>
          </ac:spMkLst>
        </pc:spChg>
        <pc:graphicFrameChg chg="mod modGraphic">
          <ac:chgData name="Andrejs Mūrnieks" userId="S::murnieks@edu.lu.lv::3e8de971-bca6-4a40-98d7-345a6aeb0e19" providerId="AD" clId="Web-{7E01CDC1-30CD-453C-A0F3-8C9F3150A302}" dt="2023-02-02T13:13:49.145" v="13"/>
          <ac:graphicFrameMkLst>
            <pc:docMk/>
            <pc:sldMk cId="1230155545" sldId="257"/>
            <ac:graphicFrameMk id="4" creationId="{77F06B4D-C661-E99A-6EBA-DD5C7E503B1E}"/>
          </ac:graphicFrameMkLst>
        </pc:graphicFrameChg>
      </pc:sldChg>
    </pc:docChg>
  </pc:docChgLst>
  <pc:docChgLst>
    <pc:chgData name="Andrejs Mūrnieks" userId="S::murnieks@edu.lu.lv::3e8de971-bca6-4a40-98d7-345a6aeb0e19" providerId="AD" clId="Web-{2E4BB671-2469-4F33-B39B-7B8F339164D0}"/>
    <pc:docChg chg="modSld">
      <pc:chgData name="Andrejs Mūrnieks" userId="S::murnieks@edu.lu.lv::3e8de971-bca6-4a40-98d7-345a6aeb0e19" providerId="AD" clId="Web-{2E4BB671-2469-4F33-B39B-7B8F339164D0}" dt="2023-09-28T13:36:38.586" v="4" actId="20577"/>
      <pc:docMkLst>
        <pc:docMk/>
      </pc:docMkLst>
      <pc:sldChg chg="modSp">
        <pc:chgData name="Andrejs Mūrnieks" userId="S::murnieks@edu.lu.lv::3e8de971-bca6-4a40-98d7-345a6aeb0e19" providerId="AD" clId="Web-{2E4BB671-2469-4F33-B39B-7B8F339164D0}" dt="2023-09-28T13:35:06.067" v="3" actId="20577"/>
        <pc:sldMkLst>
          <pc:docMk/>
          <pc:sldMk cId="683218732" sldId="261"/>
        </pc:sldMkLst>
        <pc:spChg chg="mod">
          <ac:chgData name="Andrejs Mūrnieks" userId="S::murnieks@edu.lu.lv::3e8de971-bca6-4a40-98d7-345a6aeb0e19" providerId="AD" clId="Web-{2E4BB671-2469-4F33-B39B-7B8F339164D0}" dt="2023-09-28T13:35:06.067" v="3" actId="20577"/>
          <ac:spMkLst>
            <pc:docMk/>
            <pc:sldMk cId="683218732" sldId="261"/>
            <ac:spMk id="11" creationId="{DFECEDBD-496E-6697-9510-E937B60F57C8}"/>
          </ac:spMkLst>
        </pc:spChg>
      </pc:sldChg>
      <pc:sldChg chg="modSp">
        <pc:chgData name="Andrejs Mūrnieks" userId="S::murnieks@edu.lu.lv::3e8de971-bca6-4a40-98d7-345a6aeb0e19" providerId="AD" clId="Web-{2E4BB671-2469-4F33-B39B-7B8F339164D0}" dt="2023-09-28T13:36:38.586" v="4" actId="20577"/>
        <pc:sldMkLst>
          <pc:docMk/>
          <pc:sldMk cId="1830765405" sldId="264"/>
        </pc:sldMkLst>
        <pc:spChg chg="mod">
          <ac:chgData name="Andrejs Mūrnieks" userId="S::murnieks@edu.lu.lv::3e8de971-bca6-4a40-98d7-345a6aeb0e19" providerId="AD" clId="Web-{2E4BB671-2469-4F33-B39B-7B8F339164D0}" dt="2023-09-28T13:36:38.586" v="4" actId="20577"/>
          <ac:spMkLst>
            <pc:docMk/>
            <pc:sldMk cId="1830765405" sldId="264"/>
            <ac:spMk id="6" creationId="{81602907-F89C-481F-0605-B46C05097CC9}"/>
          </ac:spMkLst>
        </pc:spChg>
      </pc:sldChg>
    </pc:docChg>
  </pc:docChgLst>
  <pc:docChgLst>
    <pc:chgData name="Andrejs Mūrnieks" userId="S::murnieks@edu.lu.lv::3e8de971-bca6-4a40-98d7-345a6aeb0e19" providerId="AD" clId="Web-{16B8C4CC-EB85-4F2F-9F73-F550CFBB4F6B}"/>
    <pc:docChg chg="addSld modSld sldOrd">
      <pc:chgData name="Andrejs Mūrnieks" userId="S::murnieks@edu.lu.lv::3e8de971-bca6-4a40-98d7-345a6aeb0e19" providerId="AD" clId="Web-{16B8C4CC-EB85-4F2F-9F73-F550CFBB4F6B}" dt="2023-02-02T11:11:35.079" v="79"/>
      <pc:docMkLst>
        <pc:docMk/>
      </pc:docMkLst>
      <pc:sldChg chg="add replId">
        <pc:chgData name="Andrejs Mūrnieks" userId="S::murnieks@edu.lu.lv::3e8de971-bca6-4a40-98d7-345a6aeb0e19" providerId="AD" clId="Web-{16B8C4CC-EB85-4F2F-9F73-F550CFBB4F6B}" dt="2023-02-02T10:37:12.057" v="0"/>
        <pc:sldMkLst>
          <pc:docMk/>
          <pc:sldMk cId="2964464848" sldId="259"/>
        </pc:sldMkLst>
      </pc:sldChg>
      <pc:sldChg chg="add replId">
        <pc:chgData name="Andrejs Mūrnieks" userId="S::murnieks@edu.lu.lv::3e8de971-bca6-4a40-98d7-345a6aeb0e19" providerId="AD" clId="Web-{16B8C4CC-EB85-4F2F-9F73-F550CFBB4F6B}" dt="2023-02-02T10:37:14.276" v="1"/>
        <pc:sldMkLst>
          <pc:docMk/>
          <pc:sldMk cId="2577734706" sldId="260"/>
        </pc:sldMkLst>
      </pc:sldChg>
      <pc:sldChg chg="addSp delSp modSp add ord replId">
        <pc:chgData name="Andrejs Mūrnieks" userId="S::murnieks@edu.lu.lv::3e8de971-bca6-4a40-98d7-345a6aeb0e19" providerId="AD" clId="Web-{16B8C4CC-EB85-4F2F-9F73-F550CFBB4F6B}" dt="2023-02-02T11:11:35.079" v="79"/>
        <pc:sldMkLst>
          <pc:docMk/>
          <pc:sldMk cId="683218732" sldId="261"/>
        </pc:sldMkLst>
        <pc:spChg chg="mod">
          <ac:chgData name="Andrejs Mūrnieks" userId="S::murnieks@edu.lu.lv::3e8de971-bca6-4a40-98d7-345a6aeb0e19" providerId="AD" clId="Web-{16B8C4CC-EB85-4F2F-9F73-F550CFBB4F6B}" dt="2023-02-02T11:11:19.110" v="77" actId="1076"/>
          <ac:spMkLst>
            <pc:docMk/>
            <pc:sldMk cId="683218732" sldId="261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6B8C4CC-EB85-4F2F-9F73-F550CFBB4F6B}" dt="2023-02-02T10:38:27.401" v="3"/>
          <ac:spMkLst>
            <pc:docMk/>
            <pc:sldMk cId="683218732" sldId="261"/>
            <ac:spMk id="3" creationId="{6332C34D-5735-47D5-B218-A0A68ADE6AD5}"/>
          </ac:spMkLst>
        </pc:spChg>
        <pc:picChg chg="add mod ord">
          <ac:chgData name="Andrejs Mūrnieks" userId="S::murnieks@edu.lu.lv::3e8de971-bca6-4a40-98d7-345a6aeb0e19" providerId="AD" clId="Web-{16B8C4CC-EB85-4F2F-9F73-F550CFBB4F6B}" dt="2023-02-02T11:10:10.453" v="76" actId="1076"/>
          <ac:picMkLst>
            <pc:docMk/>
            <pc:sldMk cId="683218732" sldId="261"/>
            <ac:picMk id="4" creationId="{A694F0E0-5F0D-21A5-C811-AE8ABEAD4ACD}"/>
          </ac:picMkLst>
        </pc:picChg>
        <pc:picChg chg="add mod">
          <ac:chgData name="Andrejs Mūrnieks" userId="S::murnieks@edu.lu.lv::3e8de971-bca6-4a40-98d7-345a6aeb0e19" providerId="AD" clId="Web-{16B8C4CC-EB85-4F2F-9F73-F550CFBB4F6B}" dt="2023-02-02T10:51:38.222" v="41" actId="1076"/>
          <ac:picMkLst>
            <pc:docMk/>
            <pc:sldMk cId="683218732" sldId="261"/>
            <ac:picMk id="5" creationId="{A1C85B59-A0ED-F9C8-B6C0-1150C57A7555}"/>
          </ac:picMkLst>
        </pc:picChg>
        <pc:picChg chg="add mod">
          <ac:chgData name="Andrejs Mūrnieks" userId="S::murnieks@edu.lu.lv::3e8de971-bca6-4a40-98d7-345a6aeb0e19" providerId="AD" clId="Web-{16B8C4CC-EB85-4F2F-9F73-F550CFBB4F6B}" dt="2023-02-02T11:09:11.859" v="73" actId="1076"/>
          <ac:picMkLst>
            <pc:docMk/>
            <pc:sldMk cId="683218732" sldId="261"/>
            <ac:picMk id="6" creationId="{D1785F6B-EE6B-99A9-AFF5-5797AA9210EC}"/>
          </ac:picMkLst>
        </pc:picChg>
        <pc:picChg chg="add mod">
          <ac:chgData name="Andrejs Mūrnieks" userId="S::murnieks@edu.lu.lv::3e8de971-bca6-4a40-98d7-345a6aeb0e19" providerId="AD" clId="Web-{16B8C4CC-EB85-4F2F-9F73-F550CFBB4F6B}" dt="2023-02-02T11:11:26.907" v="78" actId="14100"/>
          <ac:picMkLst>
            <pc:docMk/>
            <pc:sldMk cId="683218732" sldId="261"/>
            <ac:picMk id="7" creationId="{38F66A01-F09D-DCB6-B768-D4CCA0B7817D}"/>
          </ac:picMkLst>
        </pc:picChg>
        <pc:picChg chg="add mod">
          <ac:chgData name="Andrejs Mūrnieks" userId="S::murnieks@edu.lu.lv::3e8de971-bca6-4a40-98d7-345a6aeb0e19" providerId="AD" clId="Web-{16B8C4CC-EB85-4F2F-9F73-F550CFBB4F6B}" dt="2023-02-02T11:09:07.734" v="72" actId="1076"/>
          <ac:picMkLst>
            <pc:docMk/>
            <pc:sldMk cId="683218732" sldId="261"/>
            <ac:picMk id="8" creationId="{0ED29D9A-60A1-7304-E05A-C6141441B308}"/>
          </ac:picMkLst>
        </pc:picChg>
        <pc:picChg chg="add mod">
          <ac:chgData name="Andrejs Mūrnieks" userId="S::murnieks@edu.lu.lv::3e8de971-bca6-4a40-98d7-345a6aeb0e19" providerId="AD" clId="Web-{16B8C4CC-EB85-4F2F-9F73-F550CFBB4F6B}" dt="2023-02-02T10:53:34.786" v="44" actId="1076"/>
          <ac:picMkLst>
            <pc:docMk/>
            <pc:sldMk cId="683218732" sldId="261"/>
            <ac:picMk id="9" creationId="{9C4A061F-8523-525E-4A1B-4C4A6FB5E3FF}"/>
          </ac:picMkLst>
        </pc:picChg>
        <pc:picChg chg="add mod">
          <ac:chgData name="Andrejs Mūrnieks" userId="S::murnieks@edu.lu.lv::3e8de971-bca6-4a40-98d7-345a6aeb0e19" providerId="AD" clId="Web-{16B8C4CC-EB85-4F2F-9F73-F550CFBB4F6B}" dt="2023-02-02T11:09:26.187" v="74" actId="1076"/>
          <ac:picMkLst>
            <pc:docMk/>
            <pc:sldMk cId="683218732" sldId="261"/>
            <ac:picMk id="10" creationId="{C4173956-59E7-BE78-46C5-3963277CB7EA}"/>
          </ac:picMkLst>
        </pc:picChg>
        <pc:picChg chg="add del mod">
          <ac:chgData name="Andrejs Mūrnieks" userId="S::murnieks@edu.lu.lv::3e8de971-bca6-4a40-98d7-345a6aeb0e19" providerId="AD" clId="Web-{16B8C4CC-EB85-4F2F-9F73-F550CFBB4F6B}" dt="2023-02-02T11:03:35.011" v="56"/>
          <ac:picMkLst>
            <pc:docMk/>
            <pc:sldMk cId="683218732" sldId="261"/>
            <ac:picMk id="11" creationId="{C8D37784-FEF1-280D-E4C5-1998B3895071}"/>
          </ac:picMkLst>
        </pc:picChg>
        <pc:picChg chg="add mod">
          <ac:chgData name="Andrejs Mūrnieks" userId="S::murnieks@edu.lu.lv::3e8de971-bca6-4a40-98d7-345a6aeb0e19" providerId="AD" clId="Web-{16B8C4CC-EB85-4F2F-9F73-F550CFBB4F6B}" dt="2023-02-02T11:06:55.404" v="66" actId="1076"/>
          <ac:picMkLst>
            <pc:docMk/>
            <pc:sldMk cId="683218732" sldId="261"/>
            <ac:picMk id="12" creationId="{635B1D2C-5410-466E-2CA5-3DA61F8761A5}"/>
          </ac:picMkLst>
        </pc:picChg>
      </pc:sldChg>
    </pc:docChg>
  </pc:docChgLst>
  <pc:docChgLst>
    <pc:chgData name="Andrejs Mūrnieks" userId="S::murnieks@edu.lu.lv::3e8de971-bca6-4a40-98d7-345a6aeb0e19" providerId="AD" clId="Web-{B005AFC1-BFD0-4DC2-8E1F-A28FD0FE7587}"/>
    <pc:docChg chg="modSld">
      <pc:chgData name="Andrejs Mūrnieks" userId="S::murnieks@edu.lu.lv::3e8de971-bca6-4a40-98d7-345a6aeb0e19" providerId="AD" clId="Web-{B005AFC1-BFD0-4DC2-8E1F-A28FD0FE7587}" dt="2023-03-23T15:25:45.368" v="54" actId="20577"/>
      <pc:docMkLst>
        <pc:docMk/>
      </pc:docMkLst>
      <pc:sldChg chg="modSp">
        <pc:chgData name="Andrejs Mūrnieks" userId="S::murnieks@edu.lu.lv::3e8de971-bca6-4a40-98d7-345a6aeb0e19" providerId="AD" clId="Web-{B005AFC1-BFD0-4DC2-8E1F-A28FD0FE7587}" dt="2023-03-23T15:24:40.633" v="42" actId="20577"/>
        <pc:sldMkLst>
          <pc:docMk/>
          <pc:sldMk cId="2964464848" sldId="259"/>
        </pc:sldMkLst>
        <pc:spChg chg="mod">
          <ac:chgData name="Andrejs Mūrnieks" userId="S::murnieks@edu.lu.lv::3e8de971-bca6-4a40-98d7-345a6aeb0e19" providerId="AD" clId="Web-{B005AFC1-BFD0-4DC2-8E1F-A28FD0FE7587}" dt="2023-03-23T15:24:16.148" v="38" actId="20577"/>
          <ac:spMkLst>
            <pc:docMk/>
            <pc:sldMk cId="2964464848" sldId="259"/>
            <ac:spMk id="3" creationId="{6332C34D-5735-47D5-B218-A0A68ADE6AD5}"/>
          </ac:spMkLst>
        </pc:spChg>
        <pc:spChg chg="mod">
          <ac:chgData name="Andrejs Mūrnieks" userId="S::murnieks@edu.lu.lv::3e8de971-bca6-4a40-98d7-345a6aeb0e19" providerId="AD" clId="Web-{B005AFC1-BFD0-4DC2-8E1F-A28FD0FE7587}" dt="2023-03-23T15:24:40.633" v="42" actId="20577"/>
          <ac:spMkLst>
            <pc:docMk/>
            <pc:sldMk cId="2964464848" sldId="259"/>
            <ac:spMk id="8" creationId="{00D77D75-479B-C011-9325-09E9765E545E}"/>
          </ac:spMkLst>
        </pc:spChg>
      </pc:sldChg>
      <pc:sldChg chg="modSp">
        <pc:chgData name="Andrejs Mūrnieks" userId="S::murnieks@edu.lu.lv::3e8de971-bca6-4a40-98d7-345a6aeb0e19" providerId="AD" clId="Web-{B005AFC1-BFD0-4DC2-8E1F-A28FD0FE7587}" dt="2023-03-23T15:25:45.368" v="54" actId="20577"/>
        <pc:sldMkLst>
          <pc:docMk/>
          <pc:sldMk cId="2577734706" sldId="260"/>
        </pc:sldMkLst>
        <pc:spChg chg="mod">
          <ac:chgData name="Andrejs Mūrnieks" userId="S::murnieks@edu.lu.lv::3e8de971-bca6-4a40-98d7-345a6aeb0e19" providerId="AD" clId="Web-{B005AFC1-BFD0-4DC2-8E1F-A28FD0FE7587}" dt="2023-03-23T15:25:10.805" v="46" actId="20577"/>
          <ac:spMkLst>
            <pc:docMk/>
            <pc:sldMk cId="2577734706" sldId="260"/>
            <ac:spMk id="5" creationId="{703B4FE8-F0FA-08C9-E535-6F0343FBFE96}"/>
          </ac:spMkLst>
        </pc:spChg>
        <pc:spChg chg="mod">
          <ac:chgData name="Andrejs Mūrnieks" userId="S::murnieks@edu.lu.lv::3e8de971-bca6-4a40-98d7-345a6aeb0e19" providerId="AD" clId="Web-{B005AFC1-BFD0-4DC2-8E1F-A28FD0FE7587}" dt="2023-03-23T15:25:45.368" v="54" actId="20577"/>
          <ac:spMkLst>
            <pc:docMk/>
            <pc:sldMk cId="2577734706" sldId="260"/>
            <ac:spMk id="7" creationId="{394C58ED-800B-8AA3-0A49-A0A81156C1A2}"/>
          </ac:spMkLst>
        </pc:spChg>
      </pc:sldChg>
      <pc:sldChg chg="modSp">
        <pc:chgData name="Andrejs Mūrnieks" userId="S::murnieks@edu.lu.lv::3e8de971-bca6-4a40-98d7-345a6aeb0e19" providerId="AD" clId="Web-{B005AFC1-BFD0-4DC2-8E1F-A28FD0FE7587}" dt="2023-03-23T15:22:58.257" v="19" actId="20577"/>
        <pc:sldMkLst>
          <pc:docMk/>
          <pc:sldMk cId="683218732" sldId="261"/>
        </pc:sldMkLst>
        <pc:spChg chg="mod">
          <ac:chgData name="Andrejs Mūrnieks" userId="S::murnieks@edu.lu.lv::3e8de971-bca6-4a40-98d7-345a6aeb0e19" providerId="AD" clId="Web-{B005AFC1-BFD0-4DC2-8E1F-A28FD0FE7587}" dt="2023-03-23T15:22:09.022" v="11" actId="20577"/>
          <ac:spMkLst>
            <pc:docMk/>
            <pc:sldMk cId="683218732" sldId="261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B005AFC1-BFD0-4DC2-8E1F-A28FD0FE7587}" dt="2023-03-23T15:22:58.257" v="19" actId="20577"/>
          <ac:spMkLst>
            <pc:docMk/>
            <pc:sldMk cId="683218732" sldId="261"/>
            <ac:spMk id="11" creationId="{DFECEDBD-496E-6697-9510-E937B60F57C8}"/>
          </ac:spMkLst>
        </pc:spChg>
      </pc:sldChg>
      <pc:sldChg chg="modSp">
        <pc:chgData name="Andrejs Mūrnieks" userId="S::murnieks@edu.lu.lv::3e8de971-bca6-4a40-98d7-345a6aeb0e19" providerId="AD" clId="Web-{B005AFC1-BFD0-4DC2-8E1F-A28FD0FE7587}" dt="2023-03-23T15:23:51.820" v="29" actId="20577"/>
        <pc:sldMkLst>
          <pc:docMk/>
          <pc:sldMk cId="3319441769" sldId="262"/>
        </pc:sldMkLst>
        <pc:spChg chg="mod">
          <ac:chgData name="Andrejs Mūrnieks" userId="S::murnieks@edu.lu.lv::3e8de971-bca6-4a40-98d7-345a6aeb0e19" providerId="AD" clId="Web-{B005AFC1-BFD0-4DC2-8E1F-A28FD0FE7587}" dt="2023-03-23T15:23:51.820" v="29" actId="20577"/>
          <ac:spMkLst>
            <pc:docMk/>
            <pc:sldMk cId="3319441769" sldId="262"/>
            <ac:spMk id="3" creationId="{B96690DA-9342-138C-1385-F7D94E367D65}"/>
          </ac:spMkLst>
        </pc:spChg>
      </pc:sldChg>
    </pc:docChg>
  </pc:docChgLst>
  <pc:docChgLst>
    <pc:chgData name="Andrejs Mūrnieks" userId="S::murnieks@edu.lu.lv::3e8de971-bca6-4a40-98d7-345a6aeb0e19" providerId="AD" clId="Web-{5844F390-C6F9-4BD0-B93C-0B63F7FCC1A0}"/>
    <pc:docChg chg="modSld">
      <pc:chgData name="Andrejs Mūrnieks" userId="S::murnieks@edu.lu.lv::3e8de971-bca6-4a40-98d7-345a6aeb0e19" providerId="AD" clId="Web-{5844F390-C6F9-4BD0-B93C-0B63F7FCC1A0}" dt="2023-02-02T11:22:00.676" v="28" actId="20577"/>
      <pc:docMkLst>
        <pc:docMk/>
      </pc:docMkLst>
      <pc:sldChg chg="modSp">
        <pc:chgData name="Andrejs Mūrnieks" userId="S::murnieks@edu.lu.lv::3e8de971-bca6-4a40-98d7-345a6aeb0e19" providerId="AD" clId="Web-{5844F390-C6F9-4BD0-B93C-0B63F7FCC1A0}" dt="2023-02-02T11:22:00.676" v="28" actId="20577"/>
        <pc:sldMkLst>
          <pc:docMk/>
          <pc:sldMk cId="2964464848" sldId="259"/>
        </pc:sldMkLst>
        <pc:spChg chg="mod">
          <ac:chgData name="Andrejs Mūrnieks" userId="S::murnieks@edu.lu.lv::3e8de971-bca6-4a40-98d7-345a6aeb0e19" providerId="AD" clId="Web-{5844F390-C6F9-4BD0-B93C-0B63F7FCC1A0}" dt="2023-02-02T11:21:17.019" v="13" actId="20577"/>
          <ac:spMkLst>
            <pc:docMk/>
            <pc:sldMk cId="2964464848" sldId="259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5844F390-C6F9-4BD0-B93C-0B63F7FCC1A0}" dt="2023-02-02T11:22:00.676" v="28" actId="20577"/>
          <ac:spMkLst>
            <pc:docMk/>
            <pc:sldMk cId="2964464848" sldId="259"/>
            <ac:spMk id="3" creationId="{6332C34D-5735-47D5-B218-A0A68ADE6AD5}"/>
          </ac:spMkLst>
        </pc:spChg>
      </pc:sldChg>
    </pc:docChg>
  </pc:docChgLst>
  <pc:docChgLst>
    <pc:chgData name="Andrejs Mūrnieks" userId="S::murnieks@edu.lu.lv::3e8de971-bca6-4a40-98d7-345a6aeb0e19" providerId="AD" clId="Web-{384C5566-5E7C-4B27-AB14-33B472372F5C}"/>
    <pc:docChg chg="modSld">
      <pc:chgData name="Andrejs Mūrnieks" userId="S::murnieks@edu.lu.lv::3e8de971-bca6-4a40-98d7-345a6aeb0e19" providerId="AD" clId="Web-{384C5566-5E7C-4B27-AB14-33B472372F5C}" dt="2023-02-02T11:18:10.220" v="137"/>
      <pc:docMkLst>
        <pc:docMk/>
      </pc:docMkLst>
      <pc:sldChg chg="addSp delSp modSp">
        <pc:chgData name="Andrejs Mūrnieks" userId="S::murnieks@edu.lu.lv::3e8de971-bca6-4a40-98d7-345a6aeb0e19" providerId="AD" clId="Web-{384C5566-5E7C-4B27-AB14-33B472372F5C}" dt="2023-02-02T11:18:10.220" v="13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384C5566-5E7C-4B27-AB14-33B472372F5C}" dt="2023-02-02T11:14:22.812" v="17" actId="20577"/>
          <ac:spMkLst>
            <pc:docMk/>
            <pc:sldMk cId="1230155545" sldId="257"/>
            <ac:spMk id="2" creationId="{113EC399-75D5-46C3-9B45-FE17252B0780}"/>
          </ac:spMkLst>
        </pc:spChg>
        <pc:spChg chg="del mod">
          <ac:chgData name="Andrejs Mūrnieks" userId="S::murnieks@edu.lu.lv::3e8de971-bca6-4a40-98d7-345a6aeb0e19" providerId="AD" clId="Web-{384C5566-5E7C-4B27-AB14-33B472372F5C}" dt="2023-02-02T11:14:51.969" v="19"/>
          <ac:spMkLst>
            <pc:docMk/>
            <pc:sldMk cId="1230155545" sldId="257"/>
            <ac:spMk id="3" creationId="{6332C34D-5735-47D5-B218-A0A68ADE6AD5}"/>
          </ac:spMkLst>
        </pc:spChg>
        <pc:graphicFrameChg chg="add mod ord modGraphic">
          <ac:chgData name="Andrejs Mūrnieks" userId="S::murnieks@edu.lu.lv::3e8de971-bca6-4a40-98d7-345a6aeb0e19" providerId="AD" clId="Web-{384C5566-5E7C-4B27-AB14-33B472372F5C}" dt="2023-02-02T11:18:10.220" v="137"/>
          <ac:graphicFrameMkLst>
            <pc:docMk/>
            <pc:sldMk cId="1230155545" sldId="257"/>
            <ac:graphicFrameMk id="4" creationId="{77F06B4D-C661-E99A-6EBA-DD5C7E503B1E}"/>
          </ac:graphicFrameMkLst>
        </pc:graphicFrameChg>
        <pc:graphicFrameChg chg="add mod modGraphic">
          <ac:chgData name="Andrejs Mūrnieks" userId="S::murnieks@edu.lu.lv::3e8de971-bca6-4a40-98d7-345a6aeb0e19" providerId="AD" clId="Web-{384C5566-5E7C-4B27-AB14-33B472372F5C}" dt="2023-02-02T11:17:58.376" v="131"/>
          <ac:graphicFrameMkLst>
            <pc:docMk/>
            <pc:sldMk cId="1230155545" sldId="257"/>
            <ac:graphicFrameMk id="6" creationId="{A6CF5E2C-C7C5-B70C-B31A-E900441705E3}"/>
          </ac:graphicFrameMkLst>
        </pc:graphicFrameChg>
      </pc:sldChg>
      <pc:sldChg chg="modSp">
        <pc:chgData name="Andrejs Mūrnieks" userId="S::murnieks@edu.lu.lv::3e8de971-bca6-4a40-98d7-345a6aeb0e19" providerId="AD" clId="Web-{384C5566-5E7C-4B27-AB14-33B472372F5C}" dt="2023-02-02T11:13:58.484" v="11" actId="20577"/>
        <pc:sldMkLst>
          <pc:docMk/>
          <pc:sldMk cId="683218732" sldId="261"/>
        </pc:sldMkLst>
        <pc:spChg chg="mod">
          <ac:chgData name="Andrejs Mūrnieks" userId="S::murnieks@edu.lu.lv::3e8de971-bca6-4a40-98d7-345a6aeb0e19" providerId="AD" clId="Web-{384C5566-5E7C-4B27-AB14-33B472372F5C}" dt="2023-02-02T11:13:58.484" v="11" actId="20577"/>
          <ac:spMkLst>
            <pc:docMk/>
            <pc:sldMk cId="683218732" sldId="261"/>
            <ac:spMk id="2" creationId="{113EC399-75D5-46C3-9B45-FE17252B0780}"/>
          </ac:spMkLst>
        </pc:spChg>
      </pc:sldChg>
    </pc:docChg>
  </pc:docChgLst>
  <pc:docChgLst>
    <pc:chgData name="Andrejs Mūrnieks" userId="S::murnieks@edu.lu.lv::3e8de971-bca6-4a40-98d7-345a6aeb0e19" providerId="AD" clId="Web-{F1B5B0CB-F3EA-4ECA-A187-723B1F39DABC}"/>
    <pc:docChg chg="modSld">
      <pc:chgData name="Andrejs Mūrnieks" userId="S::murnieks@edu.lu.lv::3e8de971-bca6-4a40-98d7-345a6aeb0e19" providerId="AD" clId="Web-{F1B5B0CB-F3EA-4ECA-A187-723B1F39DABC}" dt="2023-10-24T15:52:40.019" v="34" actId="20577"/>
      <pc:docMkLst>
        <pc:docMk/>
      </pc:docMkLst>
      <pc:sldChg chg="modSp">
        <pc:chgData name="Andrejs Mūrnieks" userId="S::murnieks@edu.lu.lv::3e8de971-bca6-4a40-98d7-345a6aeb0e19" providerId="AD" clId="Web-{F1B5B0CB-F3EA-4ECA-A187-723B1F39DABC}" dt="2023-10-24T15:48:37.614" v="8" actId="1076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F1B5B0CB-F3EA-4ECA-A187-723B1F39DABC}" dt="2023-10-24T15:48:37.614" v="8" actId="1076"/>
          <ac:spMkLst>
            <pc:docMk/>
            <pc:sldMk cId="1230155545" sldId="257"/>
            <ac:spMk id="5" creationId="{21546CEB-0D9C-E0AD-7A70-F7C5F5239C4A}"/>
          </ac:spMkLst>
        </pc:spChg>
        <pc:graphicFrameChg chg="mod modGraphic">
          <ac:chgData name="Andrejs Mūrnieks" userId="S::murnieks@edu.lu.lv::3e8de971-bca6-4a40-98d7-345a6aeb0e19" providerId="AD" clId="Web-{F1B5B0CB-F3EA-4ECA-A187-723B1F39DABC}" dt="2023-10-24T15:48:26.208" v="7"/>
          <ac:graphicFrameMkLst>
            <pc:docMk/>
            <pc:sldMk cId="1230155545" sldId="257"/>
            <ac:graphicFrameMk id="7" creationId="{C37FE656-A88B-D1C4-E3DE-34F1C88C9EEB}"/>
          </ac:graphicFrameMkLst>
        </pc:graphicFrameChg>
      </pc:sldChg>
      <pc:sldChg chg="modSp">
        <pc:chgData name="Andrejs Mūrnieks" userId="S::murnieks@edu.lu.lv::3e8de971-bca6-4a40-98d7-345a6aeb0e19" providerId="AD" clId="Web-{F1B5B0CB-F3EA-4ECA-A187-723B1F39DABC}" dt="2023-10-24T15:50:39.713" v="25" actId="20577"/>
        <pc:sldMkLst>
          <pc:docMk/>
          <pc:sldMk cId="2577734706" sldId="260"/>
        </pc:sldMkLst>
        <pc:spChg chg="mod">
          <ac:chgData name="Andrejs Mūrnieks" userId="S::murnieks@edu.lu.lv::3e8de971-bca6-4a40-98d7-345a6aeb0e19" providerId="AD" clId="Web-{F1B5B0CB-F3EA-4ECA-A187-723B1F39DABC}" dt="2023-10-24T15:50:39.713" v="25" actId="20577"/>
          <ac:spMkLst>
            <pc:docMk/>
            <pc:sldMk cId="2577734706" sldId="260"/>
            <ac:spMk id="5" creationId="{703B4FE8-F0FA-08C9-E535-6F0343FBFE96}"/>
          </ac:spMkLst>
        </pc:spChg>
        <pc:spChg chg="mod">
          <ac:chgData name="Andrejs Mūrnieks" userId="S::murnieks@edu.lu.lv::3e8de971-bca6-4a40-98d7-345a6aeb0e19" providerId="AD" clId="Web-{F1B5B0CB-F3EA-4ECA-A187-723B1F39DABC}" dt="2023-10-24T15:50:17.962" v="19" actId="20577"/>
          <ac:spMkLst>
            <pc:docMk/>
            <pc:sldMk cId="2577734706" sldId="260"/>
            <ac:spMk id="7" creationId="{394C58ED-800B-8AA3-0A49-A0A81156C1A2}"/>
          </ac:spMkLst>
        </pc:spChg>
      </pc:sldChg>
      <pc:sldChg chg="modSp">
        <pc:chgData name="Andrejs Mūrnieks" userId="S::murnieks@edu.lu.lv::3e8de971-bca6-4a40-98d7-345a6aeb0e19" providerId="AD" clId="Web-{F1B5B0CB-F3EA-4ECA-A187-723B1F39DABC}" dt="2023-10-24T15:47:46.613" v="0" actId="1076"/>
        <pc:sldMkLst>
          <pc:docMk/>
          <pc:sldMk cId="683218732" sldId="261"/>
        </pc:sldMkLst>
        <pc:spChg chg="mod">
          <ac:chgData name="Andrejs Mūrnieks" userId="S::murnieks@edu.lu.lv::3e8de971-bca6-4a40-98d7-345a6aeb0e19" providerId="AD" clId="Web-{F1B5B0CB-F3EA-4ECA-A187-723B1F39DABC}" dt="2023-10-24T15:47:46.613" v="0" actId="1076"/>
          <ac:spMkLst>
            <pc:docMk/>
            <pc:sldMk cId="683218732" sldId="261"/>
            <ac:spMk id="2" creationId="{113EC399-75D5-46C3-9B45-FE17252B0780}"/>
          </ac:spMkLst>
        </pc:spChg>
      </pc:sldChg>
      <pc:sldChg chg="modSp">
        <pc:chgData name="Andrejs Mūrnieks" userId="S::murnieks@edu.lu.lv::3e8de971-bca6-4a40-98d7-345a6aeb0e19" providerId="AD" clId="Web-{F1B5B0CB-F3EA-4ECA-A187-723B1F39DABC}" dt="2023-10-24T15:52:40.019" v="34" actId="20577"/>
        <pc:sldMkLst>
          <pc:docMk/>
          <pc:sldMk cId="3319441769" sldId="262"/>
        </pc:sldMkLst>
        <pc:spChg chg="mod">
          <ac:chgData name="Andrejs Mūrnieks" userId="S::murnieks@edu.lu.lv::3e8de971-bca6-4a40-98d7-345a6aeb0e19" providerId="AD" clId="Web-{F1B5B0CB-F3EA-4ECA-A187-723B1F39DABC}" dt="2023-10-24T15:52:10.939" v="30" actId="1076"/>
          <ac:spMkLst>
            <pc:docMk/>
            <pc:sldMk cId="3319441769" sldId="262"/>
            <ac:spMk id="2" creationId="{446D9640-BBE4-3273-53C8-0F9861DF4440}"/>
          </ac:spMkLst>
        </pc:spChg>
        <pc:spChg chg="mod">
          <ac:chgData name="Andrejs Mūrnieks" userId="S::murnieks@edu.lu.lv::3e8de971-bca6-4a40-98d7-345a6aeb0e19" providerId="AD" clId="Web-{F1B5B0CB-F3EA-4ECA-A187-723B1F39DABC}" dt="2023-10-24T15:52:40.019" v="34" actId="20577"/>
          <ac:spMkLst>
            <pc:docMk/>
            <pc:sldMk cId="3319441769" sldId="262"/>
            <ac:spMk id="3" creationId="{B96690DA-9342-138C-1385-F7D94E367D65}"/>
          </ac:spMkLst>
        </pc:spChg>
      </pc:sldChg>
      <pc:sldChg chg="modSp">
        <pc:chgData name="Andrejs Mūrnieks" userId="S::murnieks@edu.lu.lv::3e8de971-bca6-4a40-98d7-345a6aeb0e19" providerId="AD" clId="Web-{F1B5B0CB-F3EA-4ECA-A187-723B1F39DABC}" dt="2023-10-24T15:51:36.339" v="28" actId="20577"/>
        <pc:sldMkLst>
          <pc:docMk/>
          <pc:sldMk cId="1830765405" sldId="264"/>
        </pc:sldMkLst>
        <pc:spChg chg="mod">
          <ac:chgData name="Andrejs Mūrnieks" userId="S::murnieks@edu.lu.lv::3e8de971-bca6-4a40-98d7-345a6aeb0e19" providerId="AD" clId="Web-{F1B5B0CB-F3EA-4ECA-A187-723B1F39DABC}" dt="2023-10-24T15:51:36.339" v="28" actId="20577"/>
          <ac:spMkLst>
            <pc:docMk/>
            <pc:sldMk cId="1830765405" sldId="264"/>
            <ac:spMk id="6" creationId="{81602907-F89C-481F-0605-B46C05097C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l6ICahN8A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0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10. klase</a:t>
            </a:r>
            <a:br>
              <a:rPr lang="lv-LV" sz="4800" dirty="0"/>
            </a:br>
            <a:r>
              <a:rPr lang="lv-LV" sz="4800" dirty="0"/>
              <a:t>1. modulis: Plaukstošas personības  </a:t>
            </a:r>
            <a:br>
              <a:rPr lang="lv-LV" sz="4800" dirty="0"/>
            </a:br>
            <a:r>
              <a:rPr lang="lv-LV" sz="4800" dirty="0"/>
              <a:t>Tēma: Kas es esmu? Kāds es esmu?</a:t>
            </a:r>
            <a:br>
              <a:rPr lang="lv-LV" sz="4800" dirty="0"/>
            </a:br>
            <a:r>
              <a:rPr lang="lv-LV" sz="4800" b="1" dirty="0"/>
              <a:t>3. nodarbība: Kas mani padara vērtīgu?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417"/>
            <a:ext cx="9144000" cy="1655762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8" y="173707"/>
            <a:ext cx="10515600" cy="767671"/>
          </a:xfrm>
        </p:spPr>
        <p:txBody>
          <a:bodyPr/>
          <a:lstStyle/>
          <a:p>
            <a:pPr algn="ctr"/>
            <a:r>
              <a:rPr lang="lv-LV" sz="3600" b="1" dirty="0">
                <a:latin typeface="Calibri"/>
                <a:cs typeface="Calibri Light"/>
              </a:rPr>
              <a:t>Ierosmei. </a:t>
            </a:r>
            <a:r>
              <a:rPr lang="lv-LV" sz="3600" dirty="0">
                <a:latin typeface="Calibri"/>
                <a:cs typeface="Calibri Light"/>
              </a:rPr>
              <a:t>Slavenība un b</a:t>
            </a:r>
            <a:r>
              <a:rPr lang="lv-LV" sz="3600" dirty="0">
                <a:latin typeface="Calibri"/>
                <a:ea typeface="+mj-lt"/>
                <a:cs typeface="+mj-lt"/>
              </a:rPr>
              <a:t>ezpajumtnieks. </a:t>
            </a:r>
            <a:endParaRPr lang="lv-LV" sz="3600">
              <a:latin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94F0E0-5F0D-21A5-C811-AE8ABEAD4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7866" y="1026709"/>
            <a:ext cx="4354286" cy="2929617"/>
          </a:xfrm>
        </p:spPr>
      </p:pic>
      <p:pic>
        <p:nvPicPr>
          <p:cNvPr id="6" name="Picture 6" descr="A picture containing floor, person, indoor, dressed&#10;&#10;Description automatically generated">
            <a:extLst>
              <a:ext uri="{FF2B5EF4-FFF2-40B4-BE49-F238E27FC236}">
                <a16:creationId xmlns:a16="http://schemas.microsoft.com/office/drawing/2014/main" id="{D1785F6B-EE6B-99A9-AFF5-5797AA92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5" y="3939899"/>
            <a:ext cx="3831770" cy="2510049"/>
          </a:xfrm>
          <a:prstGeom prst="rect">
            <a:avLst/>
          </a:prstGeom>
        </p:spPr>
      </p:pic>
      <p:pic>
        <p:nvPicPr>
          <p:cNvPr id="7" name="Picture 7" descr="A picture containing person, food, person, barbecue&#10;&#10;Description automatically generated">
            <a:extLst>
              <a:ext uri="{FF2B5EF4-FFF2-40B4-BE49-F238E27FC236}">
                <a16:creationId xmlns:a16="http://schemas.microsoft.com/office/drawing/2014/main" id="{38F66A01-F09D-DCB6-B768-D4CCA0B78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26709"/>
            <a:ext cx="5165271" cy="2913190"/>
          </a:xfrm>
          <a:prstGeom prst="rect">
            <a:avLst/>
          </a:prstGeom>
        </p:spPr>
      </p:pic>
      <p:pic>
        <p:nvPicPr>
          <p:cNvPr id="10" name="Picture 10" descr="A person sitting on a bench holding a sign&#10;&#10;Description automatically generated">
            <a:extLst>
              <a:ext uri="{FF2B5EF4-FFF2-40B4-BE49-F238E27FC236}">
                <a16:creationId xmlns:a16="http://schemas.microsoft.com/office/drawing/2014/main" id="{C4173956-59E7-BE78-46C5-3963277CB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565" y="3246301"/>
            <a:ext cx="2319269" cy="3488872"/>
          </a:xfrm>
          <a:prstGeom prst="rect">
            <a:avLst/>
          </a:prstGeom>
        </p:spPr>
      </p:pic>
      <p:pic>
        <p:nvPicPr>
          <p:cNvPr id="12" name="Picture 12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635B1D2C-5410-466E-2CA5-3DA61F876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574" y="3939899"/>
            <a:ext cx="2511879" cy="1684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CEDBD-496E-6697-9510-E937B60F57C8}"/>
              </a:ext>
            </a:extLst>
          </p:cNvPr>
          <p:cNvSpPr txBox="1"/>
          <p:nvPr/>
        </p:nvSpPr>
        <p:spPr>
          <a:xfrm>
            <a:off x="4175143" y="4328334"/>
            <a:ext cx="331603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Vai šiem cilvēkiem ir vienāda vērtība?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Ar ko viņi atšķiras? </a:t>
            </a:r>
            <a:endParaRPr lang="lv-LV" sz="24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Kādā ziņā viņu vērtība ir vienāda?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321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288925"/>
            <a:ext cx="10820399" cy="1020763"/>
          </a:xfrm>
        </p:spPr>
        <p:txBody>
          <a:bodyPr/>
          <a:lstStyle/>
          <a:p>
            <a:r>
              <a:rPr lang="lv-LV" dirty="0">
                <a:cs typeface="Calibri Light"/>
              </a:rPr>
              <a:t>1. aktivitāte. </a:t>
            </a:r>
            <a:r>
              <a:rPr lang="lv-LV" sz="4000" dirty="0">
                <a:ea typeface="+mj-lt"/>
                <a:cs typeface="+mj-lt"/>
              </a:rPr>
              <a:t>Kas bagātina cilvēka personību?</a:t>
            </a:r>
            <a:endParaRPr lang="lv-LV" sz="4000" dirty="0"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46CEB-0D9C-E0AD-7A70-F7C5F5239C4A}"/>
              </a:ext>
            </a:extLst>
          </p:cNvPr>
          <p:cNvSpPr txBox="1"/>
          <p:nvPr/>
        </p:nvSpPr>
        <p:spPr>
          <a:xfrm>
            <a:off x="2436537" y="1304621"/>
            <a:ext cx="7426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K</a:t>
            </a:r>
            <a:r>
              <a:rPr lang="es-ES" sz="2800" dirty="0"/>
              <a:t>o </a:t>
            </a:r>
            <a:r>
              <a:rPr lang="es-ES" sz="2800" dirty="0" err="1"/>
              <a:t>mēs</a:t>
            </a:r>
            <a:r>
              <a:rPr lang="es-ES" sz="2800" dirty="0"/>
              <a:t> </a:t>
            </a:r>
            <a:r>
              <a:rPr lang="es-ES" sz="2800" dirty="0" err="1"/>
              <a:t>novērtējam</a:t>
            </a:r>
            <a:r>
              <a:rPr lang="es-ES" sz="2800" dirty="0"/>
              <a:t> </a:t>
            </a:r>
            <a:r>
              <a:rPr lang="es-ES" sz="2800" dirty="0" err="1"/>
              <a:t>sevī</a:t>
            </a:r>
            <a:r>
              <a:rPr lang="es-ES" sz="2800" dirty="0"/>
              <a:t> un </a:t>
            </a:r>
            <a:r>
              <a:rPr lang="es-ES" sz="2800" dirty="0" err="1"/>
              <a:t>citos</a:t>
            </a:r>
            <a:r>
              <a:rPr lang="es-ES" sz="2800" dirty="0"/>
              <a:t> </a:t>
            </a:r>
            <a:r>
              <a:rPr lang="es-ES" sz="2800" dirty="0" err="1"/>
              <a:t>cilvēkos</a:t>
            </a:r>
            <a:r>
              <a:rPr lang="es-ES" sz="2800" dirty="0"/>
              <a:t>? </a:t>
            </a:r>
            <a:endParaRPr lang="en-GB" sz="2800" dirty="0"/>
          </a:p>
        </p:txBody>
      </p:sp>
      <p:graphicFrame>
        <p:nvGraphicFramePr>
          <p:cNvPr id="7" name="Tabula 6">
            <a:extLst>
              <a:ext uri="{FF2B5EF4-FFF2-40B4-BE49-F238E27FC236}">
                <a16:creationId xmlns:a16="http://schemas.microsoft.com/office/drawing/2014/main" id="{C37FE656-A88B-D1C4-E3DE-34F1C88C9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57182"/>
              </p:ext>
            </p:extLst>
          </p:nvPr>
        </p:nvGraphicFramePr>
        <p:xfrm>
          <a:off x="352517" y="2045380"/>
          <a:ext cx="11486966" cy="40948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4085">
                  <a:extLst>
                    <a:ext uri="{9D8B030D-6E8A-4147-A177-3AD203B41FA5}">
                      <a16:colId xmlns:a16="http://schemas.microsoft.com/office/drawing/2014/main" val="2420200565"/>
                    </a:ext>
                  </a:extLst>
                </a:gridCol>
                <a:gridCol w="1914085">
                  <a:extLst>
                    <a:ext uri="{9D8B030D-6E8A-4147-A177-3AD203B41FA5}">
                      <a16:colId xmlns:a16="http://schemas.microsoft.com/office/drawing/2014/main" val="3473068456"/>
                    </a:ext>
                  </a:extLst>
                </a:gridCol>
                <a:gridCol w="1914085">
                  <a:extLst>
                    <a:ext uri="{9D8B030D-6E8A-4147-A177-3AD203B41FA5}">
                      <a16:colId xmlns:a16="http://schemas.microsoft.com/office/drawing/2014/main" val="623420669"/>
                    </a:ext>
                  </a:extLst>
                </a:gridCol>
                <a:gridCol w="1914085">
                  <a:extLst>
                    <a:ext uri="{9D8B030D-6E8A-4147-A177-3AD203B41FA5}">
                      <a16:colId xmlns:a16="http://schemas.microsoft.com/office/drawing/2014/main" val="3562469034"/>
                    </a:ext>
                  </a:extLst>
                </a:gridCol>
                <a:gridCol w="1915313">
                  <a:extLst>
                    <a:ext uri="{9D8B030D-6E8A-4147-A177-3AD203B41FA5}">
                      <a16:colId xmlns:a16="http://schemas.microsoft.com/office/drawing/2014/main" val="3529922936"/>
                    </a:ext>
                  </a:extLst>
                </a:gridCol>
                <a:gridCol w="1915313">
                  <a:extLst>
                    <a:ext uri="{9D8B030D-6E8A-4147-A177-3AD203B41FA5}">
                      <a16:colId xmlns:a16="http://schemas.microsoft.com/office/drawing/2014/main" val="733587946"/>
                    </a:ext>
                  </a:extLst>
                </a:gridCol>
              </a:tblGrid>
              <a:tr h="44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</a:rPr>
                        <a:t>Prasmes</a:t>
                      </a:r>
                      <a:endParaRPr lang="lv-LV" sz="2000" b="1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</a:rPr>
                        <a:t>Talanti</a:t>
                      </a:r>
                      <a:endParaRPr lang="lv-LV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</a:rPr>
                        <a:t>Zināšanas </a:t>
                      </a:r>
                      <a:endParaRPr lang="lv-LV" sz="2000" b="1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</a:rPr>
                        <a:t>Tikumi</a:t>
                      </a:r>
                      <a:endParaRPr lang="lv-LV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</a:rPr>
                        <a:t>Pienesums sabiedrībai</a:t>
                      </a:r>
                      <a:endParaRPr lang="lv-LV" sz="2000" b="1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</a:rPr>
                        <a:t>Cits</a:t>
                      </a:r>
                      <a:endParaRPr lang="lv-LV" sz="2000" b="1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112843"/>
                  </a:ext>
                </a:extLst>
              </a:tr>
              <a:tr h="345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77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46D9640-BBE4-3273-53C8-0F9861DF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67" y="253822"/>
            <a:ext cx="10515600" cy="13255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aktivitāte</a:t>
            </a:r>
            <a:r>
              <a:rPr lang="en-GB" dirty="0"/>
              <a:t>. Vai var </a:t>
            </a:r>
            <a:r>
              <a:rPr lang="en-GB" dirty="0" err="1"/>
              <a:t>mērīt</a:t>
            </a:r>
            <a:r>
              <a:rPr lang="en-GB" dirty="0"/>
              <a:t> </a:t>
            </a:r>
            <a:r>
              <a:rPr lang="en-GB" dirty="0" err="1"/>
              <a:t>cilvēka</a:t>
            </a:r>
            <a:r>
              <a:rPr lang="en-GB" dirty="0"/>
              <a:t> </a:t>
            </a:r>
            <a:r>
              <a:rPr lang="en-GB" dirty="0" err="1"/>
              <a:t>vērtību</a:t>
            </a:r>
            <a:r>
              <a:rPr lang="en-GB" dirty="0"/>
              <a:t>?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96690DA-9342-138C-1385-F7D94E36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67" y="16800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Kas varētu notikt, ja cilvēkus vērtētu tikai pēc viņu personības iezīmēm (t.i., darbiem, viedokļiem un tikumiem)?</a:t>
            </a:r>
          </a:p>
          <a:p>
            <a:endParaRPr lang="lv-LV" dirty="0"/>
          </a:p>
          <a:p>
            <a:pPr algn="just">
              <a:spcAft>
                <a:spcPts val="600"/>
              </a:spcAft>
            </a:pPr>
            <a:r>
              <a:rPr lang="lv-LV" sz="2000" dirty="0">
                <a:effectLst/>
                <a:ea typeface="Calibri" panose="020F0502020204030204" pitchFamily="34" charset="0"/>
                <a:cs typeface="Times New Roman"/>
              </a:rPr>
              <a:t>J</a:t>
            </a: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a cilvēkus vērtē tikai pēc </a:t>
            </a:r>
            <a:r>
              <a:rPr lang="lv-LV" sz="2200" dirty="0">
                <a:ea typeface="Calibri" panose="020F0502020204030204" pitchFamily="34" charset="0"/>
                <a:cs typeface="Times New Roman"/>
              </a:rPr>
              <a:t>viņu darbiem</a:t>
            </a: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 un </a:t>
            </a:r>
            <a:r>
              <a:rPr lang="lv-LV" sz="2200" dirty="0">
                <a:ea typeface="Calibri" panose="020F0502020204030204" pitchFamily="34" charset="0"/>
                <a:cs typeface="Times New Roman"/>
              </a:rPr>
              <a:t>produktivitātes</a:t>
            </a: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, tad….</a:t>
            </a:r>
          </a:p>
          <a:p>
            <a:pPr algn="just">
              <a:spcAft>
                <a:spcPts val="600"/>
              </a:spcAft>
            </a:pP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Ja cilvēkus vērtē tikai pēc </a:t>
            </a:r>
            <a:r>
              <a:rPr lang="lv-LV" sz="2200" dirty="0">
                <a:ea typeface="Calibri" panose="020F0502020204030204" pitchFamily="34" charset="0"/>
                <a:cs typeface="Times New Roman"/>
              </a:rPr>
              <a:t>viņu</a:t>
            </a: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 viedokļiem, tad….</a:t>
            </a:r>
          </a:p>
          <a:p>
            <a:pPr algn="just">
              <a:spcAft>
                <a:spcPts val="600"/>
              </a:spcAft>
            </a:pP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Ja cilvēkus vērtē tikai pēc </a:t>
            </a:r>
            <a:r>
              <a:rPr lang="lv-LV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piekrišanas konkrētai ideoloģijai, tad…</a:t>
            </a:r>
            <a:endParaRPr lang="lv-LV" sz="2200" dirty="0">
              <a:effectLst/>
              <a:ea typeface="Calibri" panose="020F0502020204030204" pitchFamily="34" charset="0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Ja cilvēkus vērtē tikai pēc </a:t>
            </a:r>
            <a:r>
              <a:rPr lang="lv-LV" sz="2200" dirty="0">
                <a:ea typeface="Calibri" panose="020F0502020204030204" pitchFamily="34" charset="0"/>
                <a:cs typeface="Times New Roman"/>
              </a:rPr>
              <a:t>viņu</a:t>
            </a: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 tikumiem, tad….</a:t>
            </a:r>
          </a:p>
          <a:p>
            <a:pPr algn="just">
              <a:spcAft>
                <a:spcPts val="600"/>
              </a:spcAft>
            </a:pP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Ja cilvēkus vērtē tikai pēc </a:t>
            </a:r>
            <a:r>
              <a:rPr lang="lv-LV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/>
              </a:rPr>
              <a:t>rases vai tautības</a:t>
            </a:r>
            <a:r>
              <a:rPr lang="lv-LV" sz="2200" dirty="0">
                <a:effectLst/>
                <a:ea typeface="Calibri" panose="020F0502020204030204" pitchFamily="34" charset="0"/>
                <a:cs typeface="Times New Roman"/>
              </a:rPr>
              <a:t>, tad….</a:t>
            </a:r>
          </a:p>
          <a:p>
            <a:endParaRPr lang="en-GB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DAE07E3-1730-30AF-6449-0949F828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387" y="3828239"/>
            <a:ext cx="2842499" cy="1979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D7B3F-E4C0-3A18-BA9E-C90C5A4CF886}"/>
              </a:ext>
            </a:extLst>
          </p:cNvPr>
          <p:cNvSpPr txBox="1"/>
          <p:nvPr/>
        </p:nvSpPr>
        <p:spPr>
          <a:xfrm>
            <a:off x="7239739" y="5622965"/>
            <a:ext cx="4887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https://www.youtube.com/watch?v=5Rl6ICahN8A</a:t>
            </a:r>
            <a:r>
              <a:rPr lang="lv-LV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44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cs typeface="Calibri Light"/>
              </a:rPr>
              <a:t>3. aktivitāte. Cilvēciskais un cilvēcīgais</a:t>
            </a:r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05526F0-864E-9BBA-27C6-F7E3B354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4400" dirty="0"/>
              <a:t>Cilvēciskais</a:t>
            </a:r>
            <a:endParaRPr lang="en-GB" sz="44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96921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>
                <a:cs typeface="Calibri"/>
              </a:rPr>
              <a:t>Visas cilvēciskās ļaužu izpausmes</a:t>
            </a:r>
          </a:p>
          <a:p>
            <a:r>
              <a:rPr lang="lv-LV" dirty="0">
                <a:cs typeface="Calibri"/>
              </a:rPr>
              <a:t>Potenciāli ikviens cilvēks var attīstīties</a:t>
            </a:r>
          </a:p>
          <a:p>
            <a:r>
              <a:rPr lang="lv-LV" dirty="0">
                <a:cs typeface="Calibri"/>
              </a:rPr>
              <a:t>Ikvienam cilvēkam ir neatņemama cieņa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lv-LV" dirty="0">
              <a:cs typeface="Calibri"/>
            </a:endParaRP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FB34B576-2938-A631-B138-1DB20A0A1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lv-LV" sz="4400" dirty="0"/>
              <a:t>Cilvēcīgums</a:t>
            </a:r>
            <a:endParaRPr lang="en-GB" sz="4400" dirty="0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00D77D75-479B-C011-9325-09E9765E5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5875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Perspektīva, uzdevums un virziens, kurā aicināts augt ikviens</a:t>
            </a:r>
          </a:p>
          <a:p>
            <a:r>
              <a:rPr lang="lv-LV" dirty="0"/>
              <a:t>Par cilvēku, kurš izceļas ar izciliem veikumiem vai spēcīgu raksturu, saka, ka viņš ir personība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46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C5D6B213-C2A9-788A-70CB-8FFACD8E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cs typeface="Calibri Light"/>
              </a:rPr>
              <a:t>3. aktivitāte. Cilvēciskais un cilvēcīgais</a:t>
            </a:r>
            <a:endParaRPr lang="en-GB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703B4FE8-F0FA-08C9-E535-6F0343FBF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Kā var pamatot un raksturot cilvēka "kā cilvēka" vērtību ? </a:t>
            </a:r>
            <a:endParaRPr lang="en-GB" dirty="0">
              <a:cs typeface="Calibri"/>
            </a:endParaRPr>
          </a:p>
        </p:txBody>
      </p:sp>
      <p:pic>
        <p:nvPicPr>
          <p:cNvPr id="9" name="Satura vietturis 8">
            <a:extLst>
              <a:ext uri="{FF2B5EF4-FFF2-40B4-BE49-F238E27FC236}">
                <a16:creationId xmlns:a16="http://schemas.microsoft.com/office/drawing/2014/main" id="{3DF81073-F487-BB21-CADF-91C3B63A98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04181" y="2632869"/>
            <a:ext cx="3429000" cy="3429000"/>
          </a:xfrm>
          <a:prstGeom prst="rect">
            <a:avLst/>
          </a:prstGeom>
        </p:spPr>
      </p:pic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394C58ED-800B-8AA3-0A49-A0A81156C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lv-LV" dirty="0"/>
              <a:t>Kā var pamatot un raksturot cilvēka </a:t>
            </a:r>
            <a:r>
              <a:rPr lang="lv-LV" dirty="0">
                <a:ea typeface="+mn-lt"/>
                <a:cs typeface="+mn-lt"/>
              </a:rPr>
              <a:t>«kā personības»</a:t>
            </a:r>
            <a:r>
              <a:rPr lang="lv-LV" dirty="0"/>
              <a:t> vērtību ? </a:t>
            </a:r>
            <a:endParaRPr lang="en-GB" dirty="0"/>
          </a:p>
        </p:txBody>
      </p:sp>
      <p:pic>
        <p:nvPicPr>
          <p:cNvPr id="10" name="Satura vietturis 9">
            <a:extLst>
              <a:ext uri="{FF2B5EF4-FFF2-40B4-BE49-F238E27FC236}">
                <a16:creationId xmlns:a16="http://schemas.microsoft.com/office/drawing/2014/main" id="{1F0D97CD-F4F3-EF48-6480-126EA4410F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77979" y="2505075"/>
            <a:ext cx="2571630" cy="3684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ACAAFF-52B7-5906-9F8C-014D91C60FDE}"/>
              </a:ext>
            </a:extLst>
          </p:cNvPr>
          <p:cNvSpPr txBox="1"/>
          <p:nvPr/>
        </p:nvSpPr>
        <p:spPr>
          <a:xfrm>
            <a:off x="1704181" y="6189663"/>
            <a:ext cx="3564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Cilvēks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cilvēks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lv-LV" dirty="0"/>
              <a:t>vērtīgs, jo….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6912F-751C-2216-A163-DC477089C880}"/>
              </a:ext>
            </a:extLst>
          </p:cNvPr>
          <p:cNvSpPr txBox="1"/>
          <p:nvPr/>
        </p:nvSpPr>
        <p:spPr>
          <a:xfrm>
            <a:off x="6172200" y="6234213"/>
            <a:ext cx="3564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Cilvēks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</a:t>
            </a:r>
            <a:r>
              <a:rPr lang="lv-LV" dirty="0"/>
              <a:t>personība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lv-LV" dirty="0"/>
              <a:t>vērtīgs, ja….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73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irsraksts 6">
            <a:extLst>
              <a:ext uri="{FF2B5EF4-FFF2-40B4-BE49-F238E27FC236}">
                <a16:creationId xmlns:a16="http://schemas.microsoft.com/office/drawing/2014/main" id="{1CD3F49B-3FFF-A05B-52AB-BDE8BF53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lv-LV">
                <a:solidFill>
                  <a:srgbClr val="FFFFFF"/>
                </a:solidFill>
              </a:rPr>
              <a:t>Pārdomām…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F141493B-74D0-5CD5-C9F4-ED0686B2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Vai, izvērtējot cilvēkus, spriežu tikai pēc viņu personības bagātības? (1. aktivitātē minētie aspekti)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Vai saskatu vērtību arī cilvēkos, kuriem nepiekrītu, kuri rīkojas nepareizi vai kuru personībā nesaskatu neko vērtīgu?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C63D2B60-8563-739E-2D5E-A8E5626C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100" b="1" err="1"/>
              <a:t>Refleksija</a:t>
            </a:r>
            <a:r>
              <a:rPr lang="en-GB" sz="4100" b="1"/>
              <a:t>. Kas </a:t>
            </a:r>
            <a:r>
              <a:rPr lang="en-GB" sz="4100" b="1" err="1"/>
              <a:t>mani</a:t>
            </a:r>
            <a:r>
              <a:rPr lang="en-GB" sz="4100" b="1"/>
              <a:t> </a:t>
            </a:r>
            <a:r>
              <a:rPr lang="en-GB" sz="4100" b="1" err="1"/>
              <a:t>padara</a:t>
            </a:r>
            <a:r>
              <a:rPr lang="en-GB" sz="4100" b="1"/>
              <a:t> </a:t>
            </a:r>
            <a:r>
              <a:rPr lang="en-GB" sz="4100" b="1" err="1"/>
              <a:t>vērtīgu</a:t>
            </a:r>
            <a:r>
              <a:rPr lang="en-GB" sz="4100" b="1"/>
              <a:t>? </a:t>
            </a:r>
            <a:endParaRPr lang="en-GB" sz="4100"/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1602907-F89C-481F-0605-B46C0509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Uzrakst</a:t>
            </a:r>
            <a:r>
              <a:rPr lang="lv-LV" sz="4400" dirty="0"/>
              <a:t>i</a:t>
            </a:r>
            <a:r>
              <a:rPr lang="en-GB" sz="4400" dirty="0"/>
              <a:t> </a:t>
            </a:r>
            <a:r>
              <a:rPr lang="en-GB" sz="4400" dirty="0" err="1"/>
              <a:t>dažas</a:t>
            </a:r>
            <a:r>
              <a:rPr lang="en-GB" sz="4400" dirty="0"/>
              <a:t> </a:t>
            </a:r>
            <a:r>
              <a:rPr lang="en-GB" sz="4400" dirty="0" err="1"/>
              <a:t>idejas</a:t>
            </a:r>
            <a:r>
              <a:rPr lang="en-GB" sz="4400" dirty="0"/>
              <a:t> par </a:t>
            </a:r>
            <a:r>
              <a:rPr lang="en-GB" sz="4400" dirty="0" err="1"/>
              <a:t>savu</a:t>
            </a:r>
            <a:r>
              <a:rPr lang="en-GB" sz="4400" dirty="0"/>
              <a:t> </a:t>
            </a:r>
            <a:r>
              <a:rPr lang="en-GB" sz="4400" dirty="0" err="1"/>
              <a:t>talantu</a:t>
            </a:r>
            <a:r>
              <a:rPr lang="en-GB" sz="4400" dirty="0"/>
              <a:t> </a:t>
            </a:r>
            <a:r>
              <a:rPr lang="en-GB" sz="4400" dirty="0" err="1"/>
              <a:t>attīstību</a:t>
            </a:r>
            <a:r>
              <a:rPr lang="en-GB" sz="4400" dirty="0"/>
              <a:t> un </a:t>
            </a:r>
            <a:r>
              <a:rPr lang="en-GB" sz="4400" dirty="0" err="1"/>
              <a:t>morālās</a:t>
            </a:r>
            <a:r>
              <a:rPr lang="en-GB" sz="4400" dirty="0"/>
              <a:t> </a:t>
            </a:r>
            <a:r>
              <a:rPr lang="en-GB" sz="4400" dirty="0" err="1"/>
              <a:t>izaugsmes</a:t>
            </a:r>
            <a:r>
              <a:rPr lang="en-GB" sz="4400" dirty="0"/>
              <a:t> </a:t>
            </a:r>
            <a:r>
              <a:rPr lang="en-GB" sz="4400" dirty="0" err="1"/>
              <a:t>iespējām</a:t>
            </a:r>
            <a:r>
              <a:rPr lang="en-GB" sz="4400" dirty="0"/>
              <a:t>!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8F59646-6360-A1ED-FDB2-EEB84995F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8" r="29975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C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6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/>
              <a:t>Resursi</a:t>
            </a:r>
            <a:r>
              <a:rPr lang="lv-LV" sz="1600" baseline="0"/>
              <a:t> pieejami: </a:t>
            </a:r>
            <a:r>
              <a:rPr lang="lv-LV" sz="1600" baseline="0">
                <a:hlinkClick r:id="rId2"/>
              </a:rPr>
              <a:t>www.arete.lu.lv</a:t>
            </a:r>
            <a:endParaRPr lang="lv-LV" sz="1600" baseline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Programmas administrators: Dr. Manuels Fernandezs. </a:t>
            </a:r>
            <a:r>
              <a:rPr lang="lv-LV" sz="1600" baseline="0">
                <a:hlinkClick r:id="rId3"/>
              </a:rPr>
              <a:t>manuels.fernandezs@lu.lv</a:t>
            </a:r>
            <a:r>
              <a:rPr lang="lv-LV" sz="1600" baseline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/>
              <a:t>“Digitālas mācību programmas efektivitātes izpēte jauniešu tikumiskajai audzināšanai Latvijas izglītības iestādēs (no 1. līdz 12. klasei)”</a:t>
            </a:r>
            <a:br>
              <a:rPr lang="lv-LV" sz="1200" i="1"/>
            </a:br>
            <a:r>
              <a:rPr lang="lv-LV" sz="1200" i="1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/>
              <a:t>Nr. lzp-2021/1-0385; LU reģistrācijas </a:t>
            </a:r>
            <a:r>
              <a:rPr lang="lv-LV" sz="1200" err="1"/>
              <a:t>Nr</a:t>
            </a:r>
            <a:r>
              <a:rPr lang="lv-LV" sz="1200"/>
              <a:t>: LZP2021/119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bcd8bb90-b1cb-4fe5-8892-66ea2dba031d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42849b6b-6ccc-423c-92da-67f4062e2063"/>
  </ds:schemaRefs>
</ds:datastoreItem>
</file>

<file path=customXml/itemProps2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1A0EC-8D74-4800-A59A-503CAE94A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461</Words>
  <Application>Microsoft Office PowerPoint</Application>
  <PresentationFormat>Platekrāna</PresentationFormat>
  <Paragraphs>64</Paragraphs>
  <Slides>9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0" baseType="lpstr">
      <vt:lpstr>Office dizains</vt:lpstr>
      <vt:lpstr>10. klase 1. modulis: Plaukstošas personības   Tēma: Kas es esmu? Kāds es esmu? 3. nodarbība: Kas mani padara vērtīgu?</vt:lpstr>
      <vt:lpstr>Ierosmei. Slavenība un bezpajumtnieks. </vt:lpstr>
      <vt:lpstr>1. aktivitāte. Kas bagātina cilvēka personību?</vt:lpstr>
      <vt:lpstr>2. aktivitāte. Vai var mērīt cilvēka vērtību? </vt:lpstr>
      <vt:lpstr>3. aktivitāte. Cilvēciskais un cilvēcīgais</vt:lpstr>
      <vt:lpstr>3. aktivitāte. Cilvēciskais un cilvēcīgais</vt:lpstr>
      <vt:lpstr>Pārdomām…</vt:lpstr>
      <vt:lpstr>Refleksija. Kas mani padara vērtīgu? 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 Joaquin Fernandez Gonzalez</cp:lastModifiedBy>
  <cp:revision>65</cp:revision>
  <dcterms:created xsi:type="dcterms:W3CDTF">2021-06-29T10:55:51Z</dcterms:created>
  <dcterms:modified xsi:type="dcterms:W3CDTF">2023-10-26T16:13:30Z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