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648" r:id="rId5"/>
  </p:sldMasterIdLst>
  <p:sldIdLst>
    <p:sldId id="344" r:id="rId6"/>
    <p:sldId id="345" r:id="rId7"/>
    <p:sldId id="346" r:id="rId8"/>
    <p:sldId id="347" r:id="rId9"/>
    <p:sldId id="360" r:id="rId10"/>
    <p:sldId id="362" r:id="rId11"/>
    <p:sldId id="361" r:id="rId12"/>
    <p:sldId id="351" r:id="rId13"/>
    <p:sldId id="355" r:id="rId14"/>
    <p:sldId id="357" r:id="rId15"/>
    <p:sldId id="356" r:id="rId16"/>
    <p:sldId id="364" r:id="rId17"/>
    <p:sldId id="363" r:id="rId18"/>
    <p:sldId id="358" r:id="rId19"/>
    <p:sldId id="341" r:id="rId20"/>
    <p:sldId id="359" r:id="rId21"/>
  </p:sldIdLst>
  <p:sldSz cx="12192000" cy="6858000"/>
  <p:notesSz cx="6858000" cy="9144000"/>
  <p:custDataLst>
    <p:tags r:id="rId22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7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tags" Target="tags/tag1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drejs Mūrnieks" userId="S::murnieks@edu.lu.lv::3e8de971-bca6-4a40-98d7-345a6aeb0e19" providerId="AD" clId="Web-{DE12EE30-4CD8-4C78-9B9B-7CC5A04C7E38}"/>
    <pc:docChg chg="addSld delSld modSld sldOrd">
      <pc:chgData name="Andrejs Mūrnieks" userId="S::murnieks@edu.lu.lv::3e8de971-bca6-4a40-98d7-345a6aeb0e19" providerId="AD" clId="Web-{DE12EE30-4CD8-4C78-9B9B-7CC5A04C7E38}" dt="2023-01-27T12:58:15.712" v="179" actId="1076"/>
      <pc:docMkLst>
        <pc:docMk/>
      </pc:docMkLst>
      <pc:sldChg chg="del">
        <pc:chgData name="Andrejs Mūrnieks" userId="S::murnieks@edu.lu.lv::3e8de971-bca6-4a40-98d7-345a6aeb0e19" providerId="AD" clId="Web-{DE12EE30-4CD8-4C78-9B9B-7CC5A04C7E38}" dt="2023-01-27T11:52:55.108" v="14"/>
        <pc:sldMkLst>
          <pc:docMk/>
          <pc:sldMk cId="850695242" sldId="256"/>
        </pc:sldMkLst>
      </pc:sldChg>
      <pc:sldChg chg="addSp delSp modSp del">
        <pc:chgData name="Andrejs Mūrnieks" userId="S::murnieks@edu.lu.lv::3e8de971-bca6-4a40-98d7-345a6aeb0e19" providerId="AD" clId="Web-{DE12EE30-4CD8-4C78-9B9B-7CC5A04C7E38}" dt="2023-01-27T12:00:46.809" v="117"/>
        <pc:sldMkLst>
          <pc:docMk/>
          <pc:sldMk cId="1959387342" sldId="261"/>
        </pc:sldMkLst>
        <pc:spChg chg="del">
          <ac:chgData name="Andrejs Mūrnieks" userId="S::murnieks@edu.lu.lv::3e8de971-bca6-4a40-98d7-345a6aeb0e19" providerId="AD" clId="Web-{DE12EE30-4CD8-4C78-9B9B-7CC5A04C7E38}" dt="2023-01-27T11:59:43.010" v="107"/>
          <ac:spMkLst>
            <pc:docMk/>
            <pc:sldMk cId="1959387342" sldId="261"/>
            <ac:spMk id="2" creationId="{00000000-0000-0000-0000-000000000000}"/>
          </ac:spMkLst>
        </pc:spChg>
        <pc:spChg chg="del">
          <ac:chgData name="Andrejs Mūrnieks" userId="S::murnieks@edu.lu.lv::3e8de971-bca6-4a40-98d7-345a6aeb0e19" providerId="AD" clId="Web-{DE12EE30-4CD8-4C78-9B9B-7CC5A04C7E38}" dt="2023-01-27T11:59:55.245" v="110"/>
          <ac:spMkLst>
            <pc:docMk/>
            <pc:sldMk cId="1959387342" sldId="261"/>
            <ac:spMk id="3" creationId="{00000000-0000-0000-0000-000000000000}"/>
          </ac:spMkLst>
        </pc:spChg>
        <pc:spChg chg="add mod">
          <ac:chgData name="Andrejs Mūrnieks" userId="S::murnieks@edu.lu.lv::3e8de971-bca6-4a40-98d7-345a6aeb0e19" providerId="AD" clId="Web-{DE12EE30-4CD8-4C78-9B9B-7CC5A04C7E38}" dt="2023-01-27T11:59:43.010" v="107"/>
          <ac:spMkLst>
            <pc:docMk/>
            <pc:sldMk cId="1959387342" sldId="261"/>
            <ac:spMk id="7" creationId="{F0984421-6D65-49B1-ED0C-429522C28E28}"/>
          </ac:spMkLst>
        </pc:spChg>
        <pc:spChg chg="add mod">
          <ac:chgData name="Andrejs Mūrnieks" userId="S::murnieks@edu.lu.lv::3e8de971-bca6-4a40-98d7-345a6aeb0e19" providerId="AD" clId="Web-{DE12EE30-4CD8-4C78-9B9B-7CC5A04C7E38}" dt="2023-01-27T11:59:55.245" v="110"/>
          <ac:spMkLst>
            <pc:docMk/>
            <pc:sldMk cId="1959387342" sldId="261"/>
            <ac:spMk id="9" creationId="{543BC08D-1819-1A41-1FC1-B0A702A54CC0}"/>
          </ac:spMkLst>
        </pc:spChg>
      </pc:sldChg>
      <pc:sldChg chg="addSp delSp modSp del delAnim">
        <pc:chgData name="Andrejs Mūrnieks" userId="S::murnieks@edu.lu.lv::3e8de971-bca6-4a40-98d7-345a6aeb0e19" providerId="AD" clId="Web-{DE12EE30-4CD8-4C78-9B9B-7CC5A04C7E38}" dt="2023-01-27T11:55:05.112" v="48"/>
        <pc:sldMkLst>
          <pc:docMk/>
          <pc:sldMk cId="3072537121" sldId="262"/>
        </pc:sldMkLst>
        <pc:spChg chg="del">
          <ac:chgData name="Andrejs Mūrnieks" userId="S::murnieks@edu.lu.lv::3e8de971-bca6-4a40-98d7-345a6aeb0e19" providerId="AD" clId="Web-{DE12EE30-4CD8-4C78-9B9B-7CC5A04C7E38}" dt="2023-01-27T11:53:34.625" v="24"/>
          <ac:spMkLst>
            <pc:docMk/>
            <pc:sldMk cId="3072537121" sldId="262"/>
            <ac:spMk id="2" creationId="{00000000-0000-0000-0000-000000000000}"/>
          </ac:spMkLst>
        </pc:spChg>
        <pc:spChg chg="del">
          <ac:chgData name="Andrejs Mūrnieks" userId="S::murnieks@edu.lu.lv::3e8de971-bca6-4a40-98d7-345a6aeb0e19" providerId="AD" clId="Web-{DE12EE30-4CD8-4C78-9B9B-7CC5A04C7E38}" dt="2023-01-27T11:53:22.359" v="22"/>
          <ac:spMkLst>
            <pc:docMk/>
            <pc:sldMk cId="3072537121" sldId="262"/>
            <ac:spMk id="3" creationId="{00000000-0000-0000-0000-000000000000}"/>
          </ac:spMkLst>
        </pc:spChg>
        <pc:spChg chg="add mod">
          <ac:chgData name="Andrejs Mūrnieks" userId="S::murnieks@edu.lu.lv::3e8de971-bca6-4a40-98d7-345a6aeb0e19" providerId="AD" clId="Web-{DE12EE30-4CD8-4C78-9B9B-7CC5A04C7E38}" dt="2023-01-27T11:53:34.625" v="24"/>
          <ac:spMkLst>
            <pc:docMk/>
            <pc:sldMk cId="3072537121" sldId="262"/>
            <ac:spMk id="6" creationId="{05356338-DFA8-D20B-C63C-D058DCEECDB5}"/>
          </ac:spMkLst>
        </pc:spChg>
        <pc:picChg chg="del">
          <ac:chgData name="Andrejs Mūrnieks" userId="S::murnieks@edu.lu.lv::3e8de971-bca6-4a40-98d7-345a6aeb0e19" providerId="AD" clId="Web-{DE12EE30-4CD8-4C78-9B9B-7CC5A04C7E38}" dt="2023-01-27T11:53:04.905" v="16"/>
          <ac:picMkLst>
            <pc:docMk/>
            <pc:sldMk cId="3072537121" sldId="262"/>
            <ac:picMk id="5" creationId="{00000000-0000-0000-0000-000000000000}"/>
          </ac:picMkLst>
        </pc:picChg>
      </pc:sldChg>
      <pc:sldChg chg="addSp delSp modSp del">
        <pc:chgData name="Andrejs Mūrnieks" userId="S::murnieks@edu.lu.lv::3e8de971-bca6-4a40-98d7-345a6aeb0e19" providerId="AD" clId="Web-{DE12EE30-4CD8-4C78-9B9B-7CC5A04C7E38}" dt="2023-01-27T11:59:24.244" v="104"/>
        <pc:sldMkLst>
          <pc:docMk/>
          <pc:sldMk cId="2900652808" sldId="333"/>
        </pc:sldMkLst>
        <pc:spChg chg="del">
          <ac:chgData name="Andrejs Mūrnieks" userId="S::murnieks@edu.lu.lv::3e8de971-bca6-4a40-98d7-345a6aeb0e19" providerId="AD" clId="Web-{DE12EE30-4CD8-4C78-9B9B-7CC5A04C7E38}" dt="2023-01-27T11:58:02.882" v="88"/>
          <ac:spMkLst>
            <pc:docMk/>
            <pc:sldMk cId="2900652808" sldId="333"/>
            <ac:spMk id="2" creationId="{614B55AE-3FBA-4244-8195-575DA279C16B}"/>
          </ac:spMkLst>
        </pc:spChg>
        <pc:spChg chg="del">
          <ac:chgData name="Andrejs Mūrnieks" userId="S::murnieks@edu.lu.lv::3e8de971-bca6-4a40-98d7-345a6aeb0e19" providerId="AD" clId="Web-{DE12EE30-4CD8-4C78-9B9B-7CC5A04C7E38}" dt="2023-01-27T11:58:17.523" v="92"/>
          <ac:spMkLst>
            <pc:docMk/>
            <pc:sldMk cId="2900652808" sldId="333"/>
            <ac:spMk id="3" creationId="{CB36EB0B-3097-4139-B9EA-C0AF54AB2D2B}"/>
          </ac:spMkLst>
        </pc:spChg>
        <pc:spChg chg="del">
          <ac:chgData name="Andrejs Mūrnieks" userId="S::murnieks@edu.lu.lv::3e8de971-bca6-4a40-98d7-345a6aeb0e19" providerId="AD" clId="Web-{DE12EE30-4CD8-4C78-9B9B-7CC5A04C7E38}" dt="2023-01-27T11:58:29.446" v="95"/>
          <ac:spMkLst>
            <pc:docMk/>
            <pc:sldMk cId="2900652808" sldId="333"/>
            <ac:spMk id="4" creationId="{D90A62E6-0BFA-4B58-B1A3-C38031A9AF0B}"/>
          </ac:spMkLst>
        </pc:spChg>
        <pc:spChg chg="del">
          <ac:chgData name="Andrejs Mūrnieks" userId="S::murnieks@edu.lu.lv::3e8de971-bca6-4a40-98d7-345a6aeb0e19" providerId="AD" clId="Web-{DE12EE30-4CD8-4C78-9B9B-7CC5A04C7E38}" dt="2023-01-27T11:58:50.649" v="98"/>
          <ac:spMkLst>
            <pc:docMk/>
            <pc:sldMk cId="2900652808" sldId="333"/>
            <ac:spMk id="5" creationId="{3FB3E9AC-DB6A-4042-908F-0BE6F6D76B0E}"/>
          </ac:spMkLst>
        </pc:spChg>
        <pc:spChg chg="add mod">
          <ac:chgData name="Andrejs Mūrnieks" userId="S::murnieks@edu.lu.lv::3e8de971-bca6-4a40-98d7-345a6aeb0e19" providerId="AD" clId="Web-{DE12EE30-4CD8-4C78-9B9B-7CC5A04C7E38}" dt="2023-01-27T11:58:02.882" v="88"/>
          <ac:spMkLst>
            <pc:docMk/>
            <pc:sldMk cId="2900652808" sldId="333"/>
            <ac:spMk id="7" creationId="{E4028EE7-7C7D-1B4C-7342-393568D261F4}"/>
          </ac:spMkLst>
        </pc:spChg>
        <pc:spChg chg="add mod">
          <ac:chgData name="Andrejs Mūrnieks" userId="S::murnieks@edu.lu.lv::3e8de971-bca6-4a40-98d7-345a6aeb0e19" providerId="AD" clId="Web-{DE12EE30-4CD8-4C78-9B9B-7CC5A04C7E38}" dt="2023-01-27T11:58:17.523" v="92"/>
          <ac:spMkLst>
            <pc:docMk/>
            <pc:sldMk cId="2900652808" sldId="333"/>
            <ac:spMk id="9" creationId="{3AB907CA-9326-62CE-0DE7-BD240E386C61}"/>
          </ac:spMkLst>
        </pc:spChg>
        <pc:spChg chg="add del mod">
          <ac:chgData name="Andrejs Mūrnieks" userId="S::murnieks@edu.lu.lv::3e8de971-bca6-4a40-98d7-345a6aeb0e19" providerId="AD" clId="Web-{DE12EE30-4CD8-4C78-9B9B-7CC5A04C7E38}" dt="2023-01-27T11:58:38.821" v="97"/>
          <ac:spMkLst>
            <pc:docMk/>
            <pc:sldMk cId="2900652808" sldId="333"/>
            <ac:spMk id="11" creationId="{91E5DAB4-FA62-8D4F-1E25-984BC05C9601}"/>
          </ac:spMkLst>
        </pc:spChg>
      </pc:sldChg>
      <pc:sldChg chg="delSp del delAnim">
        <pc:chgData name="Andrejs Mūrnieks" userId="S::murnieks@edu.lu.lv::3e8de971-bca6-4a40-98d7-345a6aeb0e19" providerId="AD" clId="Web-{DE12EE30-4CD8-4C78-9B9B-7CC5A04C7E38}" dt="2023-01-27T12:03:07.281" v="143"/>
        <pc:sldMkLst>
          <pc:docMk/>
          <pc:sldMk cId="2649813962" sldId="335"/>
        </pc:sldMkLst>
        <pc:picChg chg="del">
          <ac:chgData name="Andrejs Mūrnieks" userId="S::murnieks@edu.lu.lv::3e8de971-bca6-4a40-98d7-345a6aeb0e19" providerId="AD" clId="Web-{DE12EE30-4CD8-4C78-9B9B-7CC5A04C7E38}" dt="2023-01-27T12:02:12.967" v="131"/>
          <ac:picMkLst>
            <pc:docMk/>
            <pc:sldMk cId="2649813962" sldId="335"/>
            <ac:picMk id="5" creationId="{FBCB78A0-4D0B-4B87-AE83-3821D4C528FE}"/>
          </ac:picMkLst>
        </pc:picChg>
      </pc:sldChg>
      <pc:sldChg chg="addSp delSp modSp del">
        <pc:chgData name="Andrejs Mūrnieks" userId="S::murnieks@edu.lu.lv::3e8de971-bca6-4a40-98d7-345a6aeb0e19" providerId="AD" clId="Web-{DE12EE30-4CD8-4C78-9B9B-7CC5A04C7E38}" dt="2023-01-27T11:57:52.679" v="87"/>
        <pc:sldMkLst>
          <pc:docMk/>
          <pc:sldMk cId="1977777191" sldId="340"/>
        </pc:sldMkLst>
        <pc:spChg chg="del">
          <ac:chgData name="Andrejs Mūrnieks" userId="S::murnieks@edu.lu.lv::3e8de971-bca6-4a40-98d7-345a6aeb0e19" providerId="AD" clId="Web-{DE12EE30-4CD8-4C78-9B9B-7CC5A04C7E38}" dt="2023-01-27T11:57:33.866" v="83"/>
          <ac:spMkLst>
            <pc:docMk/>
            <pc:sldMk cId="1977777191" sldId="340"/>
            <ac:spMk id="3" creationId="{F56C098C-01C4-DDF0-0A88-1C0310820584}"/>
          </ac:spMkLst>
        </pc:spChg>
        <pc:spChg chg="add mod">
          <ac:chgData name="Andrejs Mūrnieks" userId="S::murnieks@edu.lu.lv::3e8de971-bca6-4a40-98d7-345a6aeb0e19" providerId="AD" clId="Web-{DE12EE30-4CD8-4C78-9B9B-7CC5A04C7E38}" dt="2023-01-27T11:57:33.866" v="83"/>
          <ac:spMkLst>
            <pc:docMk/>
            <pc:sldMk cId="1977777191" sldId="340"/>
            <ac:spMk id="5" creationId="{9A6D8306-DCE0-F0AE-EBFC-49CD996CADEA}"/>
          </ac:spMkLst>
        </pc:spChg>
      </pc:sldChg>
      <pc:sldChg chg="delSp modSp del">
        <pc:chgData name="Andrejs Mūrnieks" userId="S::murnieks@edu.lu.lv::3e8de971-bca6-4a40-98d7-345a6aeb0e19" providerId="AD" clId="Web-{DE12EE30-4CD8-4C78-9B9B-7CC5A04C7E38}" dt="2023-01-27T11:56:31.505" v="71"/>
        <pc:sldMkLst>
          <pc:docMk/>
          <pc:sldMk cId="3224317678" sldId="342"/>
        </pc:sldMkLst>
        <pc:spChg chg="mod">
          <ac:chgData name="Andrejs Mūrnieks" userId="S::murnieks@edu.lu.lv::3e8de971-bca6-4a40-98d7-345a6aeb0e19" providerId="AD" clId="Web-{DE12EE30-4CD8-4C78-9B9B-7CC5A04C7E38}" dt="2023-01-27T11:55:13.596" v="49" actId="20577"/>
          <ac:spMkLst>
            <pc:docMk/>
            <pc:sldMk cId="3224317678" sldId="342"/>
            <ac:spMk id="2" creationId="{00000000-0000-0000-0000-000000000000}"/>
          </ac:spMkLst>
        </pc:spChg>
        <pc:picChg chg="del">
          <ac:chgData name="Andrejs Mūrnieks" userId="S::murnieks@edu.lu.lv::3e8de971-bca6-4a40-98d7-345a6aeb0e19" providerId="AD" clId="Web-{DE12EE30-4CD8-4C78-9B9B-7CC5A04C7E38}" dt="2023-01-27T11:55:55.707" v="62"/>
          <ac:picMkLst>
            <pc:docMk/>
            <pc:sldMk cId="3224317678" sldId="342"/>
            <ac:picMk id="4" creationId="{00000000-0000-0000-0000-000000000000}"/>
          </ac:picMkLst>
        </pc:picChg>
      </pc:sldChg>
      <pc:sldChg chg="addSp delSp modSp del">
        <pc:chgData name="Andrejs Mūrnieks" userId="S::murnieks@edu.lu.lv::3e8de971-bca6-4a40-98d7-345a6aeb0e19" providerId="AD" clId="Web-{DE12EE30-4CD8-4C78-9B9B-7CC5A04C7E38}" dt="2023-01-27T11:57:15.350" v="80"/>
        <pc:sldMkLst>
          <pc:docMk/>
          <pc:sldMk cId="3546096496" sldId="343"/>
        </pc:sldMkLst>
        <pc:spChg chg="del">
          <ac:chgData name="Andrejs Mūrnieks" userId="S::murnieks@edu.lu.lv::3e8de971-bca6-4a40-98d7-345a6aeb0e19" providerId="AD" clId="Web-{DE12EE30-4CD8-4C78-9B9B-7CC5A04C7E38}" dt="2023-01-27T11:56:39.849" v="72"/>
          <ac:spMkLst>
            <pc:docMk/>
            <pc:sldMk cId="3546096496" sldId="343"/>
            <ac:spMk id="2" creationId="{22007266-9234-313E-9D75-17243923B61F}"/>
          </ac:spMkLst>
        </pc:spChg>
        <pc:spChg chg="add mod">
          <ac:chgData name="Andrejs Mūrnieks" userId="S::murnieks@edu.lu.lv::3e8de971-bca6-4a40-98d7-345a6aeb0e19" providerId="AD" clId="Web-{DE12EE30-4CD8-4C78-9B9B-7CC5A04C7E38}" dt="2023-01-27T11:56:39.849" v="72"/>
          <ac:spMkLst>
            <pc:docMk/>
            <pc:sldMk cId="3546096496" sldId="343"/>
            <ac:spMk id="6" creationId="{A608AA73-DE2F-BCC9-9B84-CDBA06CCFB63}"/>
          </ac:spMkLst>
        </pc:spChg>
      </pc:sldChg>
      <pc:sldChg chg="addSp modSp add">
        <pc:chgData name="Andrejs Mūrnieks" userId="S::murnieks@edu.lu.lv::3e8de971-bca6-4a40-98d7-345a6aeb0e19" providerId="AD" clId="Web-{DE12EE30-4CD8-4C78-9B9B-7CC5A04C7E38}" dt="2023-01-27T11:54:58.955" v="47" actId="1076"/>
        <pc:sldMkLst>
          <pc:docMk/>
          <pc:sldMk cId="1285905560" sldId="345"/>
        </pc:sldMkLst>
        <pc:spChg chg="add mod">
          <ac:chgData name="Andrejs Mūrnieks" userId="S::murnieks@edu.lu.lv::3e8de971-bca6-4a40-98d7-345a6aeb0e19" providerId="AD" clId="Web-{DE12EE30-4CD8-4C78-9B9B-7CC5A04C7E38}" dt="2023-01-27T11:54:52.502" v="45" actId="14100"/>
          <ac:spMkLst>
            <pc:docMk/>
            <pc:sldMk cId="1285905560" sldId="345"/>
            <ac:spMk id="3" creationId="{490ED709-2EFA-7FDD-D9D9-D9AFB2FDF287}"/>
          </ac:spMkLst>
        </pc:spChg>
        <pc:spChg chg="add mod">
          <ac:chgData name="Andrejs Mūrnieks" userId="S::murnieks@edu.lu.lv::3e8de971-bca6-4a40-98d7-345a6aeb0e19" providerId="AD" clId="Web-{DE12EE30-4CD8-4C78-9B9B-7CC5A04C7E38}" dt="2023-01-27T11:54:55.705" v="46" actId="14100"/>
          <ac:spMkLst>
            <pc:docMk/>
            <pc:sldMk cId="1285905560" sldId="345"/>
            <ac:spMk id="4" creationId="{8BE1F469-F4D8-5B6E-9C70-B2E8C5A9C017}"/>
          </ac:spMkLst>
        </pc:spChg>
        <pc:spChg chg="add mod">
          <ac:chgData name="Andrejs Mūrnieks" userId="S::murnieks@edu.lu.lv::3e8de971-bca6-4a40-98d7-345a6aeb0e19" providerId="AD" clId="Web-{DE12EE30-4CD8-4C78-9B9B-7CC5A04C7E38}" dt="2023-01-27T11:54:44.767" v="43" actId="1076"/>
          <ac:spMkLst>
            <pc:docMk/>
            <pc:sldMk cId="1285905560" sldId="345"/>
            <ac:spMk id="5" creationId="{43914090-7B47-CEEC-09DA-B7EB7C0F4607}"/>
          </ac:spMkLst>
        </pc:spChg>
        <pc:picChg chg="add mod">
          <ac:chgData name="Andrejs Mūrnieks" userId="S::murnieks@edu.lu.lv::3e8de971-bca6-4a40-98d7-345a6aeb0e19" providerId="AD" clId="Web-{DE12EE30-4CD8-4C78-9B9B-7CC5A04C7E38}" dt="2023-01-27T11:54:58.955" v="47" actId="1076"/>
          <ac:picMkLst>
            <pc:docMk/>
            <pc:sldMk cId="1285905560" sldId="345"/>
            <ac:picMk id="2" creationId="{16E02AB6-66D4-F5AE-753A-F0BC32FA604B}"/>
          </ac:picMkLst>
        </pc:picChg>
      </pc:sldChg>
      <pc:sldChg chg="addSp modSp add ord">
        <pc:chgData name="Andrejs Mūrnieks" userId="S::murnieks@edu.lu.lv::3e8de971-bca6-4a40-98d7-345a6aeb0e19" providerId="AD" clId="Web-{DE12EE30-4CD8-4C78-9B9B-7CC5A04C7E38}" dt="2023-01-27T11:56:25.770" v="70" actId="20577"/>
        <pc:sldMkLst>
          <pc:docMk/>
          <pc:sldMk cId="2182833226" sldId="346"/>
        </pc:sldMkLst>
        <pc:spChg chg="add mod">
          <ac:chgData name="Andrejs Mūrnieks" userId="S::murnieks@edu.lu.lv::3e8de971-bca6-4a40-98d7-345a6aeb0e19" providerId="AD" clId="Web-{DE12EE30-4CD8-4C78-9B9B-7CC5A04C7E38}" dt="2023-01-27T11:56:25.770" v="70" actId="20577"/>
          <ac:spMkLst>
            <pc:docMk/>
            <pc:sldMk cId="2182833226" sldId="346"/>
            <ac:spMk id="2" creationId="{08402B8A-792A-8385-19E9-E326DE03A6A1}"/>
          </ac:spMkLst>
        </pc:spChg>
        <pc:spChg chg="add mod">
          <ac:chgData name="Andrejs Mūrnieks" userId="S::murnieks@edu.lu.lv::3e8de971-bca6-4a40-98d7-345a6aeb0e19" providerId="AD" clId="Web-{DE12EE30-4CD8-4C78-9B9B-7CC5A04C7E38}" dt="2023-01-27T11:55:50.519" v="61"/>
          <ac:spMkLst>
            <pc:docMk/>
            <pc:sldMk cId="2182833226" sldId="346"/>
            <ac:spMk id="4" creationId="{CD5C5158-E687-75C7-7CE2-B84855BC462D}"/>
          </ac:spMkLst>
        </pc:spChg>
        <pc:picChg chg="add mod">
          <ac:chgData name="Andrejs Mūrnieks" userId="S::murnieks@edu.lu.lv::3e8de971-bca6-4a40-98d7-345a6aeb0e19" providerId="AD" clId="Web-{DE12EE30-4CD8-4C78-9B9B-7CC5A04C7E38}" dt="2023-01-27T11:56:19.629" v="69" actId="1076"/>
          <ac:picMkLst>
            <pc:docMk/>
            <pc:sldMk cId="2182833226" sldId="346"/>
            <ac:picMk id="5" creationId="{871D526D-D36E-B1F9-6824-14EC6754C551}"/>
          </ac:picMkLst>
        </pc:picChg>
        <pc:picChg chg="add mod">
          <ac:chgData name="Andrejs Mūrnieks" userId="S::murnieks@edu.lu.lv::3e8de971-bca6-4a40-98d7-345a6aeb0e19" providerId="AD" clId="Web-{DE12EE30-4CD8-4C78-9B9B-7CC5A04C7E38}" dt="2023-01-27T11:56:15.348" v="67" actId="1076"/>
          <ac:picMkLst>
            <pc:docMk/>
            <pc:sldMk cId="2182833226" sldId="346"/>
            <ac:picMk id="7" creationId="{1726C400-B09F-B81E-A608-5CC22AFF42CC}"/>
          </ac:picMkLst>
        </pc:picChg>
      </pc:sldChg>
      <pc:sldChg chg="addSp modSp add">
        <pc:chgData name="Andrejs Mūrnieks" userId="S::murnieks@edu.lu.lv::3e8de971-bca6-4a40-98d7-345a6aeb0e19" providerId="AD" clId="Web-{DE12EE30-4CD8-4C78-9B9B-7CC5A04C7E38}" dt="2023-01-27T11:57:11.834" v="79" actId="1076"/>
        <pc:sldMkLst>
          <pc:docMk/>
          <pc:sldMk cId="1161511607" sldId="347"/>
        </pc:sldMkLst>
        <pc:spChg chg="add">
          <ac:chgData name="Andrejs Mūrnieks" userId="S::murnieks@edu.lu.lv::3e8de971-bca6-4a40-98d7-345a6aeb0e19" providerId="AD" clId="Web-{DE12EE30-4CD8-4C78-9B9B-7CC5A04C7E38}" dt="2023-01-27T11:56:42.271" v="73"/>
          <ac:spMkLst>
            <pc:docMk/>
            <pc:sldMk cId="1161511607" sldId="347"/>
            <ac:spMk id="2" creationId="{8569BF43-0FAC-48FC-41AE-E8BC37BDD504}"/>
          </ac:spMkLst>
        </pc:spChg>
        <pc:spChg chg="add mod">
          <ac:chgData name="Andrejs Mūrnieks" userId="S::murnieks@edu.lu.lv::3e8de971-bca6-4a40-98d7-345a6aeb0e19" providerId="AD" clId="Web-{DE12EE30-4CD8-4C78-9B9B-7CC5A04C7E38}" dt="2023-01-27T11:57:10.209" v="78" actId="1076"/>
          <ac:spMkLst>
            <pc:docMk/>
            <pc:sldMk cId="1161511607" sldId="347"/>
            <ac:spMk id="4" creationId="{3612E05F-66DA-EDBA-8AB3-5D01C7D9A832}"/>
          </ac:spMkLst>
        </pc:spChg>
        <pc:picChg chg="add mod">
          <ac:chgData name="Andrejs Mūrnieks" userId="S::murnieks@edu.lu.lv::3e8de971-bca6-4a40-98d7-345a6aeb0e19" providerId="AD" clId="Web-{DE12EE30-4CD8-4C78-9B9B-7CC5A04C7E38}" dt="2023-01-27T11:57:11.834" v="79" actId="1076"/>
          <ac:picMkLst>
            <pc:docMk/>
            <pc:sldMk cId="1161511607" sldId="347"/>
            <ac:picMk id="6" creationId="{144E8603-1933-643E-D4CF-49CB5EF2CD52}"/>
          </ac:picMkLst>
        </pc:picChg>
      </pc:sldChg>
      <pc:sldChg chg="addSp modSp add ord">
        <pc:chgData name="Andrejs Mūrnieks" userId="S::murnieks@edu.lu.lv::3e8de971-bca6-4a40-98d7-345a6aeb0e19" providerId="AD" clId="Web-{DE12EE30-4CD8-4C78-9B9B-7CC5A04C7E38}" dt="2023-01-27T11:57:47.304" v="86" actId="1076"/>
        <pc:sldMkLst>
          <pc:docMk/>
          <pc:sldMk cId="916725960" sldId="348"/>
        </pc:sldMkLst>
        <pc:spChg chg="add mod">
          <ac:chgData name="Andrejs Mūrnieks" userId="S::murnieks@edu.lu.lv::3e8de971-bca6-4a40-98d7-345a6aeb0e19" providerId="AD" clId="Web-{DE12EE30-4CD8-4C78-9B9B-7CC5A04C7E38}" dt="2023-01-27T11:57:47.304" v="86" actId="1076"/>
          <ac:spMkLst>
            <pc:docMk/>
            <pc:sldMk cId="916725960" sldId="348"/>
            <ac:spMk id="3" creationId="{C65A8965-6C76-6CB3-6CB9-1957A3EDDB87}"/>
          </ac:spMkLst>
        </pc:spChg>
        <pc:spChg chg="add mod">
          <ac:chgData name="Andrejs Mūrnieks" userId="S::murnieks@edu.lu.lv::3e8de971-bca6-4a40-98d7-345a6aeb0e19" providerId="AD" clId="Web-{DE12EE30-4CD8-4C78-9B9B-7CC5A04C7E38}" dt="2023-01-27T11:57:44.991" v="85" actId="1076"/>
          <ac:spMkLst>
            <pc:docMk/>
            <pc:sldMk cId="916725960" sldId="348"/>
            <ac:spMk id="4" creationId="{E48E3AD3-284B-5FF0-7655-3569C8B443A2}"/>
          </ac:spMkLst>
        </pc:spChg>
      </pc:sldChg>
      <pc:sldChg chg="addSp modSp add">
        <pc:chgData name="Andrejs Mūrnieks" userId="S::murnieks@edu.lu.lv::3e8de971-bca6-4a40-98d7-345a6aeb0e19" providerId="AD" clId="Web-{DE12EE30-4CD8-4C78-9B9B-7CC5A04C7E38}" dt="2023-01-27T11:59:11.822" v="103" actId="14100"/>
        <pc:sldMkLst>
          <pc:docMk/>
          <pc:sldMk cId="4073508939" sldId="349"/>
        </pc:sldMkLst>
        <pc:spChg chg="add mod">
          <ac:chgData name="Andrejs Mūrnieks" userId="S::murnieks@edu.lu.lv::3e8de971-bca6-4a40-98d7-345a6aeb0e19" providerId="AD" clId="Web-{DE12EE30-4CD8-4C78-9B9B-7CC5A04C7E38}" dt="2023-01-27T11:59:11.822" v="103" actId="14100"/>
          <ac:spMkLst>
            <pc:docMk/>
            <pc:sldMk cId="4073508939" sldId="349"/>
            <ac:spMk id="2" creationId="{4FD7B13A-A708-EC92-9E2A-C76C6E91CB58}"/>
          </ac:spMkLst>
        </pc:spChg>
        <pc:spChg chg="add mod">
          <ac:chgData name="Andrejs Mūrnieks" userId="S::murnieks@edu.lu.lv::3e8de971-bca6-4a40-98d7-345a6aeb0e19" providerId="AD" clId="Web-{DE12EE30-4CD8-4C78-9B9B-7CC5A04C7E38}" dt="2023-01-27T11:58:23.633" v="94" actId="14100"/>
          <ac:spMkLst>
            <pc:docMk/>
            <pc:sldMk cId="4073508939" sldId="349"/>
            <ac:spMk id="3" creationId="{CAB97507-6A59-56D6-1919-5BA17987658A}"/>
          </ac:spMkLst>
        </pc:spChg>
        <pc:spChg chg="add">
          <ac:chgData name="Andrejs Mūrnieks" userId="S::murnieks@edu.lu.lv::3e8de971-bca6-4a40-98d7-345a6aeb0e19" providerId="AD" clId="Web-{DE12EE30-4CD8-4C78-9B9B-7CC5A04C7E38}" dt="2023-01-27T11:58:32.633" v="96"/>
          <ac:spMkLst>
            <pc:docMk/>
            <pc:sldMk cId="4073508939" sldId="349"/>
            <ac:spMk id="4" creationId="{DCF65645-3976-14C9-D2D5-33A20F633D1C}"/>
          </ac:spMkLst>
        </pc:spChg>
        <pc:spChg chg="add">
          <ac:chgData name="Andrejs Mūrnieks" userId="S::murnieks@edu.lu.lv::3e8de971-bca6-4a40-98d7-345a6aeb0e19" providerId="AD" clId="Web-{DE12EE30-4CD8-4C78-9B9B-7CC5A04C7E38}" dt="2023-01-27T11:58:54.993" v="99"/>
          <ac:spMkLst>
            <pc:docMk/>
            <pc:sldMk cId="4073508939" sldId="349"/>
            <ac:spMk id="5" creationId="{1B6ECE67-7576-3F6C-7A6F-18D78B2597AF}"/>
          </ac:spMkLst>
        </pc:spChg>
      </pc:sldChg>
      <pc:sldChg chg="addSp modSp add">
        <pc:chgData name="Andrejs Mūrnieks" userId="S::murnieks@edu.lu.lv::3e8de971-bca6-4a40-98d7-345a6aeb0e19" providerId="AD" clId="Web-{DE12EE30-4CD8-4C78-9B9B-7CC5A04C7E38}" dt="2023-01-27T12:00:40.543" v="116" actId="14100"/>
        <pc:sldMkLst>
          <pc:docMk/>
          <pc:sldMk cId="3009967743" sldId="350"/>
        </pc:sldMkLst>
        <pc:spChg chg="add mod">
          <ac:chgData name="Andrejs Mūrnieks" userId="S::murnieks@edu.lu.lv::3e8de971-bca6-4a40-98d7-345a6aeb0e19" providerId="AD" clId="Web-{DE12EE30-4CD8-4C78-9B9B-7CC5A04C7E38}" dt="2023-01-27T11:59:35.619" v="106" actId="1076"/>
          <ac:spMkLst>
            <pc:docMk/>
            <pc:sldMk cId="3009967743" sldId="350"/>
            <ac:spMk id="3" creationId="{462CD5D8-1BC1-BDD4-68EE-54E5AB506881}"/>
          </ac:spMkLst>
        </pc:spChg>
        <pc:spChg chg="add mod">
          <ac:chgData name="Andrejs Mūrnieks" userId="S::murnieks@edu.lu.lv::3e8de971-bca6-4a40-98d7-345a6aeb0e19" providerId="AD" clId="Web-{DE12EE30-4CD8-4C78-9B9B-7CC5A04C7E38}" dt="2023-01-27T11:59:50.135" v="109" actId="1076"/>
          <ac:spMkLst>
            <pc:docMk/>
            <pc:sldMk cId="3009967743" sldId="350"/>
            <ac:spMk id="4" creationId="{23A36626-FDE8-5026-6A90-628590171DD7}"/>
          </ac:spMkLst>
        </pc:spChg>
        <pc:spChg chg="add mod">
          <ac:chgData name="Andrejs Mūrnieks" userId="S::murnieks@edu.lu.lv::3e8de971-bca6-4a40-98d7-345a6aeb0e19" providerId="AD" clId="Web-{DE12EE30-4CD8-4C78-9B9B-7CC5A04C7E38}" dt="2023-01-27T12:00:40.543" v="116" actId="14100"/>
          <ac:spMkLst>
            <pc:docMk/>
            <pc:sldMk cId="3009967743" sldId="350"/>
            <ac:spMk id="5" creationId="{4096029E-D0CD-7EB3-CB59-3AF5F491EDA3}"/>
          </ac:spMkLst>
        </pc:spChg>
        <pc:spChg chg="add mod">
          <ac:chgData name="Andrejs Mūrnieks" userId="S::murnieks@edu.lu.lv::3e8de971-bca6-4a40-98d7-345a6aeb0e19" providerId="AD" clId="Web-{DE12EE30-4CD8-4C78-9B9B-7CC5A04C7E38}" dt="2023-01-27T12:00:12.995" v="114" actId="1076"/>
          <ac:spMkLst>
            <pc:docMk/>
            <pc:sldMk cId="3009967743" sldId="350"/>
            <ac:spMk id="7" creationId="{CD3218C5-2899-DD49-7E39-C15E3A5AA86A}"/>
          </ac:spMkLst>
        </pc:spChg>
      </pc:sldChg>
      <pc:sldChg chg="addSp modSp add addAnim">
        <pc:chgData name="Andrejs Mūrnieks" userId="S::murnieks@edu.lu.lv::3e8de971-bca6-4a40-98d7-345a6aeb0e19" providerId="AD" clId="Web-{DE12EE30-4CD8-4C78-9B9B-7CC5A04C7E38}" dt="2023-01-27T12:02:57.391" v="142" actId="14100"/>
        <pc:sldMkLst>
          <pc:docMk/>
          <pc:sldMk cId="1571251179" sldId="351"/>
        </pc:sldMkLst>
        <pc:spChg chg="add mod">
          <ac:chgData name="Andrejs Mūrnieks" userId="S::murnieks@edu.lu.lv::3e8de971-bca6-4a40-98d7-345a6aeb0e19" providerId="AD" clId="Web-{DE12EE30-4CD8-4C78-9B9B-7CC5A04C7E38}" dt="2023-01-27T12:01:11.169" v="122" actId="20577"/>
          <ac:spMkLst>
            <pc:docMk/>
            <pc:sldMk cId="1571251179" sldId="351"/>
            <ac:spMk id="3" creationId="{F37BFBA6-CE3F-7D95-3947-3B50D7080240}"/>
          </ac:spMkLst>
        </pc:spChg>
        <pc:spChg chg="add mod">
          <ac:chgData name="Andrejs Mūrnieks" userId="S::murnieks@edu.lu.lv::3e8de971-bca6-4a40-98d7-345a6aeb0e19" providerId="AD" clId="Web-{DE12EE30-4CD8-4C78-9B9B-7CC5A04C7E38}" dt="2023-01-27T12:01:51.467" v="127" actId="1076"/>
          <ac:spMkLst>
            <pc:docMk/>
            <pc:sldMk cId="1571251179" sldId="351"/>
            <ac:spMk id="5" creationId="{76ACF27B-B6CA-75A0-A661-B6246E6B29EA}"/>
          </ac:spMkLst>
        </pc:spChg>
        <pc:spChg chg="add mod">
          <ac:chgData name="Andrejs Mūrnieks" userId="S::murnieks@edu.lu.lv::3e8de971-bca6-4a40-98d7-345a6aeb0e19" providerId="AD" clId="Web-{DE12EE30-4CD8-4C78-9B9B-7CC5A04C7E38}" dt="2023-01-27T12:01:55.904" v="128" actId="1076"/>
          <ac:spMkLst>
            <pc:docMk/>
            <pc:sldMk cId="1571251179" sldId="351"/>
            <ac:spMk id="7" creationId="{4DEEB860-AC58-F2BC-1BC0-975ED3BD5C69}"/>
          </ac:spMkLst>
        </pc:spChg>
        <pc:spChg chg="add">
          <ac:chgData name="Andrejs Mūrnieks" userId="S::murnieks@edu.lu.lv::3e8de971-bca6-4a40-98d7-345a6aeb0e19" providerId="AD" clId="Web-{DE12EE30-4CD8-4C78-9B9B-7CC5A04C7E38}" dt="2023-01-27T12:01:43.029" v="126"/>
          <ac:spMkLst>
            <pc:docMk/>
            <pc:sldMk cId="1571251179" sldId="351"/>
            <ac:spMk id="9" creationId="{F449A3B9-EFC2-BE32-69B8-2791A4FF4C1A}"/>
          </ac:spMkLst>
        </pc:spChg>
        <pc:picChg chg="add mod">
          <ac:chgData name="Andrejs Mūrnieks" userId="S::murnieks@edu.lu.lv::3e8de971-bca6-4a40-98d7-345a6aeb0e19" providerId="AD" clId="Web-{DE12EE30-4CD8-4C78-9B9B-7CC5A04C7E38}" dt="2023-01-27T12:02:39.328" v="138" actId="1076"/>
          <ac:picMkLst>
            <pc:docMk/>
            <pc:sldMk cId="1571251179" sldId="351"/>
            <ac:picMk id="11" creationId="{78E67322-C1E9-E5D0-9B5C-47437321F678}"/>
          </ac:picMkLst>
        </pc:picChg>
        <pc:picChg chg="add mod">
          <ac:chgData name="Andrejs Mūrnieks" userId="S::murnieks@edu.lu.lv::3e8de971-bca6-4a40-98d7-345a6aeb0e19" providerId="AD" clId="Web-{DE12EE30-4CD8-4C78-9B9B-7CC5A04C7E38}" dt="2023-01-27T12:02:57.391" v="142" actId="14100"/>
          <ac:picMkLst>
            <pc:docMk/>
            <pc:sldMk cId="1571251179" sldId="351"/>
            <ac:picMk id="12" creationId="{D0E61269-F0A4-531B-118E-10FCC810747B}"/>
          </ac:picMkLst>
        </pc:picChg>
        <pc:picChg chg="add mod">
          <ac:chgData name="Andrejs Mūrnieks" userId="S::murnieks@edu.lu.lv::3e8de971-bca6-4a40-98d7-345a6aeb0e19" providerId="AD" clId="Web-{DE12EE30-4CD8-4C78-9B9B-7CC5A04C7E38}" dt="2023-01-27T12:02:45.109" v="140" actId="14100"/>
          <ac:picMkLst>
            <pc:docMk/>
            <pc:sldMk cId="1571251179" sldId="351"/>
            <ac:picMk id="14" creationId="{DC01AC41-14FE-D435-B91D-D7E3BC7AF68A}"/>
          </ac:picMkLst>
        </pc:picChg>
      </pc:sldChg>
      <pc:sldChg chg="addSp modSp add addAnim">
        <pc:chgData name="Andrejs Mūrnieks" userId="S::murnieks@edu.lu.lv::3e8de971-bca6-4a40-98d7-345a6aeb0e19" providerId="AD" clId="Web-{DE12EE30-4CD8-4C78-9B9B-7CC5A04C7E38}" dt="2023-01-27T12:58:15.712" v="179" actId="1076"/>
        <pc:sldMkLst>
          <pc:docMk/>
          <pc:sldMk cId="2527110190" sldId="352"/>
        </pc:sldMkLst>
        <pc:spChg chg="add mod">
          <ac:chgData name="Andrejs Mūrnieks" userId="S::murnieks@edu.lu.lv::3e8de971-bca6-4a40-98d7-345a6aeb0e19" providerId="AD" clId="Web-{DE12EE30-4CD8-4C78-9B9B-7CC5A04C7E38}" dt="2023-01-27T12:03:28.188" v="147" actId="1076"/>
          <ac:spMkLst>
            <pc:docMk/>
            <pc:sldMk cId="2527110190" sldId="352"/>
            <ac:spMk id="3" creationId="{7C01A199-F33B-BC96-F1CC-FC181F01FF2E}"/>
          </ac:spMkLst>
        </pc:spChg>
        <pc:spChg chg="add mod">
          <ac:chgData name="Andrejs Mūrnieks" userId="S::murnieks@edu.lu.lv::3e8de971-bca6-4a40-98d7-345a6aeb0e19" providerId="AD" clId="Web-{DE12EE30-4CD8-4C78-9B9B-7CC5A04C7E38}" dt="2023-01-27T12:57:27.851" v="174" actId="20577"/>
          <ac:spMkLst>
            <pc:docMk/>
            <pc:sldMk cId="2527110190" sldId="352"/>
            <ac:spMk id="5" creationId="{B3477EC8-BBA3-019B-D827-CAC1DD6102C5}"/>
          </ac:spMkLst>
        </pc:spChg>
        <pc:spChg chg="add mod">
          <ac:chgData name="Andrejs Mūrnieks" userId="S::murnieks@edu.lu.lv::3e8de971-bca6-4a40-98d7-345a6aeb0e19" providerId="AD" clId="Web-{DE12EE30-4CD8-4C78-9B9B-7CC5A04C7E38}" dt="2023-01-27T12:58:11.946" v="178" actId="1076"/>
          <ac:spMkLst>
            <pc:docMk/>
            <pc:sldMk cId="2527110190" sldId="352"/>
            <ac:spMk id="7" creationId="{11615FF4-59FC-E9B7-0B84-A478E43293CD}"/>
          </ac:spMkLst>
        </pc:spChg>
        <pc:spChg chg="add mod">
          <ac:chgData name="Andrejs Mūrnieks" userId="S::murnieks@edu.lu.lv::3e8de971-bca6-4a40-98d7-345a6aeb0e19" providerId="AD" clId="Web-{DE12EE30-4CD8-4C78-9B9B-7CC5A04C7E38}" dt="2023-01-27T12:58:15.712" v="179" actId="1076"/>
          <ac:spMkLst>
            <pc:docMk/>
            <pc:sldMk cId="2527110190" sldId="352"/>
            <ac:spMk id="9" creationId="{FDC6065E-A295-55D5-6AFB-627EBBB759D8}"/>
          </ac:spMkLst>
        </pc:spChg>
        <pc:picChg chg="add mod">
          <ac:chgData name="Andrejs Mūrnieks" userId="S::murnieks@edu.lu.lv::3e8de971-bca6-4a40-98d7-345a6aeb0e19" providerId="AD" clId="Web-{DE12EE30-4CD8-4C78-9B9B-7CC5A04C7E38}" dt="2023-01-27T12:04:48.581" v="158" actId="14100"/>
          <ac:picMkLst>
            <pc:docMk/>
            <pc:sldMk cId="2527110190" sldId="352"/>
            <ac:picMk id="11" creationId="{93B7CC29-E0B5-3135-CFB0-8CB862027C94}"/>
          </ac:picMkLst>
        </pc:picChg>
        <pc:picChg chg="add mod">
          <ac:chgData name="Andrejs Mūrnieks" userId="S::murnieks@edu.lu.lv::3e8de971-bca6-4a40-98d7-345a6aeb0e19" providerId="AD" clId="Web-{DE12EE30-4CD8-4C78-9B9B-7CC5A04C7E38}" dt="2023-01-27T12:04:51.425" v="159" actId="1076"/>
          <ac:picMkLst>
            <pc:docMk/>
            <pc:sldMk cId="2527110190" sldId="352"/>
            <ac:picMk id="13" creationId="{CDE49923-6C14-00B4-9CD5-D8774FF4257E}"/>
          </ac:picMkLst>
        </pc:picChg>
        <pc:picChg chg="add mod">
          <ac:chgData name="Andrejs Mūrnieks" userId="S::murnieks@edu.lu.lv::3e8de971-bca6-4a40-98d7-345a6aeb0e19" providerId="AD" clId="Web-{DE12EE30-4CD8-4C78-9B9B-7CC5A04C7E38}" dt="2023-01-27T12:57:47.727" v="175" actId="14100"/>
          <ac:picMkLst>
            <pc:docMk/>
            <pc:sldMk cId="2527110190" sldId="352"/>
            <ac:picMk id="15" creationId="{3C4B74E6-9762-4384-EAA0-5235004A5ABC}"/>
          </ac:picMkLst>
        </pc:picChg>
        <pc:picChg chg="add mod">
          <ac:chgData name="Andrejs Mūrnieks" userId="S::murnieks@edu.lu.lv::3e8de971-bca6-4a40-98d7-345a6aeb0e19" providerId="AD" clId="Web-{DE12EE30-4CD8-4C78-9B9B-7CC5A04C7E38}" dt="2023-01-27T12:05:18.269" v="164" actId="1076"/>
          <ac:picMkLst>
            <pc:docMk/>
            <pc:sldMk cId="2527110190" sldId="352"/>
            <ac:picMk id="17" creationId="{1E82AAE1-F9B4-4655-3FBE-FCEA932ED650}"/>
          </ac:picMkLst>
        </pc:picChg>
      </pc:sldChg>
      <pc:sldChg chg="add">
        <pc:chgData name="Andrejs Mūrnieks" userId="S::murnieks@edu.lu.lv::3e8de971-bca6-4a40-98d7-345a6aeb0e19" providerId="AD" clId="Web-{DE12EE30-4CD8-4C78-9B9B-7CC5A04C7E38}" dt="2023-01-27T11:52:24.779" v="8"/>
        <pc:sldMkLst>
          <pc:docMk/>
          <pc:sldMk cId="841063394" sldId="353"/>
        </pc:sldMkLst>
      </pc:sldChg>
      <pc:sldChg chg="add">
        <pc:chgData name="Andrejs Mūrnieks" userId="S::murnieks@edu.lu.lv::3e8de971-bca6-4a40-98d7-345a6aeb0e19" providerId="AD" clId="Web-{DE12EE30-4CD8-4C78-9B9B-7CC5A04C7E38}" dt="2023-01-27T11:52:27.201" v="9"/>
        <pc:sldMkLst>
          <pc:docMk/>
          <pc:sldMk cId="2531024166" sldId="354"/>
        </pc:sldMkLst>
      </pc:sldChg>
      <pc:sldChg chg="add">
        <pc:chgData name="Andrejs Mūrnieks" userId="S::murnieks@edu.lu.lv::3e8de971-bca6-4a40-98d7-345a6aeb0e19" providerId="AD" clId="Web-{DE12EE30-4CD8-4C78-9B9B-7CC5A04C7E38}" dt="2023-01-27T11:52:30.686" v="10"/>
        <pc:sldMkLst>
          <pc:docMk/>
          <pc:sldMk cId="2664126127" sldId="355"/>
        </pc:sldMkLst>
      </pc:sldChg>
      <pc:sldChg chg="add">
        <pc:chgData name="Andrejs Mūrnieks" userId="S::murnieks@edu.lu.lv::3e8de971-bca6-4a40-98d7-345a6aeb0e19" providerId="AD" clId="Web-{DE12EE30-4CD8-4C78-9B9B-7CC5A04C7E38}" dt="2023-01-27T11:52:33.232" v="11"/>
        <pc:sldMkLst>
          <pc:docMk/>
          <pc:sldMk cId="844340405" sldId="356"/>
        </pc:sldMkLst>
      </pc:sldChg>
      <pc:sldChg chg="add">
        <pc:chgData name="Andrejs Mūrnieks" userId="S::murnieks@edu.lu.lv::3e8de971-bca6-4a40-98d7-345a6aeb0e19" providerId="AD" clId="Web-{DE12EE30-4CD8-4C78-9B9B-7CC5A04C7E38}" dt="2023-01-27T11:52:36.061" v="12"/>
        <pc:sldMkLst>
          <pc:docMk/>
          <pc:sldMk cId="632015150" sldId="357"/>
        </pc:sldMkLst>
      </pc:sldChg>
      <pc:sldChg chg="add">
        <pc:chgData name="Andrejs Mūrnieks" userId="S::murnieks@edu.lu.lv::3e8de971-bca6-4a40-98d7-345a6aeb0e19" providerId="AD" clId="Web-{DE12EE30-4CD8-4C78-9B9B-7CC5A04C7E38}" dt="2023-01-27T11:52:39.576" v="13"/>
        <pc:sldMkLst>
          <pc:docMk/>
          <pc:sldMk cId="837605998" sldId="358"/>
        </pc:sldMkLst>
      </pc:sldChg>
    </pc:docChg>
  </pc:docChgLst>
  <pc:docChgLst>
    <pc:chgData name="Andrejs Mūrnieks" userId="S::murnieks@edu.lu.lv::3e8de971-bca6-4a40-98d7-345a6aeb0e19" providerId="AD" clId="Web-{E4BAF8EA-D61C-4E5C-B9DB-4EFA4E2FC3C7}"/>
    <pc:docChg chg="modSld">
      <pc:chgData name="Andrejs Mūrnieks" userId="S::murnieks@edu.lu.lv::3e8de971-bca6-4a40-98d7-345a6aeb0e19" providerId="AD" clId="Web-{E4BAF8EA-D61C-4E5C-B9DB-4EFA4E2FC3C7}" dt="2023-10-17T20:48:30.044" v="1" actId="20577"/>
      <pc:docMkLst>
        <pc:docMk/>
      </pc:docMkLst>
      <pc:sldChg chg="modSp">
        <pc:chgData name="Andrejs Mūrnieks" userId="S::murnieks@edu.lu.lv::3e8de971-bca6-4a40-98d7-345a6aeb0e19" providerId="AD" clId="Web-{E4BAF8EA-D61C-4E5C-B9DB-4EFA4E2FC3C7}" dt="2023-10-17T20:48:30.044" v="1" actId="20577"/>
        <pc:sldMkLst>
          <pc:docMk/>
          <pc:sldMk cId="844340405" sldId="356"/>
        </pc:sldMkLst>
        <pc:spChg chg="mod">
          <ac:chgData name="Andrejs Mūrnieks" userId="S::murnieks@edu.lu.lv::3e8de971-bca6-4a40-98d7-345a6aeb0e19" providerId="AD" clId="Web-{E4BAF8EA-D61C-4E5C-B9DB-4EFA4E2FC3C7}" dt="2023-10-17T20:48:30.044" v="1" actId="20577"/>
          <ac:spMkLst>
            <pc:docMk/>
            <pc:sldMk cId="844340405" sldId="356"/>
            <ac:spMk id="5" creationId="{4D6BB104-B490-6F5F-DC64-B7131BA0A060}"/>
          </ac:spMkLst>
        </pc:spChg>
      </pc:sldChg>
    </pc:docChg>
  </pc:docChgLst>
  <pc:docChgLst>
    <pc:chgData name="Andrejs Mūrnieks" userId="S::murnieks@edu.lu.lv::3e8de971-bca6-4a40-98d7-345a6aeb0e19" providerId="AD" clId="Web-{A3F2B818-C429-4F43-B00B-59D75C444D0D}"/>
    <pc:docChg chg="modSld">
      <pc:chgData name="Andrejs Mūrnieks" userId="S::murnieks@edu.lu.lv::3e8de971-bca6-4a40-98d7-345a6aeb0e19" providerId="AD" clId="Web-{A3F2B818-C429-4F43-B00B-59D75C444D0D}" dt="2023-09-29T10:24:58.080" v="13" actId="1076"/>
      <pc:docMkLst>
        <pc:docMk/>
      </pc:docMkLst>
      <pc:sldChg chg="modSp">
        <pc:chgData name="Andrejs Mūrnieks" userId="S::murnieks@edu.lu.lv::3e8de971-bca6-4a40-98d7-345a6aeb0e19" providerId="AD" clId="Web-{A3F2B818-C429-4F43-B00B-59D75C444D0D}" dt="2023-09-29T10:23:14.893" v="3" actId="20577"/>
        <pc:sldMkLst>
          <pc:docMk/>
          <pc:sldMk cId="4278553565" sldId="344"/>
        </pc:sldMkLst>
        <pc:spChg chg="mod">
          <ac:chgData name="Andrejs Mūrnieks" userId="S::murnieks@edu.lu.lv::3e8de971-bca6-4a40-98d7-345a6aeb0e19" providerId="AD" clId="Web-{A3F2B818-C429-4F43-B00B-59D75C444D0D}" dt="2023-09-29T10:23:14.893" v="3" actId="20577"/>
          <ac:spMkLst>
            <pc:docMk/>
            <pc:sldMk cId="4278553565" sldId="344"/>
            <ac:spMk id="2" creationId="{45F9EF60-A8E6-425F-870C-F44EC6141DD0}"/>
          </ac:spMkLst>
        </pc:spChg>
      </pc:sldChg>
      <pc:sldChg chg="addSp delSp modSp">
        <pc:chgData name="Andrejs Mūrnieks" userId="S::murnieks@edu.lu.lv::3e8de971-bca6-4a40-98d7-345a6aeb0e19" providerId="AD" clId="Web-{A3F2B818-C429-4F43-B00B-59D75C444D0D}" dt="2023-09-29T10:24:58.080" v="13" actId="1076"/>
        <pc:sldMkLst>
          <pc:docMk/>
          <pc:sldMk cId="632015150" sldId="357"/>
        </pc:sldMkLst>
        <pc:spChg chg="mod">
          <ac:chgData name="Andrejs Mūrnieks" userId="S::murnieks@edu.lu.lv::3e8de971-bca6-4a40-98d7-345a6aeb0e19" providerId="AD" clId="Web-{A3F2B818-C429-4F43-B00B-59D75C444D0D}" dt="2023-09-29T10:24:58.080" v="13" actId="1076"/>
          <ac:spMkLst>
            <pc:docMk/>
            <pc:sldMk cId="632015150" sldId="357"/>
            <ac:spMk id="2" creationId="{D44D0AA1-1F59-1F60-4031-A617525DFA02}"/>
          </ac:spMkLst>
        </pc:spChg>
        <pc:spChg chg="mod">
          <ac:chgData name="Andrejs Mūrnieks" userId="S::murnieks@edu.lu.lv::3e8de971-bca6-4a40-98d7-345a6aeb0e19" providerId="AD" clId="Web-{A3F2B818-C429-4F43-B00B-59D75C444D0D}" dt="2023-09-29T10:24:54.190" v="12" actId="1076"/>
          <ac:spMkLst>
            <pc:docMk/>
            <pc:sldMk cId="632015150" sldId="357"/>
            <ac:spMk id="5" creationId="{17AC5051-E701-689D-46C0-C53EF8B7C398}"/>
          </ac:spMkLst>
        </pc:spChg>
        <pc:spChg chg="add del mod">
          <ac:chgData name="Andrejs Mūrnieks" userId="S::murnieks@edu.lu.lv::3e8de971-bca6-4a40-98d7-345a6aeb0e19" providerId="AD" clId="Web-{A3F2B818-C429-4F43-B00B-59D75C444D0D}" dt="2023-09-29T10:24:49.440" v="11"/>
          <ac:spMkLst>
            <pc:docMk/>
            <pc:sldMk cId="632015150" sldId="357"/>
            <ac:spMk id="7" creationId="{B17054CA-FE8D-AD30-479A-BDA7CB7F9B57}"/>
          </ac:spMkLst>
        </pc:spChg>
        <pc:picChg chg="mod">
          <ac:chgData name="Andrejs Mūrnieks" userId="S::murnieks@edu.lu.lv::3e8de971-bca6-4a40-98d7-345a6aeb0e19" providerId="AD" clId="Web-{A3F2B818-C429-4F43-B00B-59D75C444D0D}" dt="2023-09-29T10:24:34.987" v="5" actId="1076"/>
          <ac:picMkLst>
            <pc:docMk/>
            <pc:sldMk cId="632015150" sldId="357"/>
            <ac:picMk id="3" creationId="{D3F2646E-0B59-6436-ACE9-94529ABA6B1A}"/>
          </ac:picMkLst>
        </pc:picChg>
        <pc:picChg chg="mod">
          <ac:chgData name="Andrejs Mūrnieks" userId="S::murnieks@edu.lu.lv::3e8de971-bca6-4a40-98d7-345a6aeb0e19" providerId="AD" clId="Web-{A3F2B818-C429-4F43-B00B-59D75C444D0D}" dt="2023-09-29T10:24:37.268" v="6" actId="1076"/>
          <ac:picMkLst>
            <pc:docMk/>
            <pc:sldMk cId="632015150" sldId="357"/>
            <ac:picMk id="4" creationId="{6E90AF1F-DB85-C094-8E59-BFD564B5E71F}"/>
          </ac:picMkLst>
        </pc:picChg>
      </pc:sldChg>
    </pc:docChg>
  </pc:docChgLst>
  <pc:docChgLst>
    <pc:chgData name="Andrejs Mūrnieks" userId="S::murnieks@edu.lu.lv::3e8de971-bca6-4a40-98d7-345a6aeb0e19" providerId="AD" clId="Web-{B6E34F8F-B065-4C99-998B-690558359A11}"/>
    <pc:docChg chg="modSld">
      <pc:chgData name="Andrejs Mūrnieks" userId="S::murnieks@edu.lu.lv::3e8de971-bca6-4a40-98d7-345a6aeb0e19" providerId="AD" clId="Web-{B6E34F8F-B065-4C99-998B-690558359A11}" dt="2022-10-14T10:27:44.098" v="5" actId="1076"/>
      <pc:docMkLst>
        <pc:docMk/>
      </pc:docMkLst>
      <pc:sldChg chg="addSp delSp modSp">
        <pc:chgData name="Andrejs Mūrnieks" userId="S::murnieks@edu.lu.lv::3e8de971-bca6-4a40-98d7-345a6aeb0e19" providerId="AD" clId="Web-{B6E34F8F-B065-4C99-998B-690558359A11}" dt="2022-10-14T10:27:44.098" v="5" actId="1076"/>
        <pc:sldMkLst>
          <pc:docMk/>
          <pc:sldMk cId="2295152174" sldId="341"/>
        </pc:sldMkLst>
        <pc:spChg chg="del">
          <ac:chgData name="Andrejs Mūrnieks" userId="S::murnieks@edu.lu.lv::3e8de971-bca6-4a40-98d7-345a6aeb0e19" providerId="AD" clId="Web-{B6E34F8F-B065-4C99-998B-690558359A11}" dt="2022-10-14T10:27:35.723" v="3"/>
          <ac:spMkLst>
            <pc:docMk/>
            <pc:sldMk cId="2295152174" sldId="341"/>
            <ac:spMk id="2" creationId="{00000000-0000-0000-0000-000000000000}"/>
          </ac:spMkLst>
        </pc:spChg>
        <pc:spChg chg="del">
          <ac:chgData name="Andrejs Mūrnieks" userId="S::murnieks@edu.lu.lv::3e8de971-bca6-4a40-98d7-345a6aeb0e19" providerId="AD" clId="Web-{B6E34F8F-B065-4C99-998B-690558359A11}" dt="2022-10-14T10:27:38.067" v="4"/>
          <ac:spMkLst>
            <pc:docMk/>
            <pc:sldMk cId="2295152174" sldId="341"/>
            <ac:spMk id="3" creationId="{00000000-0000-0000-0000-000000000000}"/>
          </ac:spMkLst>
        </pc:spChg>
        <pc:picChg chg="add del mod">
          <ac:chgData name="Andrejs Mūrnieks" userId="S::murnieks@edu.lu.lv::3e8de971-bca6-4a40-98d7-345a6aeb0e19" providerId="AD" clId="Web-{B6E34F8F-B065-4C99-998B-690558359A11}" dt="2022-10-14T10:27:44.098" v="5" actId="1076"/>
          <ac:picMkLst>
            <pc:docMk/>
            <pc:sldMk cId="2295152174" sldId="341"/>
            <ac:picMk id="4" creationId="{00000000-0000-0000-0000-000000000000}"/>
          </ac:picMkLst>
        </pc:picChg>
      </pc:sldChg>
    </pc:docChg>
  </pc:docChgLst>
  <pc:docChgLst>
    <pc:chgData name="Manuels Hoakins Fernandess-Gonsaless" userId="90e28fec-564e-43b0-9c13-1b12e1cad7dc" providerId="ADAL" clId="{0C407571-7CF8-462A-B944-00D2F0680074}"/>
    <pc:docChg chg="modSld">
      <pc:chgData name="Manuels Hoakins Fernandess-Gonsaless" userId="90e28fec-564e-43b0-9c13-1b12e1cad7dc" providerId="ADAL" clId="{0C407571-7CF8-462A-B944-00D2F0680074}" dt="2023-10-26T16:31:26.369" v="5" actId="113"/>
      <pc:docMkLst>
        <pc:docMk/>
      </pc:docMkLst>
      <pc:sldChg chg="modSp mod">
        <pc:chgData name="Manuels Hoakins Fernandess-Gonsaless" userId="90e28fec-564e-43b0-9c13-1b12e1cad7dc" providerId="ADAL" clId="{0C407571-7CF8-462A-B944-00D2F0680074}" dt="2023-10-26T16:31:26.369" v="5" actId="113"/>
        <pc:sldMkLst>
          <pc:docMk/>
          <pc:sldMk cId="4278553565" sldId="344"/>
        </pc:sldMkLst>
        <pc:spChg chg="mod">
          <ac:chgData name="Manuels Hoakins Fernandess-Gonsaless" userId="90e28fec-564e-43b0-9c13-1b12e1cad7dc" providerId="ADAL" clId="{0C407571-7CF8-462A-B944-00D2F0680074}" dt="2023-10-26T16:31:26.369" v="5" actId="113"/>
          <ac:spMkLst>
            <pc:docMk/>
            <pc:sldMk cId="4278553565" sldId="344"/>
            <ac:spMk id="2" creationId="{45F9EF60-A8E6-425F-870C-F44EC6141DD0}"/>
          </ac:spMkLst>
        </pc:spChg>
      </pc:sldChg>
    </pc:docChg>
  </pc:docChgLst>
  <pc:docChgLst>
    <pc:chgData name="Andrejs Mūrnieks" userId="S::murnieks@edu.lu.lv::3e8de971-bca6-4a40-98d7-345a6aeb0e19" providerId="AD" clId="Web-{F552055B-7D9E-420A-AFB1-AA033897A05F}"/>
    <pc:docChg chg="addSld modSld sldOrd">
      <pc:chgData name="Andrejs Mūrnieks" userId="S::murnieks@edu.lu.lv::3e8de971-bca6-4a40-98d7-345a6aeb0e19" providerId="AD" clId="Web-{F552055B-7D9E-420A-AFB1-AA033897A05F}" dt="2023-01-27T13:31:11.152" v="17" actId="14100"/>
      <pc:docMkLst>
        <pc:docMk/>
      </pc:docMkLst>
      <pc:sldChg chg="ord">
        <pc:chgData name="Andrejs Mūrnieks" userId="S::murnieks@edu.lu.lv::3e8de971-bca6-4a40-98d7-345a6aeb0e19" providerId="AD" clId="Web-{F552055B-7D9E-420A-AFB1-AA033897A05F}" dt="2023-01-27T13:27:14.284" v="3"/>
        <pc:sldMkLst>
          <pc:docMk/>
          <pc:sldMk cId="2295152174" sldId="341"/>
        </pc:sldMkLst>
      </pc:sldChg>
      <pc:sldChg chg="modSp">
        <pc:chgData name="Andrejs Mūrnieks" userId="S::murnieks@edu.lu.lv::3e8de971-bca6-4a40-98d7-345a6aeb0e19" providerId="AD" clId="Web-{F552055B-7D9E-420A-AFB1-AA033897A05F}" dt="2023-01-27T13:28:02.629" v="6" actId="14100"/>
        <pc:sldMkLst>
          <pc:docMk/>
          <pc:sldMk cId="1285905560" sldId="345"/>
        </pc:sldMkLst>
        <pc:spChg chg="mod">
          <ac:chgData name="Andrejs Mūrnieks" userId="S::murnieks@edu.lu.lv::3e8de971-bca6-4a40-98d7-345a6aeb0e19" providerId="AD" clId="Web-{F552055B-7D9E-420A-AFB1-AA033897A05F}" dt="2023-01-27T13:27:51.285" v="4" actId="1076"/>
          <ac:spMkLst>
            <pc:docMk/>
            <pc:sldMk cId="1285905560" sldId="345"/>
            <ac:spMk id="3" creationId="{490ED709-2EFA-7FDD-D9D9-D9AFB2FDF287}"/>
          </ac:spMkLst>
        </pc:spChg>
        <pc:spChg chg="mod">
          <ac:chgData name="Andrejs Mūrnieks" userId="S::murnieks@edu.lu.lv::3e8de971-bca6-4a40-98d7-345a6aeb0e19" providerId="AD" clId="Web-{F552055B-7D9E-420A-AFB1-AA033897A05F}" dt="2023-01-27T13:27:55.504" v="5" actId="1076"/>
          <ac:spMkLst>
            <pc:docMk/>
            <pc:sldMk cId="1285905560" sldId="345"/>
            <ac:spMk id="4" creationId="{8BE1F469-F4D8-5B6E-9C70-B2E8C5A9C017}"/>
          </ac:spMkLst>
        </pc:spChg>
        <pc:picChg chg="mod">
          <ac:chgData name="Andrejs Mūrnieks" userId="S::murnieks@edu.lu.lv::3e8de971-bca6-4a40-98d7-345a6aeb0e19" providerId="AD" clId="Web-{F552055B-7D9E-420A-AFB1-AA033897A05F}" dt="2023-01-27T13:28:02.629" v="6" actId="14100"/>
          <ac:picMkLst>
            <pc:docMk/>
            <pc:sldMk cId="1285905560" sldId="345"/>
            <ac:picMk id="2" creationId="{16E02AB6-66D4-F5AE-753A-F0BC32FA604B}"/>
          </ac:picMkLst>
        </pc:picChg>
      </pc:sldChg>
      <pc:sldChg chg="modSp">
        <pc:chgData name="Andrejs Mūrnieks" userId="S::murnieks@edu.lu.lv::3e8de971-bca6-4a40-98d7-345a6aeb0e19" providerId="AD" clId="Web-{F552055B-7D9E-420A-AFB1-AA033897A05F}" dt="2023-01-27T13:28:49.990" v="7" actId="20577"/>
        <pc:sldMkLst>
          <pc:docMk/>
          <pc:sldMk cId="916725960" sldId="348"/>
        </pc:sldMkLst>
        <pc:spChg chg="mod">
          <ac:chgData name="Andrejs Mūrnieks" userId="S::murnieks@edu.lu.lv::3e8de971-bca6-4a40-98d7-345a6aeb0e19" providerId="AD" clId="Web-{F552055B-7D9E-420A-AFB1-AA033897A05F}" dt="2023-01-27T13:28:49.990" v="7" actId="20577"/>
          <ac:spMkLst>
            <pc:docMk/>
            <pc:sldMk cId="916725960" sldId="348"/>
            <ac:spMk id="4" creationId="{E48E3AD3-284B-5FF0-7655-3569C8B443A2}"/>
          </ac:spMkLst>
        </pc:spChg>
      </pc:sldChg>
      <pc:sldChg chg="modSp">
        <pc:chgData name="Andrejs Mūrnieks" userId="S::murnieks@edu.lu.lv::3e8de971-bca6-4a40-98d7-345a6aeb0e19" providerId="AD" clId="Web-{F552055B-7D9E-420A-AFB1-AA033897A05F}" dt="2023-01-27T13:30:04.868" v="12" actId="20577"/>
        <pc:sldMkLst>
          <pc:docMk/>
          <pc:sldMk cId="3009967743" sldId="350"/>
        </pc:sldMkLst>
        <pc:spChg chg="mod">
          <ac:chgData name="Andrejs Mūrnieks" userId="S::murnieks@edu.lu.lv::3e8de971-bca6-4a40-98d7-345a6aeb0e19" providerId="AD" clId="Web-{F552055B-7D9E-420A-AFB1-AA033897A05F}" dt="2023-01-27T13:30:04.868" v="12" actId="20577"/>
          <ac:spMkLst>
            <pc:docMk/>
            <pc:sldMk cId="3009967743" sldId="350"/>
            <ac:spMk id="5" creationId="{4096029E-D0CD-7EB3-CB59-3AF5F491EDA3}"/>
          </ac:spMkLst>
        </pc:spChg>
      </pc:sldChg>
      <pc:sldChg chg="modSp">
        <pc:chgData name="Andrejs Mūrnieks" userId="S::murnieks@edu.lu.lv::3e8de971-bca6-4a40-98d7-345a6aeb0e19" providerId="AD" clId="Web-{F552055B-7D9E-420A-AFB1-AA033897A05F}" dt="2023-01-27T13:31:11.152" v="17" actId="14100"/>
        <pc:sldMkLst>
          <pc:docMk/>
          <pc:sldMk cId="1571251179" sldId="351"/>
        </pc:sldMkLst>
        <pc:spChg chg="mod">
          <ac:chgData name="Andrejs Mūrnieks" userId="S::murnieks@edu.lu.lv::3e8de971-bca6-4a40-98d7-345a6aeb0e19" providerId="AD" clId="Web-{F552055B-7D9E-420A-AFB1-AA033897A05F}" dt="2023-01-27T13:30:15.228" v="13" actId="20577"/>
          <ac:spMkLst>
            <pc:docMk/>
            <pc:sldMk cId="1571251179" sldId="351"/>
            <ac:spMk id="3" creationId="{F37BFBA6-CE3F-7D95-3947-3B50D7080240}"/>
          </ac:spMkLst>
        </pc:spChg>
        <pc:spChg chg="mod">
          <ac:chgData name="Andrejs Mūrnieks" userId="S::murnieks@edu.lu.lv::3e8de971-bca6-4a40-98d7-345a6aeb0e19" providerId="AD" clId="Web-{F552055B-7D9E-420A-AFB1-AA033897A05F}" dt="2023-01-27T13:30:32.885" v="14" actId="20577"/>
          <ac:spMkLst>
            <pc:docMk/>
            <pc:sldMk cId="1571251179" sldId="351"/>
            <ac:spMk id="7" creationId="{4DEEB860-AC58-F2BC-1BC0-975ED3BD5C69}"/>
          </ac:spMkLst>
        </pc:spChg>
        <pc:spChg chg="mod">
          <ac:chgData name="Andrejs Mūrnieks" userId="S::murnieks@edu.lu.lv::3e8de971-bca6-4a40-98d7-345a6aeb0e19" providerId="AD" clId="Web-{F552055B-7D9E-420A-AFB1-AA033897A05F}" dt="2023-01-27T13:31:11.152" v="17" actId="14100"/>
          <ac:spMkLst>
            <pc:docMk/>
            <pc:sldMk cId="1571251179" sldId="351"/>
            <ac:spMk id="9" creationId="{F449A3B9-EFC2-BE32-69B8-2791A4FF4C1A}"/>
          </ac:spMkLst>
        </pc:spChg>
      </pc:sldChg>
      <pc:sldChg chg="ord">
        <pc:chgData name="Andrejs Mūrnieks" userId="S::murnieks@edu.lu.lv::3e8de971-bca6-4a40-98d7-345a6aeb0e19" providerId="AD" clId="Web-{F552055B-7D9E-420A-AFB1-AA033897A05F}" dt="2023-01-27T13:27:03.611" v="1"/>
        <pc:sldMkLst>
          <pc:docMk/>
          <pc:sldMk cId="837605998" sldId="358"/>
        </pc:sldMkLst>
      </pc:sldChg>
      <pc:sldChg chg="add ord">
        <pc:chgData name="Andrejs Mūrnieks" userId="S::murnieks@edu.lu.lv::3e8de971-bca6-4a40-98d7-345a6aeb0e19" providerId="AD" clId="Web-{F552055B-7D9E-420A-AFB1-AA033897A05F}" dt="2023-01-27T13:27:06.221" v="2"/>
        <pc:sldMkLst>
          <pc:docMk/>
          <pc:sldMk cId="1380976368" sldId="359"/>
        </pc:sldMkLst>
      </pc:sldChg>
    </pc:docChg>
  </pc:docChgLst>
  <pc:docChgLst>
    <pc:chgData name="Manuel Joaquin Fernandez Gonzalez" userId="90e28fec-564e-43b0-9c13-1b12e1cad7dc" providerId="ADAL" clId="{29C44DBA-15B6-4F05-B043-EA0F40B26C12}"/>
    <pc:docChg chg="undo redo custSel addSld delSld modSld sldOrd replTag">
      <pc:chgData name="Manuel Joaquin Fernandez Gonzalez" userId="90e28fec-564e-43b0-9c13-1b12e1cad7dc" providerId="ADAL" clId="{29C44DBA-15B6-4F05-B043-EA0F40B26C12}" dt="2023-03-17T12:13:42.724" v="657" actId="2696"/>
      <pc:docMkLst>
        <pc:docMk/>
      </pc:docMkLst>
      <pc:sldChg chg="delSp modSp mod">
        <pc:chgData name="Manuel Joaquin Fernandez Gonzalez" userId="90e28fec-564e-43b0-9c13-1b12e1cad7dc" providerId="ADAL" clId="{29C44DBA-15B6-4F05-B043-EA0F40B26C12}" dt="2023-03-14T09:40:45.546" v="611" actId="403"/>
        <pc:sldMkLst>
          <pc:docMk/>
          <pc:sldMk cId="1285905560" sldId="345"/>
        </pc:sldMkLst>
        <pc:spChg chg="del">
          <ac:chgData name="Manuel Joaquin Fernandez Gonzalez" userId="90e28fec-564e-43b0-9c13-1b12e1cad7dc" providerId="ADAL" clId="{29C44DBA-15B6-4F05-B043-EA0F40B26C12}" dt="2023-03-09T15:36:48.935" v="0" actId="478"/>
          <ac:spMkLst>
            <pc:docMk/>
            <pc:sldMk cId="1285905560" sldId="345"/>
            <ac:spMk id="3" creationId="{490ED709-2EFA-7FDD-D9D9-D9AFB2FDF287}"/>
          </ac:spMkLst>
        </pc:spChg>
        <pc:spChg chg="mod">
          <ac:chgData name="Manuel Joaquin Fernandez Gonzalez" userId="90e28fec-564e-43b0-9c13-1b12e1cad7dc" providerId="ADAL" clId="{29C44DBA-15B6-4F05-B043-EA0F40B26C12}" dt="2023-03-14T09:40:45.546" v="611" actId="403"/>
          <ac:spMkLst>
            <pc:docMk/>
            <pc:sldMk cId="1285905560" sldId="345"/>
            <ac:spMk id="4" creationId="{8BE1F469-F4D8-5B6E-9C70-B2E8C5A9C017}"/>
          </ac:spMkLst>
        </pc:spChg>
        <pc:spChg chg="mod">
          <ac:chgData name="Manuel Joaquin Fernandez Gonzalez" userId="90e28fec-564e-43b0-9c13-1b12e1cad7dc" providerId="ADAL" clId="{29C44DBA-15B6-4F05-B043-EA0F40B26C12}" dt="2023-03-14T09:40:37.854" v="608" actId="6549"/>
          <ac:spMkLst>
            <pc:docMk/>
            <pc:sldMk cId="1285905560" sldId="345"/>
            <ac:spMk id="5" creationId="{43914090-7B47-CEEC-09DA-B7EB7C0F4607}"/>
          </ac:spMkLst>
        </pc:spChg>
      </pc:sldChg>
      <pc:sldChg chg="modSp add del mod ord">
        <pc:chgData name="Manuel Joaquin Fernandez Gonzalez" userId="90e28fec-564e-43b0-9c13-1b12e1cad7dc" providerId="ADAL" clId="{29C44DBA-15B6-4F05-B043-EA0F40B26C12}" dt="2023-03-14T09:41:30.135" v="637" actId="122"/>
        <pc:sldMkLst>
          <pc:docMk/>
          <pc:sldMk cId="1161511607" sldId="347"/>
        </pc:sldMkLst>
        <pc:spChg chg="mod">
          <ac:chgData name="Manuel Joaquin Fernandez Gonzalez" userId="90e28fec-564e-43b0-9c13-1b12e1cad7dc" providerId="ADAL" clId="{29C44DBA-15B6-4F05-B043-EA0F40B26C12}" dt="2023-03-14T09:41:30.135" v="637" actId="122"/>
          <ac:spMkLst>
            <pc:docMk/>
            <pc:sldMk cId="1161511607" sldId="347"/>
            <ac:spMk id="2" creationId="{8569BF43-0FAC-48FC-41AE-E8BC37BDD504}"/>
          </ac:spMkLst>
        </pc:spChg>
      </pc:sldChg>
      <pc:sldChg chg="del">
        <pc:chgData name="Manuel Joaquin Fernandez Gonzalez" userId="90e28fec-564e-43b0-9c13-1b12e1cad7dc" providerId="ADAL" clId="{29C44DBA-15B6-4F05-B043-EA0F40B26C12}" dt="2023-03-09T15:43:40.632" v="3" actId="2696"/>
        <pc:sldMkLst>
          <pc:docMk/>
          <pc:sldMk cId="916725960" sldId="348"/>
        </pc:sldMkLst>
      </pc:sldChg>
      <pc:sldChg chg="del">
        <pc:chgData name="Manuel Joaquin Fernandez Gonzalez" userId="90e28fec-564e-43b0-9c13-1b12e1cad7dc" providerId="ADAL" clId="{29C44DBA-15B6-4F05-B043-EA0F40B26C12}" dt="2023-03-09T15:43:40.632" v="3" actId="2696"/>
        <pc:sldMkLst>
          <pc:docMk/>
          <pc:sldMk cId="4073508939" sldId="349"/>
        </pc:sldMkLst>
      </pc:sldChg>
      <pc:sldChg chg="del">
        <pc:chgData name="Manuel Joaquin Fernandez Gonzalez" userId="90e28fec-564e-43b0-9c13-1b12e1cad7dc" providerId="ADAL" clId="{29C44DBA-15B6-4F05-B043-EA0F40B26C12}" dt="2023-03-09T15:58:56.838" v="147" actId="2696"/>
        <pc:sldMkLst>
          <pc:docMk/>
          <pc:sldMk cId="3009967743" sldId="350"/>
        </pc:sldMkLst>
      </pc:sldChg>
      <pc:sldChg chg="delSp modSp mod delAnim">
        <pc:chgData name="Manuel Joaquin Fernandez Gonzalez" userId="90e28fec-564e-43b0-9c13-1b12e1cad7dc" providerId="ADAL" clId="{29C44DBA-15B6-4F05-B043-EA0F40B26C12}" dt="2023-03-09T15:59:56.277" v="150" actId="478"/>
        <pc:sldMkLst>
          <pc:docMk/>
          <pc:sldMk cId="1571251179" sldId="351"/>
        </pc:sldMkLst>
        <pc:spChg chg="mod">
          <ac:chgData name="Manuel Joaquin Fernandez Gonzalez" userId="90e28fec-564e-43b0-9c13-1b12e1cad7dc" providerId="ADAL" clId="{29C44DBA-15B6-4F05-B043-EA0F40B26C12}" dt="2023-03-09T15:59:11.489" v="149" actId="20577"/>
          <ac:spMkLst>
            <pc:docMk/>
            <pc:sldMk cId="1571251179" sldId="351"/>
            <ac:spMk id="3" creationId="{F37BFBA6-CE3F-7D95-3947-3B50D7080240}"/>
          </ac:spMkLst>
        </pc:spChg>
        <pc:picChg chg="del">
          <ac:chgData name="Manuel Joaquin Fernandez Gonzalez" userId="90e28fec-564e-43b0-9c13-1b12e1cad7dc" providerId="ADAL" clId="{29C44DBA-15B6-4F05-B043-EA0F40B26C12}" dt="2023-03-09T15:59:56.277" v="150" actId="478"/>
          <ac:picMkLst>
            <pc:docMk/>
            <pc:sldMk cId="1571251179" sldId="351"/>
            <ac:picMk id="11" creationId="{78E67322-C1E9-E5D0-9B5C-47437321F678}"/>
          </ac:picMkLst>
        </pc:picChg>
      </pc:sldChg>
      <pc:sldChg chg="del">
        <pc:chgData name="Manuel Joaquin Fernandez Gonzalez" userId="90e28fec-564e-43b0-9c13-1b12e1cad7dc" providerId="ADAL" clId="{29C44DBA-15B6-4F05-B043-EA0F40B26C12}" dt="2023-03-09T16:00:59.877" v="151" actId="2696"/>
        <pc:sldMkLst>
          <pc:docMk/>
          <pc:sldMk cId="2527110190" sldId="352"/>
        </pc:sldMkLst>
      </pc:sldChg>
      <pc:sldChg chg="del">
        <pc:chgData name="Manuel Joaquin Fernandez Gonzalez" userId="90e28fec-564e-43b0-9c13-1b12e1cad7dc" providerId="ADAL" clId="{29C44DBA-15B6-4F05-B043-EA0F40B26C12}" dt="2023-03-09T16:00:59.877" v="151" actId="2696"/>
        <pc:sldMkLst>
          <pc:docMk/>
          <pc:sldMk cId="841063394" sldId="353"/>
        </pc:sldMkLst>
      </pc:sldChg>
      <pc:sldChg chg="del">
        <pc:chgData name="Manuel Joaquin Fernandez Gonzalez" userId="90e28fec-564e-43b0-9c13-1b12e1cad7dc" providerId="ADAL" clId="{29C44DBA-15B6-4F05-B043-EA0F40B26C12}" dt="2023-03-09T16:00:59.877" v="151" actId="2696"/>
        <pc:sldMkLst>
          <pc:docMk/>
          <pc:sldMk cId="2531024166" sldId="354"/>
        </pc:sldMkLst>
      </pc:sldChg>
      <pc:sldChg chg="delSp modSp mod delAnim">
        <pc:chgData name="Manuel Joaquin Fernandez Gonzalez" userId="90e28fec-564e-43b0-9c13-1b12e1cad7dc" providerId="ADAL" clId="{29C44DBA-15B6-4F05-B043-EA0F40B26C12}" dt="2023-03-14T09:03:51.848" v="386" actId="113"/>
        <pc:sldMkLst>
          <pc:docMk/>
          <pc:sldMk cId="2664126127" sldId="355"/>
        </pc:sldMkLst>
        <pc:spChg chg="mod">
          <ac:chgData name="Manuel Joaquin Fernandez Gonzalez" userId="90e28fec-564e-43b0-9c13-1b12e1cad7dc" providerId="ADAL" clId="{29C44DBA-15B6-4F05-B043-EA0F40B26C12}" dt="2023-03-09T16:01:15.974" v="153" actId="20577"/>
          <ac:spMkLst>
            <pc:docMk/>
            <pc:sldMk cId="2664126127" sldId="355"/>
            <ac:spMk id="2" creationId="{579C4227-F0BA-87EE-77EB-1874BA2205C4}"/>
          </ac:spMkLst>
        </pc:spChg>
        <pc:spChg chg="mod">
          <ac:chgData name="Manuel Joaquin Fernandez Gonzalez" userId="90e28fec-564e-43b0-9c13-1b12e1cad7dc" providerId="ADAL" clId="{29C44DBA-15B6-4F05-B043-EA0F40B26C12}" dt="2023-03-14T09:03:51.848" v="386" actId="113"/>
          <ac:spMkLst>
            <pc:docMk/>
            <pc:sldMk cId="2664126127" sldId="355"/>
            <ac:spMk id="3" creationId="{835FEC29-754A-C25A-708D-D2A777DA39EE}"/>
          </ac:spMkLst>
        </pc:spChg>
        <pc:spChg chg="mod">
          <ac:chgData name="Manuel Joaquin Fernandez Gonzalez" userId="90e28fec-564e-43b0-9c13-1b12e1cad7dc" providerId="ADAL" clId="{29C44DBA-15B6-4F05-B043-EA0F40B26C12}" dt="2023-03-14T09:03:23.366" v="385" actId="403"/>
          <ac:spMkLst>
            <pc:docMk/>
            <pc:sldMk cId="2664126127" sldId="355"/>
            <ac:spMk id="7" creationId="{67BBB416-9C4A-3177-07A2-064D57947E7F}"/>
          </ac:spMkLst>
        </pc:spChg>
        <pc:spChg chg="del mod">
          <ac:chgData name="Manuel Joaquin Fernandez Gonzalez" userId="90e28fec-564e-43b0-9c13-1b12e1cad7dc" providerId="ADAL" clId="{29C44DBA-15B6-4F05-B043-EA0F40B26C12}" dt="2023-03-14T09:03:05.508" v="380" actId="478"/>
          <ac:spMkLst>
            <pc:docMk/>
            <pc:sldMk cId="2664126127" sldId="355"/>
            <ac:spMk id="16" creationId="{E453A924-95F1-BAD1-570D-D7FED887488C}"/>
          </ac:spMkLst>
        </pc:spChg>
        <pc:picChg chg="mod">
          <ac:chgData name="Manuel Joaquin Fernandez Gonzalez" userId="90e28fec-564e-43b0-9c13-1b12e1cad7dc" providerId="ADAL" clId="{29C44DBA-15B6-4F05-B043-EA0F40B26C12}" dt="2023-03-14T09:03:14.299" v="383" actId="1076"/>
          <ac:picMkLst>
            <pc:docMk/>
            <pc:sldMk cId="2664126127" sldId="355"/>
            <ac:picMk id="15" creationId="{E1EBDA8B-91C1-A992-0280-F07A1178415E}"/>
          </ac:picMkLst>
        </pc:picChg>
      </pc:sldChg>
      <pc:sldChg chg="delSp modSp mod delAnim">
        <pc:chgData name="Manuel Joaquin Fernandez Gonzalez" userId="90e28fec-564e-43b0-9c13-1b12e1cad7dc" providerId="ADAL" clId="{29C44DBA-15B6-4F05-B043-EA0F40B26C12}" dt="2023-03-14T09:23:39.119" v="477" actId="115"/>
        <pc:sldMkLst>
          <pc:docMk/>
          <pc:sldMk cId="844340405" sldId="356"/>
        </pc:sldMkLst>
        <pc:spChg chg="mod">
          <ac:chgData name="Manuel Joaquin Fernandez Gonzalez" userId="90e28fec-564e-43b0-9c13-1b12e1cad7dc" providerId="ADAL" clId="{29C44DBA-15B6-4F05-B043-EA0F40B26C12}" dt="2023-03-14T09:00:48.634" v="368" actId="20577"/>
          <ac:spMkLst>
            <pc:docMk/>
            <pc:sldMk cId="844340405" sldId="356"/>
            <ac:spMk id="2" creationId="{2CB5D8F0-6535-ECBE-7F8B-7601D0F3404A}"/>
          </ac:spMkLst>
        </pc:spChg>
        <pc:spChg chg="del">
          <ac:chgData name="Manuel Joaquin Fernandez Gonzalez" userId="90e28fec-564e-43b0-9c13-1b12e1cad7dc" providerId="ADAL" clId="{29C44DBA-15B6-4F05-B043-EA0F40B26C12}" dt="2023-03-14T09:21:52.116" v="454" actId="478"/>
          <ac:spMkLst>
            <pc:docMk/>
            <pc:sldMk cId="844340405" sldId="356"/>
            <ac:spMk id="8" creationId="{F68EEF49-DFC6-F00F-87C0-614794A25117}"/>
          </ac:spMkLst>
        </pc:spChg>
        <pc:spChg chg="mod">
          <ac:chgData name="Manuel Joaquin Fernandez Gonzalez" userId="90e28fec-564e-43b0-9c13-1b12e1cad7dc" providerId="ADAL" clId="{29C44DBA-15B6-4F05-B043-EA0F40B26C12}" dt="2023-03-14T09:23:39.119" v="477" actId="115"/>
          <ac:spMkLst>
            <pc:docMk/>
            <pc:sldMk cId="844340405" sldId="356"/>
            <ac:spMk id="9" creationId="{8D57902C-DF1D-ED87-7124-68397F79CD74}"/>
          </ac:spMkLst>
        </pc:spChg>
      </pc:sldChg>
      <pc:sldChg chg="modSp mod ord">
        <pc:chgData name="Manuel Joaquin Fernandez Gonzalez" userId="90e28fec-564e-43b0-9c13-1b12e1cad7dc" providerId="ADAL" clId="{29C44DBA-15B6-4F05-B043-EA0F40B26C12}" dt="2023-03-14T09:04:22.257" v="419" actId="403"/>
        <pc:sldMkLst>
          <pc:docMk/>
          <pc:sldMk cId="632015150" sldId="357"/>
        </pc:sldMkLst>
        <pc:spChg chg="mod">
          <ac:chgData name="Manuel Joaquin Fernandez Gonzalez" userId="90e28fec-564e-43b0-9c13-1b12e1cad7dc" providerId="ADAL" clId="{29C44DBA-15B6-4F05-B043-EA0F40B26C12}" dt="2023-03-14T09:04:22.257" v="419" actId="403"/>
          <ac:spMkLst>
            <pc:docMk/>
            <pc:sldMk cId="632015150" sldId="357"/>
            <ac:spMk id="2" creationId="{D44D0AA1-1F59-1F60-4031-A617525DFA02}"/>
          </ac:spMkLst>
        </pc:spChg>
      </pc:sldChg>
      <pc:sldChg chg="modSp mod">
        <pc:chgData name="Manuel Joaquin Fernandez Gonzalez" userId="90e28fec-564e-43b0-9c13-1b12e1cad7dc" providerId="ADAL" clId="{29C44DBA-15B6-4F05-B043-EA0F40B26C12}" dt="2023-03-14T09:39:25.798" v="606" actId="313"/>
        <pc:sldMkLst>
          <pc:docMk/>
          <pc:sldMk cId="837605998" sldId="358"/>
        </pc:sldMkLst>
        <pc:spChg chg="mod">
          <ac:chgData name="Manuel Joaquin Fernandez Gonzalez" userId="90e28fec-564e-43b0-9c13-1b12e1cad7dc" providerId="ADAL" clId="{29C44DBA-15B6-4F05-B043-EA0F40B26C12}" dt="2023-03-14T09:37:20.927" v="578" actId="20577"/>
          <ac:spMkLst>
            <pc:docMk/>
            <pc:sldMk cId="837605998" sldId="358"/>
            <ac:spMk id="2" creationId="{12B334B8-CE0D-DDC1-3D48-D309F5E0B1F5}"/>
          </ac:spMkLst>
        </pc:spChg>
        <pc:spChg chg="mod">
          <ac:chgData name="Manuel Joaquin Fernandez Gonzalez" userId="90e28fec-564e-43b0-9c13-1b12e1cad7dc" providerId="ADAL" clId="{29C44DBA-15B6-4F05-B043-EA0F40B26C12}" dt="2023-03-14T09:39:25.798" v="606" actId="313"/>
          <ac:spMkLst>
            <pc:docMk/>
            <pc:sldMk cId="837605998" sldId="358"/>
            <ac:spMk id="3" creationId="{060A0458-91EF-95B7-ADFE-E77D0F4E52B4}"/>
          </ac:spMkLst>
        </pc:spChg>
      </pc:sldChg>
      <pc:sldChg chg="addSp delSp modSp new mod setBg modClrScheme delAnim modAnim chgLayout">
        <pc:chgData name="Manuel Joaquin Fernandez Gonzalez" userId="90e28fec-564e-43b0-9c13-1b12e1cad7dc" providerId="ADAL" clId="{29C44DBA-15B6-4F05-B043-EA0F40B26C12}" dt="2023-03-17T12:12:14.224" v="643" actId="403"/>
        <pc:sldMkLst>
          <pc:docMk/>
          <pc:sldMk cId="1646776799" sldId="360"/>
        </pc:sldMkLst>
        <pc:spChg chg="del mod ord">
          <ac:chgData name="Manuel Joaquin Fernandez Gonzalez" userId="90e28fec-564e-43b0-9c13-1b12e1cad7dc" providerId="ADAL" clId="{29C44DBA-15B6-4F05-B043-EA0F40B26C12}" dt="2023-03-09T15:46:57.366" v="5" actId="700"/>
          <ac:spMkLst>
            <pc:docMk/>
            <pc:sldMk cId="1646776799" sldId="360"/>
            <ac:spMk id="2" creationId="{494EC86F-235F-CBD4-7991-9BD353B5EC13}"/>
          </ac:spMkLst>
        </pc:spChg>
        <pc:spChg chg="del mod ord">
          <ac:chgData name="Manuel Joaquin Fernandez Gonzalez" userId="90e28fec-564e-43b0-9c13-1b12e1cad7dc" providerId="ADAL" clId="{29C44DBA-15B6-4F05-B043-EA0F40B26C12}" dt="2023-03-09T15:46:57.366" v="5" actId="700"/>
          <ac:spMkLst>
            <pc:docMk/>
            <pc:sldMk cId="1646776799" sldId="360"/>
            <ac:spMk id="3" creationId="{945C6B58-5D46-4401-BAFD-E801CFACB914}"/>
          </ac:spMkLst>
        </pc:spChg>
        <pc:spChg chg="add mod ord">
          <ac:chgData name="Manuel Joaquin Fernandez Gonzalez" userId="90e28fec-564e-43b0-9c13-1b12e1cad7dc" providerId="ADAL" clId="{29C44DBA-15B6-4F05-B043-EA0F40B26C12}" dt="2023-03-09T15:48:25.042" v="29" actId="20577"/>
          <ac:spMkLst>
            <pc:docMk/>
            <pc:sldMk cId="1646776799" sldId="360"/>
            <ac:spMk id="4" creationId="{FE9FEA0C-409D-6841-5260-79F1D81DACB4}"/>
          </ac:spMkLst>
        </pc:spChg>
        <pc:spChg chg="add mod ord">
          <ac:chgData name="Manuel Joaquin Fernandez Gonzalez" userId="90e28fec-564e-43b0-9c13-1b12e1cad7dc" providerId="ADAL" clId="{29C44DBA-15B6-4F05-B043-EA0F40B26C12}" dt="2023-03-17T12:12:14.224" v="643" actId="403"/>
          <ac:spMkLst>
            <pc:docMk/>
            <pc:sldMk cId="1646776799" sldId="360"/>
            <ac:spMk id="5" creationId="{890643B0-BB55-9AFD-97A2-DA1C8C7C0F04}"/>
          </ac:spMkLst>
        </pc:spChg>
        <pc:spChg chg="add del mod ord">
          <ac:chgData name="Manuel Joaquin Fernandez Gonzalez" userId="90e28fec-564e-43b0-9c13-1b12e1cad7dc" providerId="ADAL" clId="{29C44DBA-15B6-4F05-B043-EA0F40B26C12}" dt="2023-03-09T15:47:58.478" v="13"/>
          <ac:spMkLst>
            <pc:docMk/>
            <pc:sldMk cId="1646776799" sldId="360"/>
            <ac:spMk id="6" creationId="{7BBF7537-E29D-958D-87C7-5DEBE3C04459}"/>
          </ac:spMkLst>
        </pc:spChg>
        <pc:spChg chg="add del mod">
          <ac:chgData name="Manuel Joaquin Fernandez Gonzalez" userId="90e28fec-564e-43b0-9c13-1b12e1cad7dc" providerId="ADAL" clId="{29C44DBA-15B6-4F05-B043-EA0F40B26C12}" dt="2023-03-09T16:07:22.343" v="269" actId="21"/>
          <ac:spMkLst>
            <pc:docMk/>
            <pc:sldMk cId="1646776799" sldId="360"/>
            <ac:spMk id="9" creationId="{DF246365-F470-1130-EEB8-85E118EC3D76}"/>
          </ac:spMkLst>
        </pc:spChg>
        <pc:spChg chg="add del mod">
          <ac:chgData name="Manuel Joaquin Fernandez Gonzalez" userId="90e28fec-564e-43b0-9c13-1b12e1cad7dc" providerId="ADAL" clId="{29C44DBA-15B6-4F05-B043-EA0F40B26C12}" dt="2023-03-17T12:12:01.782" v="640" actId="478"/>
          <ac:spMkLst>
            <pc:docMk/>
            <pc:sldMk cId="1646776799" sldId="360"/>
            <ac:spMk id="11" creationId="{4B347B00-FC23-C242-EB7C-65BB772D68B6}"/>
          </ac:spMkLst>
        </pc:spChg>
        <pc:picChg chg="add mod">
          <ac:chgData name="Manuel Joaquin Fernandez Gonzalez" userId="90e28fec-564e-43b0-9c13-1b12e1cad7dc" providerId="ADAL" clId="{29C44DBA-15B6-4F05-B043-EA0F40B26C12}" dt="2023-03-09T15:48:01.220" v="14" actId="26606"/>
          <ac:picMkLst>
            <pc:docMk/>
            <pc:sldMk cId="1646776799" sldId="360"/>
            <ac:picMk id="7" creationId="{08E6F6A6-4297-702F-F156-1A91B9E1941C}"/>
          </ac:picMkLst>
        </pc:picChg>
        <pc:cxnChg chg="add">
          <ac:chgData name="Manuel Joaquin Fernandez Gonzalez" userId="90e28fec-564e-43b0-9c13-1b12e1cad7dc" providerId="ADAL" clId="{29C44DBA-15B6-4F05-B043-EA0F40B26C12}" dt="2023-03-09T15:48:01.220" v="14" actId="26606"/>
          <ac:cxnSpMkLst>
            <pc:docMk/>
            <pc:sldMk cId="1646776799" sldId="360"/>
            <ac:cxnSpMk id="12" creationId="{A7F400EE-A8A5-48AF-B4D6-291B52C6F0B0}"/>
          </ac:cxnSpMkLst>
        </pc:cxnChg>
      </pc:sldChg>
      <pc:sldChg chg="addSp delSp modSp new mod setBg modClrScheme chgLayout">
        <pc:chgData name="Manuel Joaquin Fernandez Gonzalez" userId="90e28fec-564e-43b0-9c13-1b12e1cad7dc" providerId="ADAL" clId="{29C44DBA-15B6-4F05-B043-EA0F40B26C12}" dt="2023-03-14T09:36:15.712" v="550"/>
        <pc:sldMkLst>
          <pc:docMk/>
          <pc:sldMk cId="2348082077" sldId="361"/>
        </pc:sldMkLst>
        <pc:spChg chg="del mod ord">
          <ac:chgData name="Manuel Joaquin Fernandez Gonzalez" userId="90e28fec-564e-43b0-9c13-1b12e1cad7dc" providerId="ADAL" clId="{29C44DBA-15B6-4F05-B043-EA0F40B26C12}" dt="2023-03-09T15:54:22.625" v="104" actId="700"/>
          <ac:spMkLst>
            <pc:docMk/>
            <pc:sldMk cId="2348082077" sldId="361"/>
            <ac:spMk id="2" creationId="{38685ADB-8E4F-6B72-EAC5-783612D5FECC}"/>
          </ac:spMkLst>
        </pc:spChg>
        <pc:spChg chg="del mod ord">
          <ac:chgData name="Manuel Joaquin Fernandez Gonzalez" userId="90e28fec-564e-43b0-9c13-1b12e1cad7dc" providerId="ADAL" clId="{29C44DBA-15B6-4F05-B043-EA0F40B26C12}" dt="2023-03-09T15:54:22.625" v="104" actId="700"/>
          <ac:spMkLst>
            <pc:docMk/>
            <pc:sldMk cId="2348082077" sldId="361"/>
            <ac:spMk id="3" creationId="{88FA1A28-DAB7-D22D-0F4B-95A53FE1100C}"/>
          </ac:spMkLst>
        </pc:spChg>
        <pc:spChg chg="del">
          <ac:chgData name="Manuel Joaquin Fernandez Gonzalez" userId="90e28fec-564e-43b0-9c13-1b12e1cad7dc" providerId="ADAL" clId="{29C44DBA-15B6-4F05-B043-EA0F40B26C12}" dt="2023-03-09T15:54:22.625" v="104" actId="700"/>
          <ac:spMkLst>
            <pc:docMk/>
            <pc:sldMk cId="2348082077" sldId="361"/>
            <ac:spMk id="4" creationId="{40E598F2-A1BC-E937-2469-1452B1BC3DD7}"/>
          </ac:spMkLst>
        </pc:spChg>
        <pc:spChg chg="add mod ord">
          <ac:chgData name="Manuel Joaquin Fernandez Gonzalez" userId="90e28fec-564e-43b0-9c13-1b12e1cad7dc" providerId="ADAL" clId="{29C44DBA-15B6-4F05-B043-EA0F40B26C12}" dt="2023-03-09T16:19:37.672" v="346" actId="26606"/>
          <ac:spMkLst>
            <pc:docMk/>
            <pc:sldMk cId="2348082077" sldId="361"/>
            <ac:spMk id="5" creationId="{9A0A4D8F-48D5-11CA-62C6-E7000D848DDD}"/>
          </ac:spMkLst>
        </pc:spChg>
        <pc:spChg chg="add del mod ord">
          <ac:chgData name="Manuel Joaquin Fernandez Gonzalez" userId="90e28fec-564e-43b0-9c13-1b12e1cad7dc" providerId="ADAL" clId="{29C44DBA-15B6-4F05-B043-EA0F40B26C12}" dt="2023-03-09T16:19:37.691" v="347" actId="26606"/>
          <ac:spMkLst>
            <pc:docMk/>
            <pc:sldMk cId="2348082077" sldId="361"/>
            <ac:spMk id="6" creationId="{AA834E99-40B7-FF7A-064F-774B946D6CA5}"/>
          </ac:spMkLst>
        </pc:spChg>
        <pc:spChg chg="add del">
          <ac:chgData name="Manuel Joaquin Fernandez Gonzalez" userId="90e28fec-564e-43b0-9c13-1b12e1cad7dc" providerId="ADAL" clId="{29C44DBA-15B6-4F05-B043-EA0F40B26C12}" dt="2023-03-09T16:19:37.672" v="346" actId="26606"/>
          <ac:spMkLst>
            <pc:docMk/>
            <pc:sldMk cId="2348082077" sldId="361"/>
            <ac:spMk id="12" creationId="{BACC6370-2D7E-4714-9D71-7542949D7D5D}"/>
          </ac:spMkLst>
        </pc:spChg>
        <pc:spChg chg="add del">
          <ac:chgData name="Manuel Joaquin Fernandez Gonzalez" userId="90e28fec-564e-43b0-9c13-1b12e1cad7dc" providerId="ADAL" clId="{29C44DBA-15B6-4F05-B043-EA0F40B26C12}" dt="2023-03-09T16:19:37.672" v="346" actId="26606"/>
          <ac:spMkLst>
            <pc:docMk/>
            <pc:sldMk cId="2348082077" sldId="361"/>
            <ac:spMk id="14" creationId="{F68B3F68-107C-434F-AA38-110D5EA91B85}"/>
          </ac:spMkLst>
        </pc:spChg>
        <pc:spChg chg="add del">
          <ac:chgData name="Manuel Joaquin Fernandez Gonzalez" userId="90e28fec-564e-43b0-9c13-1b12e1cad7dc" providerId="ADAL" clId="{29C44DBA-15B6-4F05-B043-EA0F40B26C12}" dt="2023-03-09T16:19:37.672" v="346" actId="26606"/>
          <ac:spMkLst>
            <pc:docMk/>
            <pc:sldMk cId="2348082077" sldId="361"/>
            <ac:spMk id="16" creationId="{AAD0DBB9-1A4B-4391-81D4-CB19F9AB918A}"/>
          </ac:spMkLst>
        </pc:spChg>
        <pc:spChg chg="add del">
          <ac:chgData name="Manuel Joaquin Fernandez Gonzalez" userId="90e28fec-564e-43b0-9c13-1b12e1cad7dc" providerId="ADAL" clId="{29C44DBA-15B6-4F05-B043-EA0F40B26C12}" dt="2023-03-09T16:19:37.672" v="346" actId="26606"/>
          <ac:spMkLst>
            <pc:docMk/>
            <pc:sldMk cId="2348082077" sldId="361"/>
            <ac:spMk id="18" creationId="{063BBA22-50EA-4C4D-BE05-F1CE4E63AA56}"/>
          </ac:spMkLst>
        </pc:spChg>
        <pc:graphicFrameChg chg="add del">
          <ac:chgData name="Manuel Joaquin Fernandez Gonzalez" userId="90e28fec-564e-43b0-9c13-1b12e1cad7dc" providerId="ADAL" clId="{29C44DBA-15B6-4F05-B043-EA0F40B26C12}" dt="2023-03-09T16:19:37.672" v="346" actId="26606"/>
          <ac:graphicFrameMkLst>
            <pc:docMk/>
            <pc:sldMk cId="2348082077" sldId="361"/>
            <ac:graphicFrameMk id="8" creationId="{C4867CCF-3360-1D27-1375-59962F4FAD3D}"/>
          </ac:graphicFrameMkLst>
        </pc:graphicFrameChg>
        <pc:graphicFrameChg chg="add mod">
          <ac:chgData name="Manuel Joaquin Fernandez Gonzalez" userId="90e28fec-564e-43b0-9c13-1b12e1cad7dc" providerId="ADAL" clId="{29C44DBA-15B6-4F05-B043-EA0F40B26C12}" dt="2023-03-14T09:36:15.712" v="550"/>
          <ac:graphicFrameMkLst>
            <pc:docMk/>
            <pc:sldMk cId="2348082077" sldId="361"/>
            <ac:graphicFrameMk id="20" creationId="{60D3B87E-F4EF-422D-A77E-279C63C149F4}"/>
          </ac:graphicFrameMkLst>
        </pc:graphicFrameChg>
      </pc:sldChg>
      <pc:sldChg chg="addSp delSp modSp new mod setBg modClrScheme modAnim chgLayout">
        <pc:chgData name="Manuel Joaquin Fernandez Gonzalez" userId="90e28fec-564e-43b0-9c13-1b12e1cad7dc" providerId="ADAL" clId="{29C44DBA-15B6-4F05-B043-EA0F40B26C12}" dt="2023-03-09T16:11:59.636" v="330"/>
        <pc:sldMkLst>
          <pc:docMk/>
          <pc:sldMk cId="1138240452" sldId="362"/>
        </pc:sldMkLst>
        <pc:spChg chg="del mod ord">
          <ac:chgData name="Manuel Joaquin Fernandez Gonzalez" userId="90e28fec-564e-43b0-9c13-1b12e1cad7dc" providerId="ADAL" clId="{29C44DBA-15B6-4F05-B043-EA0F40B26C12}" dt="2023-03-09T16:05:50.188" v="161" actId="700"/>
          <ac:spMkLst>
            <pc:docMk/>
            <pc:sldMk cId="1138240452" sldId="362"/>
            <ac:spMk id="2" creationId="{F1E86F5C-EF4D-8BF1-0CE4-A39C22E38AAB}"/>
          </ac:spMkLst>
        </pc:spChg>
        <pc:spChg chg="del mod ord">
          <ac:chgData name="Manuel Joaquin Fernandez Gonzalez" userId="90e28fec-564e-43b0-9c13-1b12e1cad7dc" providerId="ADAL" clId="{29C44DBA-15B6-4F05-B043-EA0F40B26C12}" dt="2023-03-09T16:05:50.188" v="161" actId="700"/>
          <ac:spMkLst>
            <pc:docMk/>
            <pc:sldMk cId="1138240452" sldId="362"/>
            <ac:spMk id="3" creationId="{E54C7BFC-F375-03DA-27BA-97629830B055}"/>
          </ac:spMkLst>
        </pc:spChg>
        <pc:spChg chg="del">
          <ac:chgData name="Manuel Joaquin Fernandez Gonzalez" userId="90e28fec-564e-43b0-9c13-1b12e1cad7dc" providerId="ADAL" clId="{29C44DBA-15B6-4F05-B043-EA0F40B26C12}" dt="2023-03-09T16:05:50.188" v="161" actId="700"/>
          <ac:spMkLst>
            <pc:docMk/>
            <pc:sldMk cId="1138240452" sldId="362"/>
            <ac:spMk id="4" creationId="{E23BD05C-8FF9-E7E6-98EC-F6FAA5578CB3}"/>
          </ac:spMkLst>
        </pc:spChg>
        <pc:spChg chg="add mod ord">
          <ac:chgData name="Manuel Joaquin Fernandez Gonzalez" userId="90e28fec-564e-43b0-9c13-1b12e1cad7dc" providerId="ADAL" clId="{29C44DBA-15B6-4F05-B043-EA0F40B26C12}" dt="2023-03-09T16:11:04.465" v="325" actId="26606"/>
          <ac:spMkLst>
            <pc:docMk/>
            <pc:sldMk cId="1138240452" sldId="362"/>
            <ac:spMk id="5" creationId="{EAD55267-A3ED-999B-9208-EE339997859F}"/>
          </ac:spMkLst>
        </pc:spChg>
        <pc:spChg chg="add del mod ord">
          <ac:chgData name="Manuel Joaquin Fernandez Gonzalez" userId="90e28fec-564e-43b0-9c13-1b12e1cad7dc" providerId="ADAL" clId="{29C44DBA-15B6-4F05-B043-EA0F40B26C12}" dt="2023-03-09T16:07:32.990" v="270"/>
          <ac:spMkLst>
            <pc:docMk/>
            <pc:sldMk cId="1138240452" sldId="362"/>
            <ac:spMk id="6" creationId="{9D46812E-B8C0-2D2C-61BD-C5469C54D11E}"/>
          </ac:spMkLst>
        </pc:spChg>
        <pc:spChg chg="add mod">
          <ac:chgData name="Manuel Joaquin Fernandez Gonzalez" userId="90e28fec-564e-43b0-9c13-1b12e1cad7dc" providerId="ADAL" clId="{29C44DBA-15B6-4F05-B043-EA0F40B26C12}" dt="2023-03-09T16:11:04.465" v="325" actId="26606"/>
          <ac:spMkLst>
            <pc:docMk/>
            <pc:sldMk cId="1138240452" sldId="362"/>
            <ac:spMk id="7" creationId="{89B5002F-93AA-E1F3-344F-728CB3DB9B73}"/>
          </ac:spMkLst>
        </pc:spChg>
        <pc:spChg chg="add del mod">
          <ac:chgData name="Manuel Joaquin Fernandez Gonzalez" userId="90e28fec-564e-43b0-9c13-1b12e1cad7dc" providerId="ADAL" clId="{29C44DBA-15B6-4F05-B043-EA0F40B26C12}" dt="2023-03-09T16:11:04.514" v="326" actId="26606"/>
          <ac:spMkLst>
            <pc:docMk/>
            <pc:sldMk cId="1138240452" sldId="362"/>
            <ac:spMk id="9" creationId="{8C3DF70D-97F0-832F-73B2-AC154C7F834D}"/>
          </ac:spMkLst>
        </pc:spChg>
        <pc:spChg chg="add del">
          <ac:chgData name="Manuel Joaquin Fernandez Gonzalez" userId="90e28fec-564e-43b0-9c13-1b12e1cad7dc" providerId="ADAL" clId="{29C44DBA-15B6-4F05-B043-EA0F40B26C12}" dt="2023-03-09T16:10:51.260" v="323" actId="26606"/>
          <ac:spMkLst>
            <pc:docMk/>
            <pc:sldMk cId="1138240452" sldId="362"/>
            <ac:spMk id="14" creationId="{B36F400F-DF28-43BC-8D8E-4929793B392A}"/>
          </ac:spMkLst>
        </pc:spChg>
        <pc:spChg chg="add del">
          <ac:chgData name="Manuel Joaquin Fernandez Gonzalez" userId="90e28fec-564e-43b0-9c13-1b12e1cad7dc" providerId="ADAL" clId="{29C44DBA-15B6-4F05-B043-EA0F40B26C12}" dt="2023-03-09T16:11:04.465" v="325" actId="26606"/>
          <ac:spMkLst>
            <pc:docMk/>
            <pc:sldMk cId="1138240452" sldId="362"/>
            <ac:spMk id="17" creationId="{4C608BEB-860E-4094-8511-78603564A75E}"/>
          </ac:spMkLst>
        </pc:spChg>
        <pc:graphicFrameChg chg="add mod modGraphic">
          <ac:chgData name="Manuel Joaquin Fernandez Gonzalez" userId="90e28fec-564e-43b0-9c13-1b12e1cad7dc" providerId="ADAL" clId="{29C44DBA-15B6-4F05-B043-EA0F40B26C12}" dt="2023-03-09T16:11:59.636" v="330"/>
          <ac:graphicFrameMkLst>
            <pc:docMk/>
            <pc:sldMk cId="1138240452" sldId="362"/>
            <ac:graphicFrameMk id="11" creationId="{BFFB57EB-F1BF-ED67-DA8D-248D1BE76172}"/>
          </ac:graphicFrameMkLst>
        </pc:graphicFrameChg>
        <pc:cxnChg chg="add del">
          <ac:chgData name="Manuel Joaquin Fernandez Gonzalez" userId="90e28fec-564e-43b0-9c13-1b12e1cad7dc" providerId="ADAL" clId="{29C44DBA-15B6-4F05-B043-EA0F40B26C12}" dt="2023-03-09T16:11:04.465" v="325" actId="26606"/>
          <ac:cxnSpMkLst>
            <pc:docMk/>
            <pc:sldMk cId="1138240452" sldId="362"/>
            <ac:cxnSpMk id="16" creationId="{1F16A8D4-FE87-4604-88B2-394B5D1EB437}"/>
          </ac:cxnSpMkLst>
        </pc:cxnChg>
      </pc:sldChg>
      <pc:sldChg chg="modSp new mod ord">
        <pc:chgData name="Manuel Joaquin Fernandez Gonzalez" userId="90e28fec-564e-43b0-9c13-1b12e1cad7dc" providerId="ADAL" clId="{29C44DBA-15B6-4F05-B043-EA0F40B26C12}" dt="2023-03-14T09:33:19.477" v="548" actId="20577"/>
        <pc:sldMkLst>
          <pc:docMk/>
          <pc:sldMk cId="3836717662" sldId="363"/>
        </pc:sldMkLst>
        <pc:spChg chg="mod">
          <ac:chgData name="Manuel Joaquin Fernandez Gonzalez" userId="90e28fec-564e-43b0-9c13-1b12e1cad7dc" providerId="ADAL" clId="{29C44DBA-15B6-4F05-B043-EA0F40B26C12}" dt="2023-03-14T09:33:19.477" v="548" actId="20577"/>
          <ac:spMkLst>
            <pc:docMk/>
            <pc:sldMk cId="3836717662" sldId="363"/>
            <ac:spMk id="2" creationId="{EDE1B3F1-2A73-EDCC-1556-480E63BAE897}"/>
          </ac:spMkLst>
        </pc:spChg>
        <pc:spChg chg="mod">
          <ac:chgData name="Manuel Joaquin Fernandez Gonzalez" userId="90e28fec-564e-43b0-9c13-1b12e1cad7dc" providerId="ADAL" clId="{29C44DBA-15B6-4F05-B043-EA0F40B26C12}" dt="2023-03-14T09:15:06.722" v="423" actId="12"/>
          <ac:spMkLst>
            <pc:docMk/>
            <pc:sldMk cId="3836717662" sldId="363"/>
            <ac:spMk id="3" creationId="{2E9C3FE9-0444-BEE9-0E58-8534797EED0B}"/>
          </ac:spMkLst>
        </pc:spChg>
      </pc:sldChg>
      <pc:sldChg chg="addSp delSp modSp new mod modClrScheme chgLayout">
        <pc:chgData name="Manuel Joaquin Fernandez Gonzalez" userId="90e28fec-564e-43b0-9c13-1b12e1cad7dc" providerId="ADAL" clId="{29C44DBA-15B6-4F05-B043-EA0F40B26C12}" dt="2023-03-14T09:27:01.336" v="523" actId="1036"/>
        <pc:sldMkLst>
          <pc:docMk/>
          <pc:sldMk cId="280776729" sldId="364"/>
        </pc:sldMkLst>
        <pc:spChg chg="del mod ord">
          <ac:chgData name="Manuel Joaquin Fernandez Gonzalez" userId="90e28fec-564e-43b0-9c13-1b12e1cad7dc" providerId="ADAL" clId="{29C44DBA-15B6-4F05-B043-EA0F40B26C12}" dt="2023-03-14T09:20:42.891" v="437" actId="700"/>
          <ac:spMkLst>
            <pc:docMk/>
            <pc:sldMk cId="280776729" sldId="364"/>
            <ac:spMk id="2" creationId="{40487195-8FA1-4909-5F8B-DB072EBF3942}"/>
          </ac:spMkLst>
        </pc:spChg>
        <pc:spChg chg="del mod ord">
          <ac:chgData name="Manuel Joaquin Fernandez Gonzalez" userId="90e28fec-564e-43b0-9c13-1b12e1cad7dc" providerId="ADAL" clId="{29C44DBA-15B6-4F05-B043-EA0F40B26C12}" dt="2023-03-14T09:20:42.891" v="437" actId="700"/>
          <ac:spMkLst>
            <pc:docMk/>
            <pc:sldMk cId="280776729" sldId="364"/>
            <ac:spMk id="3" creationId="{D14B439B-CE0B-6691-C7D3-40A447E4EF74}"/>
          </ac:spMkLst>
        </pc:spChg>
        <pc:spChg chg="add del mod ord">
          <ac:chgData name="Manuel Joaquin Fernandez Gonzalez" userId="90e28fec-564e-43b0-9c13-1b12e1cad7dc" providerId="ADAL" clId="{29C44DBA-15B6-4F05-B043-EA0F40B26C12}" dt="2023-03-14T09:21:35.067" v="451" actId="700"/>
          <ac:spMkLst>
            <pc:docMk/>
            <pc:sldMk cId="280776729" sldId="364"/>
            <ac:spMk id="4" creationId="{28C170B2-DA0E-737E-1B1C-A8FFF5735F68}"/>
          </ac:spMkLst>
        </pc:spChg>
        <pc:spChg chg="add mod ord">
          <ac:chgData name="Manuel Joaquin Fernandez Gonzalez" userId="90e28fec-564e-43b0-9c13-1b12e1cad7dc" providerId="ADAL" clId="{29C44DBA-15B6-4F05-B043-EA0F40B26C12}" dt="2023-03-14T09:25:17.940" v="483" actId="207"/>
          <ac:spMkLst>
            <pc:docMk/>
            <pc:sldMk cId="280776729" sldId="364"/>
            <ac:spMk id="5" creationId="{61E340B6-DDF6-6398-D462-6A652E43AB8C}"/>
          </ac:spMkLst>
        </pc:spChg>
        <pc:spChg chg="add del mod ord">
          <ac:chgData name="Manuel Joaquin Fernandez Gonzalez" userId="90e28fec-564e-43b0-9c13-1b12e1cad7dc" providerId="ADAL" clId="{29C44DBA-15B6-4F05-B043-EA0F40B26C12}" dt="2023-03-14T09:21:35.067" v="451" actId="700"/>
          <ac:spMkLst>
            <pc:docMk/>
            <pc:sldMk cId="280776729" sldId="364"/>
            <ac:spMk id="6" creationId="{8064F26A-A7B1-ED25-AC9C-DA13B979C7BF}"/>
          </ac:spMkLst>
        </pc:spChg>
        <pc:spChg chg="add mod ord">
          <ac:chgData name="Manuel Joaquin Fernandez Gonzalez" userId="90e28fec-564e-43b0-9c13-1b12e1cad7dc" providerId="ADAL" clId="{29C44DBA-15B6-4F05-B043-EA0F40B26C12}" dt="2023-03-14T09:25:31.433" v="486" actId="207"/>
          <ac:spMkLst>
            <pc:docMk/>
            <pc:sldMk cId="280776729" sldId="364"/>
            <ac:spMk id="7" creationId="{A1D0E293-8B3E-885C-9656-8B0BE3A3FCB5}"/>
          </ac:spMkLst>
        </pc:spChg>
        <pc:spChg chg="add del mod ord">
          <ac:chgData name="Manuel Joaquin Fernandez Gonzalez" userId="90e28fec-564e-43b0-9c13-1b12e1cad7dc" providerId="ADAL" clId="{29C44DBA-15B6-4F05-B043-EA0F40B26C12}" dt="2023-03-14T09:21:35.067" v="451" actId="700"/>
          <ac:spMkLst>
            <pc:docMk/>
            <pc:sldMk cId="280776729" sldId="364"/>
            <ac:spMk id="8" creationId="{C4F4821F-5FF7-16B6-A9E7-DF7C186C5FBF}"/>
          </ac:spMkLst>
        </pc:spChg>
        <pc:spChg chg="add mod ord">
          <ac:chgData name="Manuel Joaquin Fernandez Gonzalez" userId="90e28fec-564e-43b0-9c13-1b12e1cad7dc" providerId="ADAL" clId="{29C44DBA-15B6-4F05-B043-EA0F40B26C12}" dt="2023-03-14T09:24:09.670" v="481" actId="20577"/>
          <ac:spMkLst>
            <pc:docMk/>
            <pc:sldMk cId="280776729" sldId="364"/>
            <ac:spMk id="9" creationId="{57BA9E2B-1942-883F-3A28-EC6B27B88E86}"/>
          </ac:spMkLst>
        </pc:spChg>
        <pc:spChg chg="add mod">
          <ac:chgData name="Manuel Joaquin Fernandez Gonzalez" userId="90e28fec-564e-43b0-9c13-1b12e1cad7dc" providerId="ADAL" clId="{29C44DBA-15B6-4F05-B043-EA0F40B26C12}" dt="2023-03-14T09:27:01.336" v="523" actId="1036"/>
          <ac:spMkLst>
            <pc:docMk/>
            <pc:sldMk cId="280776729" sldId="364"/>
            <ac:spMk id="11" creationId="{F3EE0143-7DE2-3649-3DF8-AF5C29327631}"/>
          </ac:spMkLst>
        </pc:spChg>
      </pc:sldChg>
      <pc:sldChg chg="modSp add del mod ord modTransition">
        <pc:chgData name="Manuel Joaquin Fernandez Gonzalez" userId="90e28fec-564e-43b0-9c13-1b12e1cad7dc" providerId="ADAL" clId="{29C44DBA-15B6-4F05-B043-EA0F40B26C12}" dt="2023-03-17T12:13:42.706" v="656" actId="2696"/>
        <pc:sldMkLst>
          <pc:docMk/>
          <pc:sldMk cId="539816027" sldId="365"/>
        </pc:sldMkLst>
        <pc:spChg chg="mod">
          <ac:chgData name="Manuel Joaquin Fernandez Gonzalez" userId="90e28fec-564e-43b0-9c13-1b12e1cad7dc" providerId="ADAL" clId="{29C44DBA-15B6-4F05-B043-EA0F40B26C12}" dt="2023-03-17T12:13:42.529" v="655"/>
          <ac:spMkLst>
            <pc:docMk/>
            <pc:sldMk cId="539816027" sldId="365"/>
            <ac:spMk id="7" creationId="{89B5002F-93AA-E1F3-344F-728CB3DB9B73}"/>
          </ac:spMkLst>
        </pc:spChg>
      </pc:sldChg>
      <pc:sldChg chg="add del ord modTransition">
        <pc:chgData name="Manuel Joaquin Fernandez Gonzalez" userId="90e28fec-564e-43b0-9c13-1b12e1cad7dc" providerId="ADAL" clId="{29C44DBA-15B6-4F05-B043-EA0F40B26C12}" dt="2023-03-17T12:13:42.724" v="657" actId="2696"/>
        <pc:sldMkLst>
          <pc:docMk/>
          <pc:sldMk cId="3588240236" sldId="366"/>
        </pc:sldMkLst>
      </pc:sldChg>
    </pc:docChg>
  </pc:docChgLst>
  <pc:docChgLst>
    <pc:chgData name="Andrejs Mūrnieks" userId="S::murnieks@edu.lu.lv::3e8de971-bca6-4a40-98d7-345a6aeb0e19" providerId="AD" clId="Web-{1F0193F3-C635-41E6-BE54-5A51C854C396}"/>
    <pc:docChg chg="addSld modSld addMainMaster modMainMaster">
      <pc:chgData name="Andrejs Mūrnieks" userId="S::murnieks@edu.lu.lv::3e8de971-bca6-4a40-98d7-345a6aeb0e19" providerId="AD" clId="Web-{1F0193F3-C635-41E6-BE54-5A51C854C396}" dt="2023-01-27T11:50:49.005" v="29" actId="14100"/>
      <pc:docMkLst>
        <pc:docMk/>
      </pc:docMkLst>
      <pc:sldChg chg="modSp add">
        <pc:chgData name="Andrejs Mūrnieks" userId="S::murnieks@edu.lu.lv::3e8de971-bca6-4a40-98d7-345a6aeb0e19" providerId="AD" clId="Web-{1F0193F3-C635-41E6-BE54-5A51C854C396}" dt="2023-01-27T11:50:49.005" v="29" actId="14100"/>
        <pc:sldMkLst>
          <pc:docMk/>
          <pc:sldMk cId="4278553565" sldId="344"/>
        </pc:sldMkLst>
        <pc:spChg chg="mod">
          <ac:chgData name="Andrejs Mūrnieks" userId="S::murnieks@edu.lu.lv::3e8de971-bca6-4a40-98d7-345a6aeb0e19" providerId="AD" clId="Web-{1F0193F3-C635-41E6-BE54-5A51C854C396}" dt="2023-01-27T11:50:49.005" v="29" actId="14100"/>
          <ac:spMkLst>
            <pc:docMk/>
            <pc:sldMk cId="4278553565" sldId="344"/>
            <ac:spMk id="2" creationId="{45F9EF60-A8E6-425F-870C-F44EC6141DD0}"/>
          </ac:spMkLst>
        </pc:spChg>
        <pc:spChg chg="mod">
          <ac:chgData name="Andrejs Mūrnieks" userId="S::murnieks@edu.lu.lv::3e8de971-bca6-4a40-98d7-345a6aeb0e19" providerId="AD" clId="Web-{1F0193F3-C635-41E6-BE54-5A51C854C396}" dt="2023-01-27T11:50:27.755" v="25" actId="1076"/>
          <ac:spMkLst>
            <pc:docMk/>
            <pc:sldMk cId="4278553565" sldId="344"/>
            <ac:spMk id="3" creationId="{A3FF2741-A011-4065-B2FC-71ADEEAF6049}"/>
          </ac:spMkLst>
        </pc:spChg>
      </pc:sldChg>
      <pc:sldMasterChg chg="add addSldLayout">
        <pc:chgData name="Andrejs Mūrnieks" userId="S::murnieks@edu.lu.lv::3e8de971-bca6-4a40-98d7-345a6aeb0e19" providerId="AD" clId="Web-{1F0193F3-C635-41E6-BE54-5A51C854C396}" dt="2023-01-27T11:48:09.593" v="0"/>
        <pc:sldMasterMkLst>
          <pc:docMk/>
          <pc:sldMasterMk cId="3049302763" sldId="2147483648"/>
        </pc:sldMasterMkLst>
        <pc:sldLayoutChg chg="add">
          <pc:chgData name="Andrejs Mūrnieks" userId="S::murnieks@edu.lu.lv::3e8de971-bca6-4a40-98d7-345a6aeb0e19" providerId="AD" clId="Web-{1F0193F3-C635-41E6-BE54-5A51C854C396}" dt="2023-01-27T11:48:09.593" v="0"/>
          <pc:sldLayoutMkLst>
            <pc:docMk/>
            <pc:sldMasterMk cId="3049302763" sldId="2147483648"/>
            <pc:sldLayoutMk cId="2481608360" sldId="2147483649"/>
          </pc:sldLayoutMkLst>
        </pc:sldLayoutChg>
        <pc:sldLayoutChg chg="add">
          <pc:chgData name="Andrejs Mūrnieks" userId="S::murnieks@edu.lu.lv::3e8de971-bca6-4a40-98d7-345a6aeb0e19" providerId="AD" clId="Web-{1F0193F3-C635-41E6-BE54-5A51C854C396}" dt="2023-01-27T11:48:09.593" v="0"/>
          <pc:sldLayoutMkLst>
            <pc:docMk/>
            <pc:sldMasterMk cId="3049302763" sldId="2147483648"/>
            <pc:sldLayoutMk cId="1274472203" sldId="2147483650"/>
          </pc:sldLayoutMkLst>
        </pc:sldLayoutChg>
        <pc:sldLayoutChg chg="add">
          <pc:chgData name="Andrejs Mūrnieks" userId="S::murnieks@edu.lu.lv::3e8de971-bca6-4a40-98d7-345a6aeb0e19" providerId="AD" clId="Web-{1F0193F3-C635-41E6-BE54-5A51C854C396}" dt="2023-01-27T11:48:09.593" v="0"/>
          <pc:sldLayoutMkLst>
            <pc:docMk/>
            <pc:sldMasterMk cId="3049302763" sldId="2147483648"/>
            <pc:sldLayoutMk cId="1299732338" sldId="2147483651"/>
          </pc:sldLayoutMkLst>
        </pc:sldLayoutChg>
        <pc:sldLayoutChg chg="add">
          <pc:chgData name="Andrejs Mūrnieks" userId="S::murnieks@edu.lu.lv::3e8de971-bca6-4a40-98d7-345a6aeb0e19" providerId="AD" clId="Web-{1F0193F3-C635-41E6-BE54-5A51C854C396}" dt="2023-01-27T11:48:09.593" v="0"/>
          <pc:sldLayoutMkLst>
            <pc:docMk/>
            <pc:sldMasterMk cId="3049302763" sldId="2147483648"/>
            <pc:sldLayoutMk cId="3494197426" sldId="2147483652"/>
          </pc:sldLayoutMkLst>
        </pc:sldLayoutChg>
        <pc:sldLayoutChg chg="add">
          <pc:chgData name="Andrejs Mūrnieks" userId="S::murnieks@edu.lu.lv::3e8de971-bca6-4a40-98d7-345a6aeb0e19" providerId="AD" clId="Web-{1F0193F3-C635-41E6-BE54-5A51C854C396}" dt="2023-01-27T11:48:09.593" v="0"/>
          <pc:sldLayoutMkLst>
            <pc:docMk/>
            <pc:sldMasterMk cId="3049302763" sldId="2147483648"/>
            <pc:sldLayoutMk cId="3916651452" sldId="2147483653"/>
          </pc:sldLayoutMkLst>
        </pc:sldLayoutChg>
        <pc:sldLayoutChg chg="add">
          <pc:chgData name="Andrejs Mūrnieks" userId="S::murnieks@edu.lu.lv::3e8de971-bca6-4a40-98d7-345a6aeb0e19" providerId="AD" clId="Web-{1F0193F3-C635-41E6-BE54-5A51C854C396}" dt="2023-01-27T11:48:09.593" v="0"/>
          <pc:sldLayoutMkLst>
            <pc:docMk/>
            <pc:sldMasterMk cId="3049302763" sldId="2147483648"/>
            <pc:sldLayoutMk cId="862902728" sldId="2147483654"/>
          </pc:sldLayoutMkLst>
        </pc:sldLayoutChg>
        <pc:sldLayoutChg chg="add">
          <pc:chgData name="Andrejs Mūrnieks" userId="S::murnieks@edu.lu.lv::3e8de971-bca6-4a40-98d7-345a6aeb0e19" providerId="AD" clId="Web-{1F0193F3-C635-41E6-BE54-5A51C854C396}" dt="2023-01-27T11:48:09.593" v="0"/>
          <pc:sldLayoutMkLst>
            <pc:docMk/>
            <pc:sldMasterMk cId="3049302763" sldId="2147483648"/>
            <pc:sldLayoutMk cId="1918004020" sldId="2147483655"/>
          </pc:sldLayoutMkLst>
        </pc:sldLayoutChg>
        <pc:sldLayoutChg chg="add">
          <pc:chgData name="Andrejs Mūrnieks" userId="S::murnieks@edu.lu.lv::3e8de971-bca6-4a40-98d7-345a6aeb0e19" providerId="AD" clId="Web-{1F0193F3-C635-41E6-BE54-5A51C854C396}" dt="2023-01-27T11:48:09.593" v="0"/>
          <pc:sldLayoutMkLst>
            <pc:docMk/>
            <pc:sldMasterMk cId="3049302763" sldId="2147483648"/>
            <pc:sldLayoutMk cId="1654377868" sldId="2147483656"/>
          </pc:sldLayoutMkLst>
        </pc:sldLayoutChg>
        <pc:sldLayoutChg chg="add">
          <pc:chgData name="Andrejs Mūrnieks" userId="S::murnieks@edu.lu.lv::3e8de971-bca6-4a40-98d7-345a6aeb0e19" providerId="AD" clId="Web-{1F0193F3-C635-41E6-BE54-5A51C854C396}" dt="2023-01-27T11:48:09.593" v="0"/>
          <pc:sldLayoutMkLst>
            <pc:docMk/>
            <pc:sldMasterMk cId="3049302763" sldId="2147483648"/>
            <pc:sldLayoutMk cId="1262353682" sldId="2147483657"/>
          </pc:sldLayoutMkLst>
        </pc:sldLayoutChg>
        <pc:sldLayoutChg chg="add">
          <pc:chgData name="Andrejs Mūrnieks" userId="S::murnieks@edu.lu.lv::3e8de971-bca6-4a40-98d7-345a6aeb0e19" providerId="AD" clId="Web-{1F0193F3-C635-41E6-BE54-5A51C854C396}" dt="2023-01-27T11:48:09.593" v="0"/>
          <pc:sldLayoutMkLst>
            <pc:docMk/>
            <pc:sldMasterMk cId="3049302763" sldId="2147483648"/>
            <pc:sldLayoutMk cId="3495566023" sldId="2147483658"/>
          </pc:sldLayoutMkLst>
        </pc:sldLayoutChg>
        <pc:sldLayoutChg chg="add">
          <pc:chgData name="Andrejs Mūrnieks" userId="S::murnieks@edu.lu.lv::3e8de971-bca6-4a40-98d7-345a6aeb0e19" providerId="AD" clId="Web-{1F0193F3-C635-41E6-BE54-5A51C854C396}" dt="2023-01-27T11:48:09.593" v="0"/>
          <pc:sldLayoutMkLst>
            <pc:docMk/>
            <pc:sldMasterMk cId="3049302763" sldId="2147483648"/>
            <pc:sldLayoutMk cId="2044191109" sldId="2147483659"/>
          </pc:sldLayoutMkLst>
        </pc:sldLayoutChg>
      </pc:sldMasterChg>
      <pc:sldMasterChg chg="replId modSldLayout">
        <pc:chgData name="Andrejs Mūrnieks" userId="S::murnieks@edu.lu.lv::3e8de971-bca6-4a40-98d7-345a6aeb0e19" providerId="AD" clId="Web-{1F0193F3-C635-41E6-BE54-5A51C854C396}" dt="2023-01-27T11:48:09.593" v="0"/>
        <pc:sldMasterMkLst>
          <pc:docMk/>
          <pc:sldMasterMk cId="364127804" sldId="2147483660"/>
        </pc:sldMasterMkLst>
        <pc:sldLayoutChg chg="replId">
          <pc:chgData name="Andrejs Mūrnieks" userId="S::murnieks@edu.lu.lv::3e8de971-bca6-4a40-98d7-345a6aeb0e19" providerId="AD" clId="Web-{1F0193F3-C635-41E6-BE54-5A51C854C396}" dt="2023-01-27T11:48:09.593" v="0"/>
          <pc:sldLayoutMkLst>
            <pc:docMk/>
            <pc:sldMasterMk cId="364127804" sldId="2147483660"/>
            <pc:sldLayoutMk cId="1738874407" sldId="2147483661"/>
          </pc:sldLayoutMkLst>
        </pc:sldLayoutChg>
        <pc:sldLayoutChg chg="replId">
          <pc:chgData name="Andrejs Mūrnieks" userId="S::murnieks@edu.lu.lv::3e8de971-bca6-4a40-98d7-345a6aeb0e19" providerId="AD" clId="Web-{1F0193F3-C635-41E6-BE54-5A51C854C396}" dt="2023-01-27T11:48:09.593" v="0"/>
          <pc:sldLayoutMkLst>
            <pc:docMk/>
            <pc:sldMasterMk cId="364127804" sldId="2147483660"/>
            <pc:sldLayoutMk cId="817938349" sldId="2147483662"/>
          </pc:sldLayoutMkLst>
        </pc:sldLayoutChg>
        <pc:sldLayoutChg chg="replId">
          <pc:chgData name="Andrejs Mūrnieks" userId="S::murnieks@edu.lu.lv::3e8de971-bca6-4a40-98d7-345a6aeb0e19" providerId="AD" clId="Web-{1F0193F3-C635-41E6-BE54-5A51C854C396}" dt="2023-01-27T11:48:09.593" v="0"/>
          <pc:sldLayoutMkLst>
            <pc:docMk/>
            <pc:sldMasterMk cId="364127804" sldId="2147483660"/>
            <pc:sldLayoutMk cId="2818423072" sldId="2147483663"/>
          </pc:sldLayoutMkLst>
        </pc:sldLayoutChg>
        <pc:sldLayoutChg chg="replId">
          <pc:chgData name="Andrejs Mūrnieks" userId="S::murnieks@edu.lu.lv::3e8de971-bca6-4a40-98d7-345a6aeb0e19" providerId="AD" clId="Web-{1F0193F3-C635-41E6-BE54-5A51C854C396}" dt="2023-01-27T11:48:09.593" v="0"/>
          <pc:sldLayoutMkLst>
            <pc:docMk/>
            <pc:sldMasterMk cId="364127804" sldId="2147483660"/>
            <pc:sldLayoutMk cId="1066734974" sldId="2147483664"/>
          </pc:sldLayoutMkLst>
        </pc:sldLayoutChg>
        <pc:sldLayoutChg chg="replId">
          <pc:chgData name="Andrejs Mūrnieks" userId="S::murnieks@edu.lu.lv::3e8de971-bca6-4a40-98d7-345a6aeb0e19" providerId="AD" clId="Web-{1F0193F3-C635-41E6-BE54-5A51C854C396}" dt="2023-01-27T11:48:09.593" v="0"/>
          <pc:sldLayoutMkLst>
            <pc:docMk/>
            <pc:sldMasterMk cId="364127804" sldId="2147483660"/>
            <pc:sldLayoutMk cId="1260722222" sldId="2147483665"/>
          </pc:sldLayoutMkLst>
        </pc:sldLayoutChg>
        <pc:sldLayoutChg chg="replId">
          <pc:chgData name="Andrejs Mūrnieks" userId="S::murnieks@edu.lu.lv::3e8de971-bca6-4a40-98d7-345a6aeb0e19" providerId="AD" clId="Web-{1F0193F3-C635-41E6-BE54-5A51C854C396}" dt="2023-01-27T11:48:09.593" v="0"/>
          <pc:sldLayoutMkLst>
            <pc:docMk/>
            <pc:sldMasterMk cId="364127804" sldId="2147483660"/>
            <pc:sldLayoutMk cId="1342369467" sldId="2147483666"/>
          </pc:sldLayoutMkLst>
        </pc:sldLayoutChg>
        <pc:sldLayoutChg chg="replId">
          <pc:chgData name="Andrejs Mūrnieks" userId="S::murnieks@edu.lu.lv::3e8de971-bca6-4a40-98d7-345a6aeb0e19" providerId="AD" clId="Web-{1F0193F3-C635-41E6-BE54-5A51C854C396}" dt="2023-01-27T11:48:09.593" v="0"/>
          <pc:sldLayoutMkLst>
            <pc:docMk/>
            <pc:sldMasterMk cId="364127804" sldId="2147483660"/>
            <pc:sldLayoutMk cId="2511683429" sldId="2147483667"/>
          </pc:sldLayoutMkLst>
        </pc:sldLayoutChg>
        <pc:sldLayoutChg chg="replId">
          <pc:chgData name="Andrejs Mūrnieks" userId="S::murnieks@edu.lu.lv::3e8de971-bca6-4a40-98d7-345a6aeb0e19" providerId="AD" clId="Web-{1F0193F3-C635-41E6-BE54-5A51C854C396}" dt="2023-01-27T11:48:09.593" v="0"/>
          <pc:sldLayoutMkLst>
            <pc:docMk/>
            <pc:sldMasterMk cId="364127804" sldId="2147483660"/>
            <pc:sldLayoutMk cId="1253017655" sldId="2147483668"/>
          </pc:sldLayoutMkLst>
        </pc:sldLayoutChg>
        <pc:sldLayoutChg chg="replId">
          <pc:chgData name="Andrejs Mūrnieks" userId="S::murnieks@edu.lu.lv::3e8de971-bca6-4a40-98d7-345a6aeb0e19" providerId="AD" clId="Web-{1F0193F3-C635-41E6-BE54-5A51C854C396}" dt="2023-01-27T11:48:09.593" v="0"/>
          <pc:sldLayoutMkLst>
            <pc:docMk/>
            <pc:sldMasterMk cId="364127804" sldId="2147483660"/>
            <pc:sldLayoutMk cId="2067346735" sldId="2147483669"/>
          </pc:sldLayoutMkLst>
        </pc:sldLayoutChg>
        <pc:sldLayoutChg chg="replId">
          <pc:chgData name="Andrejs Mūrnieks" userId="S::murnieks@edu.lu.lv::3e8de971-bca6-4a40-98d7-345a6aeb0e19" providerId="AD" clId="Web-{1F0193F3-C635-41E6-BE54-5A51C854C396}" dt="2023-01-27T11:48:09.593" v="0"/>
          <pc:sldLayoutMkLst>
            <pc:docMk/>
            <pc:sldMasterMk cId="364127804" sldId="2147483660"/>
            <pc:sldLayoutMk cId="2611086665" sldId="2147483670"/>
          </pc:sldLayoutMkLst>
        </pc:sldLayoutChg>
        <pc:sldLayoutChg chg="replId">
          <pc:chgData name="Andrejs Mūrnieks" userId="S::murnieks@edu.lu.lv::3e8de971-bca6-4a40-98d7-345a6aeb0e19" providerId="AD" clId="Web-{1F0193F3-C635-41E6-BE54-5A51C854C396}" dt="2023-01-27T11:48:09.593" v="0"/>
          <pc:sldLayoutMkLst>
            <pc:docMk/>
            <pc:sldMasterMk cId="364127804" sldId="2147483660"/>
            <pc:sldLayoutMk cId="3422560441" sldId="2147483671"/>
          </pc:sldLayoutMkLst>
        </pc:sldLayoutChg>
      </pc:sldMasterChg>
    </pc:docChg>
  </pc:docChgLst>
  <pc:docChgLst>
    <pc:chgData name="Andrejs Mūrnieks" userId="S::murnieks@edu.lu.lv::3e8de971-bca6-4a40-98d7-345a6aeb0e19" providerId="AD" clId="Web-{0500DCBA-DC5D-4FAD-B272-A492553A3B88}"/>
    <pc:docChg chg="modSld">
      <pc:chgData name="Andrejs Mūrnieks" userId="S::murnieks@edu.lu.lv::3e8de971-bca6-4a40-98d7-345a6aeb0e19" providerId="AD" clId="Web-{0500DCBA-DC5D-4FAD-B272-A492553A3B88}" dt="2023-03-14T08:36:28.189" v="616" actId="20577"/>
      <pc:docMkLst>
        <pc:docMk/>
      </pc:docMkLst>
      <pc:sldChg chg="addSp delSp modSp addAnim delAnim modAnim">
        <pc:chgData name="Andrejs Mūrnieks" userId="S::murnieks@edu.lu.lv::3e8de971-bca6-4a40-98d7-345a6aeb0e19" providerId="AD" clId="Web-{0500DCBA-DC5D-4FAD-B272-A492553A3B88}" dt="2023-03-14T08:31:03.952" v="588" actId="1076"/>
        <pc:sldMkLst>
          <pc:docMk/>
          <pc:sldMk cId="2664126127" sldId="355"/>
        </pc:sldMkLst>
        <pc:spChg chg="mod">
          <ac:chgData name="Andrejs Mūrnieks" userId="S::murnieks@edu.lu.lv::3e8de971-bca6-4a40-98d7-345a6aeb0e19" providerId="AD" clId="Web-{0500DCBA-DC5D-4FAD-B272-A492553A3B88}" dt="2023-03-14T08:28:34.419" v="548" actId="20577"/>
          <ac:spMkLst>
            <pc:docMk/>
            <pc:sldMk cId="2664126127" sldId="355"/>
            <ac:spMk id="3" creationId="{835FEC29-754A-C25A-708D-D2A777DA39EE}"/>
          </ac:spMkLst>
        </pc:spChg>
        <pc:spChg chg="add mod">
          <ac:chgData name="Andrejs Mūrnieks" userId="S::murnieks@edu.lu.lv::3e8de971-bca6-4a40-98d7-345a6aeb0e19" providerId="AD" clId="Web-{0500DCBA-DC5D-4FAD-B272-A492553A3B88}" dt="2023-03-14T08:15:56.350" v="227" actId="1076"/>
          <ac:spMkLst>
            <pc:docMk/>
            <pc:sldMk cId="2664126127" sldId="355"/>
            <ac:spMk id="6" creationId="{F5BAE67D-CB0A-A508-B73A-D13FD6685512}"/>
          </ac:spMkLst>
        </pc:spChg>
        <pc:spChg chg="mod">
          <ac:chgData name="Andrejs Mūrnieks" userId="S::murnieks@edu.lu.lv::3e8de971-bca6-4a40-98d7-345a6aeb0e19" providerId="AD" clId="Web-{0500DCBA-DC5D-4FAD-B272-A492553A3B88}" dt="2023-03-14T08:29:43.857" v="561" actId="14100"/>
          <ac:spMkLst>
            <pc:docMk/>
            <pc:sldMk cId="2664126127" sldId="355"/>
            <ac:spMk id="7" creationId="{67BBB416-9C4A-3177-07A2-064D57947E7F}"/>
          </ac:spMkLst>
        </pc:spChg>
        <pc:spChg chg="add mod">
          <ac:chgData name="Andrejs Mūrnieks" userId="S::murnieks@edu.lu.lv::3e8de971-bca6-4a40-98d7-345a6aeb0e19" providerId="AD" clId="Web-{0500DCBA-DC5D-4FAD-B272-A492553A3B88}" dt="2023-03-14T08:31:03.952" v="588" actId="1076"/>
          <ac:spMkLst>
            <pc:docMk/>
            <pc:sldMk cId="2664126127" sldId="355"/>
            <ac:spMk id="13" creationId="{E46C99B5-F7D6-75C8-6870-76E68E78B9E5}"/>
          </ac:spMkLst>
        </pc:spChg>
        <pc:spChg chg="add mod">
          <ac:chgData name="Andrejs Mūrnieks" userId="S::murnieks@edu.lu.lv::3e8de971-bca6-4a40-98d7-345a6aeb0e19" providerId="AD" clId="Web-{0500DCBA-DC5D-4FAD-B272-A492553A3B88}" dt="2023-03-14T08:30:47.514" v="581" actId="1076"/>
          <ac:spMkLst>
            <pc:docMk/>
            <pc:sldMk cId="2664126127" sldId="355"/>
            <ac:spMk id="16" creationId="{E453A924-95F1-BAD1-570D-D7FED887488C}"/>
          </ac:spMkLst>
        </pc:spChg>
        <pc:picChg chg="mod">
          <ac:chgData name="Andrejs Mūrnieks" userId="S::murnieks@edu.lu.lv::3e8de971-bca6-4a40-98d7-345a6aeb0e19" providerId="AD" clId="Web-{0500DCBA-DC5D-4FAD-B272-A492553A3B88}" dt="2023-03-14T08:15:58.068" v="228" actId="1076"/>
          <ac:picMkLst>
            <pc:docMk/>
            <pc:sldMk cId="2664126127" sldId="355"/>
            <ac:picMk id="4" creationId="{79D93968-812E-3797-91CF-48A8E4124B9E}"/>
          </ac:picMkLst>
        </pc:picChg>
        <pc:picChg chg="mod">
          <ac:chgData name="Andrejs Mūrnieks" userId="S::murnieks@edu.lu.lv::3e8de971-bca6-4a40-98d7-345a6aeb0e19" providerId="AD" clId="Web-{0500DCBA-DC5D-4FAD-B272-A492553A3B88}" dt="2023-03-14T08:15:51.412" v="225" actId="1076"/>
          <ac:picMkLst>
            <pc:docMk/>
            <pc:sldMk cId="2664126127" sldId="355"/>
            <ac:picMk id="5" creationId="{667FA1BD-D6B4-32CB-C982-840963D025BC}"/>
          </ac:picMkLst>
        </pc:picChg>
        <pc:picChg chg="del">
          <ac:chgData name="Andrejs Mūrnieks" userId="S::murnieks@edu.lu.lv::3e8de971-bca6-4a40-98d7-345a6aeb0e19" providerId="AD" clId="Web-{0500DCBA-DC5D-4FAD-B272-A492553A3B88}" dt="2023-03-14T08:07:43.845" v="24"/>
          <ac:picMkLst>
            <pc:docMk/>
            <pc:sldMk cId="2664126127" sldId="355"/>
            <ac:picMk id="8" creationId="{B9A1BEA8-4690-19E8-2B25-40607C83BB44}"/>
          </ac:picMkLst>
        </pc:picChg>
        <pc:picChg chg="del">
          <ac:chgData name="Andrejs Mūrnieks" userId="S::murnieks@edu.lu.lv::3e8de971-bca6-4a40-98d7-345a6aeb0e19" providerId="AD" clId="Web-{0500DCBA-DC5D-4FAD-B272-A492553A3B88}" dt="2023-03-14T08:07:38.392" v="23"/>
          <ac:picMkLst>
            <pc:docMk/>
            <pc:sldMk cId="2664126127" sldId="355"/>
            <ac:picMk id="9" creationId="{42DD7BDE-A658-E937-B61F-9ED952075F78}"/>
          </ac:picMkLst>
        </pc:picChg>
        <pc:picChg chg="del mod">
          <ac:chgData name="Andrejs Mūrnieks" userId="S::murnieks@edu.lu.lv::3e8de971-bca6-4a40-98d7-345a6aeb0e19" providerId="AD" clId="Web-{0500DCBA-DC5D-4FAD-B272-A492553A3B88}" dt="2023-03-14T08:09:51.643" v="64"/>
          <ac:picMkLst>
            <pc:docMk/>
            <pc:sldMk cId="2664126127" sldId="355"/>
            <ac:picMk id="10" creationId="{FBD7CB98-AE3E-38C3-5CAF-D447AACD0E37}"/>
          </ac:picMkLst>
        </pc:picChg>
        <pc:picChg chg="del mod">
          <ac:chgData name="Andrejs Mūrnieks" userId="S::murnieks@edu.lu.lv::3e8de971-bca6-4a40-98d7-345a6aeb0e19" providerId="AD" clId="Web-{0500DCBA-DC5D-4FAD-B272-A492553A3B88}" dt="2023-03-14T08:09:49.581" v="63"/>
          <ac:picMkLst>
            <pc:docMk/>
            <pc:sldMk cId="2664126127" sldId="355"/>
            <ac:picMk id="11" creationId="{401F7A0C-9FEF-EDBE-E0E9-0360F11E45BA}"/>
          </ac:picMkLst>
        </pc:picChg>
        <pc:picChg chg="del mod">
          <ac:chgData name="Andrejs Mūrnieks" userId="S::murnieks@edu.lu.lv::3e8de971-bca6-4a40-98d7-345a6aeb0e19" providerId="AD" clId="Web-{0500DCBA-DC5D-4FAD-B272-A492553A3B88}" dt="2023-03-14T08:11:04.863" v="107"/>
          <ac:picMkLst>
            <pc:docMk/>
            <pc:sldMk cId="2664126127" sldId="355"/>
            <ac:picMk id="12" creationId="{1D1E6C42-E40D-CE93-25EF-E797B0826FAD}"/>
          </ac:picMkLst>
        </pc:picChg>
        <pc:picChg chg="add mod">
          <ac:chgData name="Andrejs Mūrnieks" userId="S::murnieks@edu.lu.lv::3e8de971-bca6-4a40-98d7-345a6aeb0e19" providerId="AD" clId="Web-{0500DCBA-DC5D-4FAD-B272-A492553A3B88}" dt="2023-03-14T08:29:12.216" v="552" actId="14100"/>
          <ac:picMkLst>
            <pc:docMk/>
            <pc:sldMk cId="2664126127" sldId="355"/>
            <ac:picMk id="15" creationId="{E1EBDA8B-91C1-A992-0280-F07A1178415E}"/>
          </ac:picMkLst>
        </pc:picChg>
      </pc:sldChg>
      <pc:sldChg chg="addSp delSp modSp addAnim modAnim">
        <pc:chgData name="Andrejs Mūrnieks" userId="S::murnieks@edu.lu.lv::3e8de971-bca6-4a40-98d7-345a6aeb0e19" providerId="AD" clId="Web-{0500DCBA-DC5D-4FAD-B272-A492553A3B88}" dt="2023-03-14T08:33:03.062" v="594" actId="1076"/>
        <pc:sldMkLst>
          <pc:docMk/>
          <pc:sldMk cId="844340405" sldId="356"/>
        </pc:sldMkLst>
        <pc:spChg chg="mod">
          <ac:chgData name="Andrejs Mūrnieks" userId="S::murnieks@edu.lu.lv::3e8de971-bca6-4a40-98d7-345a6aeb0e19" providerId="AD" clId="Web-{0500DCBA-DC5D-4FAD-B272-A492553A3B88}" dt="2023-03-14T08:24:57.011" v="492" actId="1076"/>
          <ac:spMkLst>
            <pc:docMk/>
            <pc:sldMk cId="844340405" sldId="356"/>
            <ac:spMk id="2" creationId="{2CB5D8F0-6535-ECBE-7F8B-7601D0F3404A}"/>
          </ac:spMkLst>
        </pc:spChg>
        <pc:spChg chg="mod">
          <ac:chgData name="Andrejs Mūrnieks" userId="S::murnieks@edu.lu.lv::3e8de971-bca6-4a40-98d7-345a6aeb0e19" providerId="AD" clId="Web-{0500DCBA-DC5D-4FAD-B272-A492553A3B88}" dt="2023-03-14T08:32:46.671" v="589" actId="1076"/>
          <ac:spMkLst>
            <pc:docMk/>
            <pc:sldMk cId="844340405" sldId="356"/>
            <ac:spMk id="5" creationId="{4D6BB104-B490-6F5F-DC64-B7131BA0A060}"/>
          </ac:spMkLst>
        </pc:spChg>
        <pc:spChg chg="add mod">
          <ac:chgData name="Andrejs Mūrnieks" userId="S::murnieks@edu.lu.lv::3e8de971-bca6-4a40-98d7-345a6aeb0e19" providerId="AD" clId="Web-{0500DCBA-DC5D-4FAD-B272-A492553A3B88}" dt="2023-03-14T08:33:03.062" v="594" actId="1076"/>
          <ac:spMkLst>
            <pc:docMk/>
            <pc:sldMk cId="844340405" sldId="356"/>
            <ac:spMk id="8" creationId="{F68EEF49-DFC6-F00F-87C0-614794A25117}"/>
          </ac:spMkLst>
        </pc:spChg>
        <pc:spChg chg="add del mod">
          <ac:chgData name="Andrejs Mūrnieks" userId="S::murnieks@edu.lu.lv::3e8de971-bca6-4a40-98d7-345a6aeb0e19" providerId="AD" clId="Web-{0500DCBA-DC5D-4FAD-B272-A492553A3B88}" dt="2023-03-14T08:28:03.403" v="546" actId="1076"/>
          <ac:spMkLst>
            <pc:docMk/>
            <pc:sldMk cId="844340405" sldId="356"/>
            <ac:spMk id="9" creationId="{8D57902C-DF1D-ED87-7124-68397F79CD74}"/>
          </ac:spMkLst>
        </pc:spChg>
        <pc:picChg chg="mod">
          <ac:chgData name="Andrejs Mūrnieks" userId="S::murnieks@edu.lu.lv::3e8de971-bca6-4a40-98d7-345a6aeb0e19" providerId="AD" clId="Web-{0500DCBA-DC5D-4FAD-B272-A492553A3B88}" dt="2023-03-14T08:27:50.028" v="543" actId="14100"/>
          <ac:picMkLst>
            <pc:docMk/>
            <pc:sldMk cId="844340405" sldId="356"/>
            <ac:picMk id="3" creationId="{7FF4B31B-63AC-9A6B-FF00-CC55C442D14B}"/>
          </ac:picMkLst>
        </pc:picChg>
        <pc:picChg chg="mod">
          <ac:chgData name="Andrejs Mūrnieks" userId="S::murnieks@edu.lu.lv::3e8de971-bca6-4a40-98d7-345a6aeb0e19" providerId="AD" clId="Web-{0500DCBA-DC5D-4FAD-B272-A492553A3B88}" dt="2023-03-14T08:27:55.434" v="544" actId="14100"/>
          <ac:picMkLst>
            <pc:docMk/>
            <pc:sldMk cId="844340405" sldId="356"/>
            <ac:picMk id="4" creationId="{EFC9D2E8-757B-266D-5377-6450EC8E25D0}"/>
          </ac:picMkLst>
        </pc:picChg>
        <pc:picChg chg="del">
          <ac:chgData name="Andrejs Mūrnieks" userId="S::murnieks@edu.lu.lv::3e8de971-bca6-4a40-98d7-345a6aeb0e19" providerId="AD" clId="Web-{0500DCBA-DC5D-4FAD-B272-A492553A3B88}" dt="2023-03-14T08:06:02.954" v="0"/>
          <ac:picMkLst>
            <pc:docMk/>
            <pc:sldMk cId="844340405" sldId="356"/>
            <ac:picMk id="6" creationId="{2A2B455B-CE83-C3CC-7AAB-B70065393306}"/>
          </ac:picMkLst>
        </pc:picChg>
        <pc:picChg chg="del">
          <ac:chgData name="Andrejs Mūrnieks" userId="S::murnieks@edu.lu.lv::3e8de971-bca6-4a40-98d7-345a6aeb0e19" providerId="AD" clId="Web-{0500DCBA-DC5D-4FAD-B272-A492553A3B88}" dt="2023-03-14T08:06:05.532" v="1"/>
          <ac:picMkLst>
            <pc:docMk/>
            <pc:sldMk cId="844340405" sldId="356"/>
            <ac:picMk id="7" creationId="{3F0EFC39-47E5-89F9-CCDF-37AFC573BA1F}"/>
          </ac:picMkLst>
        </pc:picChg>
      </pc:sldChg>
      <pc:sldChg chg="modSp">
        <pc:chgData name="Andrejs Mūrnieks" userId="S::murnieks@edu.lu.lv::3e8de971-bca6-4a40-98d7-345a6aeb0e19" providerId="AD" clId="Web-{0500DCBA-DC5D-4FAD-B272-A492553A3B88}" dt="2023-03-14T08:33:52.797" v="603" actId="1076"/>
        <pc:sldMkLst>
          <pc:docMk/>
          <pc:sldMk cId="1646776799" sldId="360"/>
        </pc:sldMkLst>
        <pc:spChg chg="mod">
          <ac:chgData name="Andrejs Mūrnieks" userId="S::murnieks@edu.lu.lv::3e8de971-bca6-4a40-98d7-345a6aeb0e19" providerId="AD" clId="Web-{0500DCBA-DC5D-4FAD-B272-A492553A3B88}" dt="2023-03-14T08:33:52.797" v="603" actId="1076"/>
          <ac:spMkLst>
            <pc:docMk/>
            <pc:sldMk cId="1646776799" sldId="360"/>
            <ac:spMk id="11" creationId="{4B347B00-FC23-C242-EB7C-65BB772D68B6}"/>
          </ac:spMkLst>
        </pc:spChg>
      </pc:sldChg>
      <pc:sldChg chg="modSp">
        <pc:chgData name="Andrejs Mūrnieks" userId="S::murnieks@edu.lu.lv::3e8de971-bca6-4a40-98d7-345a6aeb0e19" providerId="AD" clId="Web-{0500DCBA-DC5D-4FAD-B272-A492553A3B88}" dt="2023-03-14T08:33:31.750" v="597" actId="20577"/>
        <pc:sldMkLst>
          <pc:docMk/>
          <pc:sldMk cId="2348082077" sldId="361"/>
        </pc:sldMkLst>
        <pc:graphicFrameChg chg="modGraphic">
          <ac:chgData name="Andrejs Mūrnieks" userId="S::murnieks@edu.lu.lv::3e8de971-bca6-4a40-98d7-345a6aeb0e19" providerId="AD" clId="Web-{0500DCBA-DC5D-4FAD-B272-A492553A3B88}" dt="2023-03-14T08:33:31.750" v="597" actId="20577"/>
          <ac:graphicFrameMkLst>
            <pc:docMk/>
            <pc:sldMk cId="2348082077" sldId="361"/>
            <ac:graphicFrameMk id="20" creationId="{60D3B87E-F4EF-422D-A77E-279C63C149F4}"/>
          </ac:graphicFrameMkLst>
        </pc:graphicFrameChg>
      </pc:sldChg>
      <pc:sldChg chg="modSp">
        <pc:chgData name="Andrejs Mūrnieks" userId="S::murnieks@edu.lu.lv::3e8de971-bca6-4a40-98d7-345a6aeb0e19" providerId="AD" clId="Web-{0500DCBA-DC5D-4FAD-B272-A492553A3B88}" dt="2023-03-14T08:36:28.189" v="616" actId="20577"/>
        <pc:sldMkLst>
          <pc:docMk/>
          <pc:sldMk cId="1138240452" sldId="362"/>
        </pc:sldMkLst>
        <pc:spChg chg="mod">
          <ac:chgData name="Andrejs Mūrnieks" userId="S::murnieks@edu.lu.lv::3e8de971-bca6-4a40-98d7-345a6aeb0e19" providerId="AD" clId="Web-{0500DCBA-DC5D-4FAD-B272-A492553A3B88}" dt="2023-03-14T08:34:20.063" v="610" actId="20577"/>
          <ac:spMkLst>
            <pc:docMk/>
            <pc:sldMk cId="1138240452" sldId="362"/>
            <ac:spMk id="5" creationId="{EAD55267-A3ED-999B-9208-EE339997859F}"/>
          </ac:spMkLst>
        </pc:spChg>
        <pc:spChg chg="mod">
          <ac:chgData name="Andrejs Mūrnieks" userId="S::murnieks@edu.lu.lv::3e8de971-bca6-4a40-98d7-345a6aeb0e19" providerId="AD" clId="Web-{0500DCBA-DC5D-4FAD-B272-A492553A3B88}" dt="2023-03-14T08:36:28.189" v="616" actId="20577"/>
          <ac:spMkLst>
            <pc:docMk/>
            <pc:sldMk cId="1138240452" sldId="362"/>
            <ac:spMk id="7" creationId="{89B5002F-93AA-E1F3-344F-728CB3DB9B73}"/>
          </ac:spMkLst>
        </pc:spChg>
      </pc:sldChg>
    </pc:docChg>
  </pc:docChgLst>
  <pc:docChgLst>
    <pc:chgData name="Manuels Hoakins Fernandess-Gonsaless" userId="90e28fec-564e-43b0-9c13-1b12e1cad7dc" providerId="ADAL" clId="{4A5EF329-F719-41C4-BC8F-3FB3A83A84C9}"/>
    <pc:docChg chg="undo redo custSel modSld sldOrd">
      <pc:chgData name="Manuels Hoakins Fernandess-Gonsaless" userId="90e28fec-564e-43b0-9c13-1b12e1cad7dc" providerId="ADAL" clId="{4A5EF329-F719-41C4-BC8F-3FB3A83A84C9}" dt="2023-10-11T12:28:12.329" v="36" actId="6549"/>
      <pc:docMkLst>
        <pc:docMk/>
      </pc:docMkLst>
      <pc:sldChg chg="addSp modSp mod">
        <pc:chgData name="Manuels Hoakins Fernandess-Gonsaless" userId="90e28fec-564e-43b0-9c13-1b12e1cad7dc" providerId="ADAL" clId="{4A5EF329-F719-41C4-BC8F-3FB3A83A84C9}" dt="2023-10-11T12:28:12.329" v="36" actId="6549"/>
        <pc:sldMkLst>
          <pc:docMk/>
          <pc:sldMk cId="2295152174" sldId="341"/>
        </pc:sldMkLst>
        <pc:spChg chg="add mod">
          <ac:chgData name="Manuels Hoakins Fernandess-Gonsaless" userId="90e28fec-564e-43b0-9c13-1b12e1cad7dc" providerId="ADAL" clId="{4A5EF329-F719-41C4-BC8F-3FB3A83A84C9}" dt="2023-10-11T12:28:12.329" v="36" actId="6549"/>
          <ac:spMkLst>
            <pc:docMk/>
            <pc:sldMk cId="2295152174" sldId="341"/>
            <ac:spMk id="3" creationId="{21F40A52-B017-26B8-5D27-4FA68C34DE7C}"/>
          </ac:spMkLst>
        </pc:spChg>
      </pc:sldChg>
      <pc:sldChg chg="ord">
        <pc:chgData name="Manuels Hoakins Fernandess-Gonsaless" userId="90e28fec-564e-43b0-9c13-1b12e1cad7dc" providerId="ADAL" clId="{4A5EF329-F719-41C4-BC8F-3FB3A83A84C9}" dt="2023-10-11T12:09:31.735" v="1"/>
        <pc:sldMkLst>
          <pc:docMk/>
          <pc:sldMk cId="1285905560" sldId="345"/>
        </pc:sldMkLst>
      </pc:sldChg>
      <pc:sldChg chg="addSp modSp mod setBg">
        <pc:chgData name="Manuels Hoakins Fernandess-Gonsaless" userId="90e28fec-564e-43b0-9c13-1b12e1cad7dc" providerId="ADAL" clId="{4A5EF329-F719-41C4-BC8F-3FB3A83A84C9}" dt="2023-10-11T12:23:06.884" v="17" actId="403"/>
        <pc:sldMkLst>
          <pc:docMk/>
          <pc:sldMk cId="837605998" sldId="358"/>
        </pc:sldMkLst>
        <pc:spChg chg="mod">
          <ac:chgData name="Manuels Hoakins Fernandess-Gonsaless" userId="90e28fec-564e-43b0-9c13-1b12e1cad7dc" providerId="ADAL" clId="{4A5EF329-F719-41C4-BC8F-3FB3A83A84C9}" dt="2023-10-11T12:22:58.591" v="16" actId="26606"/>
          <ac:spMkLst>
            <pc:docMk/>
            <pc:sldMk cId="837605998" sldId="358"/>
            <ac:spMk id="2" creationId="{12B334B8-CE0D-DDC1-3D48-D309F5E0B1F5}"/>
          </ac:spMkLst>
        </pc:spChg>
        <pc:spChg chg="mod">
          <ac:chgData name="Manuels Hoakins Fernandess-Gonsaless" userId="90e28fec-564e-43b0-9c13-1b12e1cad7dc" providerId="ADAL" clId="{4A5EF329-F719-41C4-BC8F-3FB3A83A84C9}" dt="2023-10-11T12:23:06.884" v="17" actId="403"/>
          <ac:spMkLst>
            <pc:docMk/>
            <pc:sldMk cId="837605998" sldId="358"/>
            <ac:spMk id="3" creationId="{060A0458-91EF-95B7-ADFE-E77D0F4E52B4}"/>
          </ac:spMkLst>
        </pc:spChg>
        <pc:spChg chg="add">
          <ac:chgData name="Manuels Hoakins Fernandess-Gonsaless" userId="90e28fec-564e-43b0-9c13-1b12e1cad7dc" providerId="ADAL" clId="{4A5EF329-F719-41C4-BC8F-3FB3A83A84C9}" dt="2023-10-11T12:22:58.591" v="16" actId="26606"/>
          <ac:spMkLst>
            <pc:docMk/>
            <pc:sldMk cId="837605998" sldId="358"/>
            <ac:spMk id="8" creationId="{8D1AA55E-40D5-461B-A5A8-4AE8AAB71B08}"/>
          </ac:spMkLst>
        </pc:spChg>
        <pc:grpChg chg="add">
          <ac:chgData name="Manuels Hoakins Fernandess-Gonsaless" userId="90e28fec-564e-43b0-9c13-1b12e1cad7dc" providerId="ADAL" clId="{4A5EF329-F719-41C4-BC8F-3FB3A83A84C9}" dt="2023-10-11T12:22:58.591" v="16" actId="26606"/>
          <ac:grpSpMkLst>
            <pc:docMk/>
            <pc:sldMk cId="837605998" sldId="358"/>
            <ac:grpSpMk id="12" creationId="{78350D8D-73D6-4132-89B5-DD52F3962A76}"/>
          </ac:grpSpMkLst>
        </pc:grpChg>
        <pc:cxnChg chg="add">
          <ac:chgData name="Manuels Hoakins Fernandess-Gonsaless" userId="90e28fec-564e-43b0-9c13-1b12e1cad7dc" providerId="ADAL" clId="{4A5EF329-F719-41C4-BC8F-3FB3A83A84C9}" dt="2023-10-11T12:22:58.591" v="16" actId="26606"/>
          <ac:cxnSpMkLst>
            <pc:docMk/>
            <pc:sldMk cId="837605998" sldId="358"/>
            <ac:cxnSpMk id="10" creationId="{7EB498BD-8089-4626-91EA-4978EBEF535E}"/>
          </ac:cxnSpMkLst>
        </pc:cxnChg>
      </pc:sldChg>
      <pc:sldChg chg="modSp mod">
        <pc:chgData name="Manuels Hoakins Fernandess-Gonsaless" userId="90e28fec-564e-43b0-9c13-1b12e1cad7dc" providerId="ADAL" clId="{4A5EF329-F719-41C4-BC8F-3FB3A83A84C9}" dt="2023-10-11T12:10:52.734" v="8" actId="21"/>
        <pc:sldMkLst>
          <pc:docMk/>
          <pc:sldMk cId="1646776799" sldId="360"/>
        </pc:sldMkLst>
        <pc:spChg chg="mod">
          <ac:chgData name="Manuels Hoakins Fernandess-Gonsaless" userId="90e28fec-564e-43b0-9c13-1b12e1cad7dc" providerId="ADAL" clId="{4A5EF329-F719-41C4-BC8F-3FB3A83A84C9}" dt="2023-10-11T12:10:52.734" v="8" actId="21"/>
          <ac:spMkLst>
            <pc:docMk/>
            <pc:sldMk cId="1646776799" sldId="360"/>
            <ac:spMk id="4" creationId="{FE9FEA0C-409D-6841-5260-79F1D81DACB4}"/>
          </ac:spMkLst>
        </pc:spChg>
      </pc:sldChg>
      <pc:sldChg chg="modSp">
        <pc:chgData name="Manuels Hoakins Fernandess-Gonsaless" userId="90e28fec-564e-43b0-9c13-1b12e1cad7dc" providerId="ADAL" clId="{4A5EF329-F719-41C4-BC8F-3FB3A83A84C9}" dt="2023-10-11T12:14:28.583" v="9" actId="20577"/>
        <pc:sldMkLst>
          <pc:docMk/>
          <pc:sldMk cId="1138240452" sldId="362"/>
        </pc:sldMkLst>
        <pc:spChg chg="mod">
          <ac:chgData name="Manuels Hoakins Fernandess-Gonsaless" userId="90e28fec-564e-43b0-9c13-1b12e1cad7dc" providerId="ADAL" clId="{4A5EF329-F719-41C4-BC8F-3FB3A83A84C9}" dt="2023-10-11T12:14:28.583" v="9" actId="20577"/>
          <ac:spMkLst>
            <pc:docMk/>
            <pc:sldMk cId="1138240452" sldId="362"/>
            <ac:spMk id="7" creationId="{89B5002F-93AA-E1F3-344F-728CB3DB9B73}"/>
          </ac:spMkLst>
        </pc:spChg>
      </pc:sldChg>
      <pc:sldChg chg="addSp modSp mod setBg">
        <pc:chgData name="Manuels Hoakins Fernandess-Gonsaless" userId="90e28fec-564e-43b0-9c13-1b12e1cad7dc" providerId="ADAL" clId="{4A5EF329-F719-41C4-BC8F-3FB3A83A84C9}" dt="2023-10-11T12:21:33.076" v="11" actId="26606"/>
        <pc:sldMkLst>
          <pc:docMk/>
          <pc:sldMk cId="3836717662" sldId="363"/>
        </pc:sldMkLst>
        <pc:spChg chg="mod">
          <ac:chgData name="Manuels Hoakins Fernandess-Gonsaless" userId="90e28fec-564e-43b0-9c13-1b12e1cad7dc" providerId="ADAL" clId="{4A5EF329-F719-41C4-BC8F-3FB3A83A84C9}" dt="2023-10-11T12:21:33.076" v="11" actId="26606"/>
          <ac:spMkLst>
            <pc:docMk/>
            <pc:sldMk cId="3836717662" sldId="363"/>
            <ac:spMk id="2" creationId="{EDE1B3F1-2A73-EDCC-1556-480E63BAE897}"/>
          </ac:spMkLst>
        </pc:spChg>
        <pc:spChg chg="mod">
          <ac:chgData name="Manuels Hoakins Fernandess-Gonsaless" userId="90e28fec-564e-43b0-9c13-1b12e1cad7dc" providerId="ADAL" clId="{4A5EF329-F719-41C4-BC8F-3FB3A83A84C9}" dt="2023-10-11T12:21:33.076" v="11" actId="26606"/>
          <ac:spMkLst>
            <pc:docMk/>
            <pc:sldMk cId="3836717662" sldId="363"/>
            <ac:spMk id="3" creationId="{2E9C3FE9-0444-BEE9-0E58-8534797EED0B}"/>
          </ac:spMkLst>
        </pc:spChg>
        <pc:spChg chg="add">
          <ac:chgData name="Manuels Hoakins Fernandess-Gonsaless" userId="90e28fec-564e-43b0-9c13-1b12e1cad7dc" providerId="ADAL" clId="{4A5EF329-F719-41C4-BC8F-3FB3A83A84C9}" dt="2023-10-11T12:21:33.076" v="11" actId="26606"/>
          <ac:spMkLst>
            <pc:docMk/>
            <pc:sldMk cId="3836717662" sldId="363"/>
            <ac:spMk id="9" creationId="{FF81F8D5-515A-45DC-B296-30AB11F2C19F}"/>
          </ac:spMkLst>
        </pc:spChg>
        <pc:spChg chg="add">
          <ac:chgData name="Manuels Hoakins Fernandess-Gonsaless" userId="90e28fec-564e-43b0-9c13-1b12e1cad7dc" providerId="ADAL" clId="{4A5EF329-F719-41C4-BC8F-3FB3A83A84C9}" dt="2023-10-11T12:21:33.076" v="11" actId="26606"/>
          <ac:spMkLst>
            <pc:docMk/>
            <pc:sldMk cId="3836717662" sldId="363"/>
            <ac:spMk id="11" creationId="{90464369-70FA-42AF-948F-80664CA7BFE5}"/>
          </ac:spMkLst>
        </pc:spChg>
        <pc:spChg chg="add">
          <ac:chgData name="Manuels Hoakins Fernandess-Gonsaless" userId="90e28fec-564e-43b0-9c13-1b12e1cad7dc" providerId="ADAL" clId="{4A5EF329-F719-41C4-BC8F-3FB3A83A84C9}" dt="2023-10-11T12:21:33.076" v="11" actId="26606"/>
          <ac:spMkLst>
            <pc:docMk/>
            <pc:sldMk cId="3836717662" sldId="363"/>
            <ac:spMk id="13" creationId="{A6604B49-AD5C-4590-B051-06C8222ECD99}"/>
          </ac:spMkLst>
        </pc:spChg>
        <pc:spChg chg="add">
          <ac:chgData name="Manuels Hoakins Fernandess-Gonsaless" userId="90e28fec-564e-43b0-9c13-1b12e1cad7dc" providerId="ADAL" clId="{4A5EF329-F719-41C4-BC8F-3FB3A83A84C9}" dt="2023-10-11T12:21:33.076" v="11" actId="26606"/>
          <ac:spMkLst>
            <pc:docMk/>
            <pc:sldMk cId="3836717662" sldId="363"/>
            <ac:spMk id="15" creationId="{CC552A98-EF7D-4D42-AB69-066B786AB55B}"/>
          </ac:spMkLst>
        </pc:spChg>
        <pc:spChg chg="add">
          <ac:chgData name="Manuels Hoakins Fernandess-Gonsaless" userId="90e28fec-564e-43b0-9c13-1b12e1cad7dc" providerId="ADAL" clId="{4A5EF329-F719-41C4-BC8F-3FB3A83A84C9}" dt="2023-10-11T12:21:33.076" v="11" actId="26606"/>
          <ac:spMkLst>
            <pc:docMk/>
            <pc:sldMk cId="3836717662" sldId="363"/>
            <ac:spMk id="17" creationId="{A648176E-454C-437C-B0FC-9B82FCF32B24}"/>
          </ac:spMkLst>
        </pc:spChg>
        <pc:picChg chg="add mod">
          <ac:chgData name="Manuels Hoakins Fernandess-Gonsaless" userId="90e28fec-564e-43b0-9c13-1b12e1cad7dc" providerId="ADAL" clId="{4A5EF329-F719-41C4-BC8F-3FB3A83A84C9}" dt="2023-10-11T12:21:33.076" v="11" actId="26606"/>
          <ac:picMkLst>
            <pc:docMk/>
            <pc:sldMk cId="3836717662" sldId="363"/>
            <ac:picMk id="4" creationId="{6854AB27-850E-9146-1824-16EF7206EE5A}"/>
          </ac:picMkLst>
        </pc:picChg>
      </pc:sldChg>
    </pc:docChg>
  </pc:docChgLst>
  <pc:docChgLst>
    <pc:chgData name="Andrejs Mūrnieks" userId="S::murnieks@edu.lu.lv::3e8de971-bca6-4a40-98d7-345a6aeb0e19" providerId="AD" clId="Web-{205A660C-DE1C-4CC3-939C-D9700D2ED5B4}"/>
    <pc:docChg chg="modSld">
      <pc:chgData name="Andrejs Mūrnieks" userId="S::murnieks@edu.lu.lv::3e8de971-bca6-4a40-98d7-345a6aeb0e19" providerId="AD" clId="Web-{205A660C-DE1C-4CC3-939C-D9700D2ED5B4}" dt="2023-02-09T20:25:37.425" v="25" actId="20577"/>
      <pc:docMkLst>
        <pc:docMk/>
      </pc:docMkLst>
      <pc:sldChg chg="modSp">
        <pc:chgData name="Andrejs Mūrnieks" userId="S::murnieks@edu.lu.lv::3e8de971-bca6-4a40-98d7-345a6aeb0e19" providerId="AD" clId="Web-{205A660C-DE1C-4CC3-939C-D9700D2ED5B4}" dt="2023-02-09T20:23:15.874" v="2" actId="1076"/>
        <pc:sldMkLst>
          <pc:docMk/>
          <pc:sldMk cId="1285905560" sldId="345"/>
        </pc:sldMkLst>
        <pc:spChg chg="mod">
          <ac:chgData name="Andrejs Mūrnieks" userId="S::murnieks@edu.lu.lv::3e8de971-bca6-4a40-98d7-345a6aeb0e19" providerId="AD" clId="Web-{205A660C-DE1C-4CC3-939C-D9700D2ED5B4}" dt="2023-02-09T20:23:15.874" v="2" actId="1076"/>
          <ac:spMkLst>
            <pc:docMk/>
            <pc:sldMk cId="1285905560" sldId="345"/>
            <ac:spMk id="5" creationId="{43914090-7B47-CEEC-09DA-B7EB7C0F4607}"/>
          </ac:spMkLst>
        </pc:spChg>
      </pc:sldChg>
      <pc:sldChg chg="modSp">
        <pc:chgData name="Andrejs Mūrnieks" userId="S::murnieks@edu.lu.lv::3e8de971-bca6-4a40-98d7-345a6aeb0e19" providerId="AD" clId="Web-{205A660C-DE1C-4CC3-939C-D9700D2ED5B4}" dt="2023-02-09T20:23:37.390" v="5" actId="20577"/>
        <pc:sldMkLst>
          <pc:docMk/>
          <pc:sldMk cId="916725960" sldId="348"/>
        </pc:sldMkLst>
        <pc:spChg chg="mod">
          <ac:chgData name="Andrejs Mūrnieks" userId="S::murnieks@edu.lu.lv::3e8de971-bca6-4a40-98d7-345a6aeb0e19" providerId="AD" clId="Web-{205A660C-DE1C-4CC3-939C-D9700D2ED5B4}" dt="2023-02-09T20:23:37.390" v="5" actId="20577"/>
          <ac:spMkLst>
            <pc:docMk/>
            <pc:sldMk cId="916725960" sldId="348"/>
            <ac:spMk id="3" creationId="{C65A8965-6C76-6CB3-6CB9-1957A3EDDB87}"/>
          </ac:spMkLst>
        </pc:spChg>
      </pc:sldChg>
      <pc:sldChg chg="modSp">
        <pc:chgData name="Andrejs Mūrnieks" userId="S::murnieks@edu.lu.lv::3e8de971-bca6-4a40-98d7-345a6aeb0e19" providerId="AD" clId="Web-{205A660C-DE1C-4CC3-939C-D9700D2ED5B4}" dt="2023-02-09T20:23:50.906" v="6" actId="20577"/>
        <pc:sldMkLst>
          <pc:docMk/>
          <pc:sldMk cId="4073508939" sldId="349"/>
        </pc:sldMkLst>
        <pc:spChg chg="mod">
          <ac:chgData name="Andrejs Mūrnieks" userId="S::murnieks@edu.lu.lv::3e8de971-bca6-4a40-98d7-345a6aeb0e19" providerId="AD" clId="Web-{205A660C-DE1C-4CC3-939C-D9700D2ED5B4}" dt="2023-02-09T20:23:50.906" v="6" actId="20577"/>
          <ac:spMkLst>
            <pc:docMk/>
            <pc:sldMk cId="4073508939" sldId="349"/>
            <ac:spMk id="2" creationId="{4FD7B13A-A708-EC92-9E2A-C76C6E91CB58}"/>
          </ac:spMkLst>
        </pc:spChg>
      </pc:sldChg>
      <pc:sldChg chg="modSp">
        <pc:chgData name="Andrejs Mūrnieks" userId="S::murnieks@edu.lu.lv::3e8de971-bca6-4a40-98d7-345a6aeb0e19" providerId="AD" clId="Web-{205A660C-DE1C-4CC3-939C-D9700D2ED5B4}" dt="2023-02-09T20:25:22.894" v="23" actId="20577"/>
        <pc:sldMkLst>
          <pc:docMk/>
          <pc:sldMk cId="2531024166" sldId="354"/>
        </pc:sldMkLst>
        <pc:spChg chg="mod">
          <ac:chgData name="Andrejs Mūrnieks" userId="S::murnieks@edu.lu.lv::3e8de971-bca6-4a40-98d7-345a6aeb0e19" providerId="AD" clId="Web-{205A660C-DE1C-4CC3-939C-D9700D2ED5B4}" dt="2023-02-09T20:24:44.814" v="14" actId="20577"/>
          <ac:spMkLst>
            <pc:docMk/>
            <pc:sldMk cId="2531024166" sldId="354"/>
            <ac:spMk id="2" creationId="{1D307706-D7AB-AE7E-2183-A5734A2328DE}"/>
          </ac:spMkLst>
        </pc:spChg>
        <pc:spChg chg="mod">
          <ac:chgData name="Andrejs Mūrnieks" userId="S::murnieks@edu.lu.lv::3e8de971-bca6-4a40-98d7-345a6aeb0e19" providerId="AD" clId="Web-{205A660C-DE1C-4CC3-939C-D9700D2ED5B4}" dt="2023-02-09T20:25:22.894" v="23" actId="20577"/>
          <ac:spMkLst>
            <pc:docMk/>
            <pc:sldMk cId="2531024166" sldId="354"/>
            <ac:spMk id="10" creationId="{F7097F46-DEE6-F68B-FBC5-533256A3FA37}"/>
          </ac:spMkLst>
        </pc:spChg>
        <pc:picChg chg="mod">
          <ac:chgData name="Andrejs Mūrnieks" userId="S::murnieks@edu.lu.lv::3e8de971-bca6-4a40-98d7-345a6aeb0e19" providerId="AD" clId="Web-{205A660C-DE1C-4CC3-939C-D9700D2ED5B4}" dt="2023-02-09T20:25:04.252" v="19" actId="1076"/>
          <ac:picMkLst>
            <pc:docMk/>
            <pc:sldMk cId="2531024166" sldId="354"/>
            <ac:picMk id="3" creationId="{7FB0A88B-F0AC-7271-C191-70C27FC1913A}"/>
          </ac:picMkLst>
        </pc:picChg>
        <pc:picChg chg="mod">
          <ac:chgData name="Andrejs Mūrnieks" userId="S::murnieks@edu.lu.lv::3e8de971-bca6-4a40-98d7-345a6aeb0e19" providerId="AD" clId="Web-{205A660C-DE1C-4CC3-939C-D9700D2ED5B4}" dt="2023-02-09T20:25:06.206" v="20" actId="1076"/>
          <ac:picMkLst>
            <pc:docMk/>
            <pc:sldMk cId="2531024166" sldId="354"/>
            <ac:picMk id="4" creationId="{75E65009-E0F0-16EE-1CC4-9B3E395F0CCF}"/>
          </ac:picMkLst>
        </pc:picChg>
        <pc:picChg chg="mod">
          <ac:chgData name="Andrejs Mūrnieks" userId="S::murnieks@edu.lu.lv::3e8de971-bca6-4a40-98d7-345a6aeb0e19" providerId="AD" clId="Web-{205A660C-DE1C-4CC3-939C-D9700D2ED5B4}" dt="2023-02-09T20:25:08.831" v="21" actId="1076"/>
          <ac:picMkLst>
            <pc:docMk/>
            <pc:sldMk cId="2531024166" sldId="354"/>
            <ac:picMk id="8" creationId="{41963BA0-D4E8-006E-C7C4-847B62EFBA89}"/>
          </ac:picMkLst>
        </pc:picChg>
      </pc:sldChg>
      <pc:sldChg chg="modSp">
        <pc:chgData name="Andrejs Mūrnieks" userId="S::murnieks@edu.lu.lv::3e8de971-bca6-4a40-98d7-345a6aeb0e19" providerId="AD" clId="Web-{205A660C-DE1C-4CC3-939C-D9700D2ED5B4}" dt="2023-02-09T20:25:37.425" v="25" actId="20577"/>
        <pc:sldMkLst>
          <pc:docMk/>
          <pc:sldMk cId="2664126127" sldId="355"/>
        </pc:sldMkLst>
        <pc:spChg chg="mod">
          <ac:chgData name="Andrejs Mūrnieks" userId="S::murnieks@edu.lu.lv::3e8de971-bca6-4a40-98d7-345a6aeb0e19" providerId="AD" clId="Web-{205A660C-DE1C-4CC3-939C-D9700D2ED5B4}" dt="2023-02-09T20:25:37.425" v="25" actId="20577"/>
          <ac:spMkLst>
            <pc:docMk/>
            <pc:sldMk cId="2664126127" sldId="355"/>
            <ac:spMk id="3" creationId="{835FEC29-754A-C25A-708D-D2A777DA39EE}"/>
          </ac:spMkLst>
        </pc:spChg>
      </pc:sldChg>
    </pc:docChg>
  </pc:docChgLst>
  <pc:docChgLst>
    <pc:chgData name="Andrejs Mūrnieks" userId="S::murnieks@edu.lu.lv::3e8de971-bca6-4a40-98d7-345a6aeb0e19" providerId="AD" clId="Web-{0D83EC7D-3B3A-44CB-B794-6249F8433788}"/>
    <pc:docChg chg="modSld">
      <pc:chgData name="Andrejs Mūrnieks" userId="S::murnieks@edu.lu.lv::3e8de971-bca6-4a40-98d7-345a6aeb0e19" providerId="AD" clId="Web-{0D83EC7D-3B3A-44CB-B794-6249F8433788}" dt="2023-02-02T13:24:03.419" v="10" actId="20577"/>
      <pc:docMkLst>
        <pc:docMk/>
      </pc:docMkLst>
      <pc:sldChg chg="modSp">
        <pc:chgData name="Andrejs Mūrnieks" userId="S::murnieks@edu.lu.lv::3e8de971-bca6-4a40-98d7-345a6aeb0e19" providerId="AD" clId="Web-{0D83EC7D-3B3A-44CB-B794-6249F8433788}" dt="2023-02-02T13:21:38.906" v="5" actId="20577"/>
        <pc:sldMkLst>
          <pc:docMk/>
          <pc:sldMk cId="1285905560" sldId="345"/>
        </pc:sldMkLst>
        <pc:spChg chg="mod">
          <ac:chgData name="Andrejs Mūrnieks" userId="S::murnieks@edu.lu.lv::3e8de971-bca6-4a40-98d7-345a6aeb0e19" providerId="AD" clId="Web-{0D83EC7D-3B3A-44CB-B794-6249F8433788}" dt="2023-02-02T13:21:38.906" v="5" actId="20577"/>
          <ac:spMkLst>
            <pc:docMk/>
            <pc:sldMk cId="1285905560" sldId="345"/>
            <ac:spMk id="5" creationId="{43914090-7B47-CEEC-09DA-B7EB7C0F4607}"/>
          </ac:spMkLst>
        </pc:spChg>
      </pc:sldChg>
      <pc:sldChg chg="modSp">
        <pc:chgData name="Andrejs Mūrnieks" userId="S::murnieks@edu.lu.lv::3e8de971-bca6-4a40-98d7-345a6aeb0e19" providerId="AD" clId="Web-{0D83EC7D-3B3A-44CB-B794-6249F8433788}" dt="2023-02-02T13:22:04.906" v="6" actId="1076"/>
        <pc:sldMkLst>
          <pc:docMk/>
          <pc:sldMk cId="4073508939" sldId="349"/>
        </pc:sldMkLst>
        <pc:spChg chg="mod">
          <ac:chgData name="Andrejs Mūrnieks" userId="S::murnieks@edu.lu.lv::3e8de971-bca6-4a40-98d7-345a6aeb0e19" providerId="AD" clId="Web-{0D83EC7D-3B3A-44CB-B794-6249F8433788}" dt="2023-02-02T13:22:04.906" v="6" actId="1076"/>
          <ac:spMkLst>
            <pc:docMk/>
            <pc:sldMk cId="4073508939" sldId="349"/>
            <ac:spMk id="2" creationId="{4FD7B13A-A708-EC92-9E2A-C76C6E91CB58}"/>
          </ac:spMkLst>
        </pc:spChg>
      </pc:sldChg>
      <pc:sldChg chg="modSp">
        <pc:chgData name="Andrejs Mūrnieks" userId="S::murnieks@edu.lu.lv::3e8de971-bca6-4a40-98d7-345a6aeb0e19" providerId="AD" clId="Web-{0D83EC7D-3B3A-44CB-B794-6249F8433788}" dt="2023-02-02T13:24:03.419" v="10" actId="20577"/>
        <pc:sldMkLst>
          <pc:docMk/>
          <pc:sldMk cId="2527110190" sldId="352"/>
        </pc:sldMkLst>
        <pc:spChg chg="mod">
          <ac:chgData name="Andrejs Mūrnieks" userId="S::murnieks@edu.lu.lv::3e8de971-bca6-4a40-98d7-345a6aeb0e19" providerId="AD" clId="Web-{0D83EC7D-3B3A-44CB-B794-6249F8433788}" dt="2023-02-02T13:24:03.419" v="10" actId="20577"/>
          <ac:spMkLst>
            <pc:docMk/>
            <pc:sldMk cId="2527110190" sldId="352"/>
            <ac:spMk id="5" creationId="{B3477EC8-BBA3-019B-D827-CAC1DD6102C5}"/>
          </ac:spMkLst>
        </pc:spChg>
        <pc:spChg chg="mod">
          <ac:chgData name="Andrejs Mūrnieks" userId="S::murnieks@edu.lu.lv::3e8de971-bca6-4a40-98d7-345a6aeb0e19" providerId="AD" clId="Web-{0D83EC7D-3B3A-44CB-B794-6249F8433788}" dt="2023-02-02T13:23:26.482" v="8" actId="20577"/>
          <ac:spMkLst>
            <pc:docMk/>
            <pc:sldMk cId="2527110190" sldId="352"/>
            <ac:spMk id="7" creationId="{11615FF4-59FC-E9B7-0B84-A478E43293CD}"/>
          </ac:spMkLst>
        </pc:spChg>
      </pc:sldChg>
    </pc:docChg>
  </pc:docChgLst>
  <pc:docChgLst>
    <pc:chgData name="Andrejs Mūrnieks" userId="S::murnieks@edu.lu.lv::3e8de971-bca6-4a40-98d7-345a6aeb0e19" providerId="AD" clId="Web-{F57E29F7-F42F-4DC0-A84B-31EA10D85EDC}"/>
    <pc:docChg chg="delSld modSld">
      <pc:chgData name="Andrejs Mūrnieks" userId="S::murnieks@edu.lu.lv::3e8de971-bca6-4a40-98d7-345a6aeb0e19" providerId="AD" clId="Web-{F57E29F7-F42F-4DC0-A84B-31EA10D85EDC}" dt="2023-01-27T13:34:48.169" v="10"/>
      <pc:docMkLst>
        <pc:docMk/>
      </pc:docMkLst>
      <pc:sldChg chg="del">
        <pc:chgData name="Andrejs Mūrnieks" userId="S::murnieks@edu.lu.lv::3e8de971-bca6-4a40-98d7-345a6aeb0e19" providerId="AD" clId="Web-{F57E29F7-F42F-4DC0-A84B-31EA10D85EDC}" dt="2023-01-27T13:33:40.167" v="2"/>
        <pc:sldMkLst>
          <pc:docMk/>
          <pc:sldMk cId="219244678" sldId="259"/>
        </pc:sldMkLst>
      </pc:sldChg>
      <pc:sldChg chg="addAnim modAnim">
        <pc:chgData name="Andrejs Mūrnieks" userId="S::murnieks@edu.lu.lv::3e8de971-bca6-4a40-98d7-345a6aeb0e19" providerId="AD" clId="Web-{F57E29F7-F42F-4DC0-A84B-31EA10D85EDC}" dt="2023-01-27T13:33:27.963" v="1"/>
        <pc:sldMkLst>
          <pc:docMk/>
          <pc:sldMk cId="1285905560" sldId="345"/>
        </pc:sldMkLst>
      </pc:sldChg>
      <pc:sldChg chg="modSp">
        <pc:chgData name="Andrejs Mūrnieks" userId="S::murnieks@edu.lu.lv::3e8de971-bca6-4a40-98d7-345a6aeb0e19" providerId="AD" clId="Web-{F57E29F7-F42F-4DC0-A84B-31EA10D85EDC}" dt="2023-01-27T13:34:26.184" v="9" actId="20577"/>
        <pc:sldMkLst>
          <pc:docMk/>
          <pc:sldMk cId="2527110190" sldId="352"/>
        </pc:sldMkLst>
        <pc:spChg chg="mod">
          <ac:chgData name="Andrejs Mūrnieks" userId="S::murnieks@edu.lu.lv::3e8de971-bca6-4a40-98d7-345a6aeb0e19" providerId="AD" clId="Web-{F57E29F7-F42F-4DC0-A84B-31EA10D85EDC}" dt="2023-01-27T13:33:48.917" v="3" actId="1076"/>
          <ac:spMkLst>
            <pc:docMk/>
            <pc:sldMk cId="2527110190" sldId="352"/>
            <ac:spMk id="3" creationId="{7C01A199-F33B-BC96-F1CC-FC181F01FF2E}"/>
          </ac:spMkLst>
        </pc:spChg>
        <pc:spChg chg="mod">
          <ac:chgData name="Andrejs Mūrnieks" userId="S::murnieks@edu.lu.lv::3e8de971-bca6-4a40-98d7-345a6aeb0e19" providerId="AD" clId="Web-{F57E29F7-F42F-4DC0-A84B-31EA10D85EDC}" dt="2023-01-27T13:34:26.184" v="9" actId="20577"/>
          <ac:spMkLst>
            <pc:docMk/>
            <pc:sldMk cId="2527110190" sldId="352"/>
            <ac:spMk id="7" creationId="{11615FF4-59FC-E9B7-0B84-A478E43293CD}"/>
          </ac:spMkLst>
        </pc:spChg>
        <pc:spChg chg="mod">
          <ac:chgData name="Andrejs Mūrnieks" userId="S::murnieks@edu.lu.lv::3e8de971-bca6-4a40-98d7-345a6aeb0e19" providerId="AD" clId="Web-{F57E29F7-F42F-4DC0-A84B-31EA10D85EDC}" dt="2023-01-27T13:34:20.231" v="8" actId="20577"/>
          <ac:spMkLst>
            <pc:docMk/>
            <pc:sldMk cId="2527110190" sldId="352"/>
            <ac:spMk id="9" creationId="{FDC6065E-A295-55D5-6AFB-627EBBB759D8}"/>
          </ac:spMkLst>
        </pc:spChg>
      </pc:sldChg>
      <pc:sldChg chg="delAnim">
        <pc:chgData name="Andrejs Mūrnieks" userId="S::murnieks@edu.lu.lv::3e8de971-bca6-4a40-98d7-345a6aeb0e19" providerId="AD" clId="Web-{F57E29F7-F42F-4DC0-A84B-31EA10D85EDC}" dt="2023-01-27T13:34:48.169" v="10"/>
        <pc:sldMkLst>
          <pc:docMk/>
          <pc:sldMk cId="2664126127" sldId="355"/>
        </pc:sldMkLst>
      </pc:sldChg>
    </pc:docChg>
  </pc:docChgLst>
  <pc:docChgLst>
    <pc:chgData name="Andrejs Mūrnieks" userId="S::murnieks@edu.lu.lv::3e8de971-bca6-4a40-98d7-345a6aeb0e19" providerId="AD" clId="Web-{B238AF76-2C89-4F6E-901A-CDDF1BE8C136}"/>
    <pc:docChg chg="modSld">
      <pc:chgData name="Andrejs Mūrnieks" userId="S::murnieks@edu.lu.lv::3e8de971-bca6-4a40-98d7-345a6aeb0e19" providerId="AD" clId="Web-{B238AF76-2C89-4F6E-901A-CDDF1BE8C136}" dt="2023-03-14T13:14:02.052" v="53" actId="20577"/>
      <pc:docMkLst>
        <pc:docMk/>
      </pc:docMkLst>
      <pc:sldChg chg="modSp">
        <pc:chgData name="Andrejs Mūrnieks" userId="S::murnieks@edu.lu.lv::3e8de971-bca6-4a40-98d7-345a6aeb0e19" providerId="AD" clId="Web-{B238AF76-2C89-4F6E-901A-CDDF1BE8C136}" dt="2023-03-14T13:09:44.862" v="20" actId="1076"/>
        <pc:sldMkLst>
          <pc:docMk/>
          <pc:sldMk cId="2664126127" sldId="355"/>
        </pc:sldMkLst>
        <pc:picChg chg="mod">
          <ac:chgData name="Andrejs Mūrnieks" userId="S::murnieks@edu.lu.lv::3e8de971-bca6-4a40-98d7-345a6aeb0e19" providerId="AD" clId="Web-{B238AF76-2C89-4F6E-901A-CDDF1BE8C136}" dt="2023-03-14T13:09:44.862" v="20" actId="1076"/>
          <ac:picMkLst>
            <pc:docMk/>
            <pc:sldMk cId="2664126127" sldId="355"/>
            <ac:picMk id="15" creationId="{E1EBDA8B-91C1-A992-0280-F07A1178415E}"/>
          </ac:picMkLst>
        </pc:picChg>
      </pc:sldChg>
      <pc:sldChg chg="modSp">
        <pc:chgData name="Andrejs Mūrnieks" userId="S::murnieks@edu.lu.lv::3e8de971-bca6-4a40-98d7-345a6aeb0e19" providerId="AD" clId="Web-{B238AF76-2C89-4F6E-901A-CDDF1BE8C136}" dt="2023-03-14T13:11:54.473" v="41" actId="1076"/>
        <pc:sldMkLst>
          <pc:docMk/>
          <pc:sldMk cId="844340405" sldId="356"/>
        </pc:sldMkLst>
        <pc:spChg chg="mod">
          <ac:chgData name="Andrejs Mūrnieks" userId="S::murnieks@edu.lu.lv::3e8de971-bca6-4a40-98d7-345a6aeb0e19" providerId="AD" clId="Web-{B238AF76-2C89-4F6E-901A-CDDF1BE8C136}" dt="2023-03-14T13:10:31.409" v="25" actId="1076"/>
          <ac:spMkLst>
            <pc:docMk/>
            <pc:sldMk cId="844340405" sldId="356"/>
            <ac:spMk id="2" creationId="{2CB5D8F0-6535-ECBE-7F8B-7601D0F3404A}"/>
          </ac:spMkLst>
        </pc:spChg>
        <pc:spChg chg="mod">
          <ac:chgData name="Andrejs Mūrnieks" userId="S::murnieks@edu.lu.lv::3e8de971-bca6-4a40-98d7-345a6aeb0e19" providerId="AD" clId="Web-{B238AF76-2C89-4F6E-901A-CDDF1BE8C136}" dt="2023-03-14T13:11:50.035" v="40" actId="1076"/>
          <ac:spMkLst>
            <pc:docMk/>
            <pc:sldMk cId="844340405" sldId="356"/>
            <ac:spMk id="5" creationId="{4D6BB104-B490-6F5F-DC64-B7131BA0A060}"/>
          </ac:spMkLst>
        </pc:spChg>
        <pc:spChg chg="mod">
          <ac:chgData name="Andrejs Mūrnieks" userId="S::murnieks@edu.lu.lv::3e8de971-bca6-4a40-98d7-345a6aeb0e19" providerId="AD" clId="Web-{B238AF76-2C89-4F6E-901A-CDDF1BE8C136}" dt="2023-03-14T13:11:54.473" v="41" actId="1076"/>
          <ac:spMkLst>
            <pc:docMk/>
            <pc:sldMk cId="844340405" sldId="356"/>
            <ac:spMk id="9" creationId="{8D57902C-DF1D-ED87-7124-68397F79CD74}"/>
          </ac:spMkLst>
        </pc:spChg>
      </pc:sldChg>
      <pc:sldChg chg="modSp">
        <pc:chgData name="Andrejs Mūrnieks" userId="S::murnieks@edu.lu.lv::3e8de971-bca6-4a40-98d7-345a6aeb0e19" providerId="AD" clId="Web-{B238AF76-2C89-4F6E-901A-CDDF1BE8C136}" dt="2023-03-14T13:10:11.597" v="23" actId="14100"/>
        <pc:sldMkLst>
          <pc:docMk/>
          <pc:sldMk cId="632015150" sldId="357"/>
        </pc:sldMkLst>
        <pc:spChg chg="mod">
          <ac:chgData name="Andrejs Mūrnieks" userId="S::murnieks@edu.lu.lv::3e8de971-bca6-4a40-98d7-345a6aeb0e19" providerId="AD" clId="Web-{B238AF76-2C89-4F6E-901A-CDDF1BE8C136}" dt="2023-03-14T13:10:02.987" v="21" actId="14100"/>
          <ac:spMkLst>
            <pc:docMk/>
            <pc:sldMk cId="632015150" sldId="357"/>
            <ac:spMk id="2" creationId="{D44D0AA1-1F59-1F60-4031-A617525DFA02}"/>
          </ac:spMkLst>
        </pc:spChg>
        <pc:picChg chg="mod">
          <ac:chgData name="Andrejs Mūrnieks" userId="S::murnieks@edu.lu.lv::3e8de971-bca6-4a40-98d7-345a6aeb0e19" providerId="AD" clId="Web-{B238AF76-2C89-4F6E-901A-CDDF1BE8C136}" dt="2023-03-14T13:10:07.253" v="22" actId="14100"/>
          <ac:picMkLst>
            <pc:docMk/>
            <pc:sldMk cId="632015150" sldId="357"/>
            <ac:picMk id="3" creationId="{D3F2646E-0B59-6436-ACE9-94529ABA6B1A}"/>
          </ac:picMkLst>
        </pc:picChg>
        <pc:picChg chg="mod">
          <ac:chgData name="Andrejs Mūrnieks" userId="S::murnieks@edu.lu.lv::3e8de971-bca6-4a40-98d7-345a6aeb0e19" providerId="AD" clId="Web-{B238AF76-2C89-4F6E-901A-CDDF1BE8C136}" dt="2023-03-14T13:10:11.597" v="23" actId="14100"/>
          <ac:picMkLst>
            <pc:docMk/>
            <pc:sldMk cId="632015150" sldId="357"/>
            <ac:picMk id="4" creationId="{6E90AF1F-DB85-C094-8E59-BFD564B5E71F}"/>
          </ac:picMkLst>
        </pc:picChg>
      </pc:sldChg>
      <pc:sldChg chg="modSp">
        <pc:chgData name="Andrejs Mūrnieks" userId="S::murnieks@edu.lu.lv::3e8de971-bca6-4a40-98d7-345a6aeb0e19" providerId="AD" clId="Web-{B238AF76-2C89-4F6E-901A-CDDF1BE8C136}" dt="2023-03-14T13:14:02.052" v="53" actId="20577"/>
        <pc:sldMkLst>
          <pc:docMk/>
          <pc:sldMk cId="837605998" sldId="358"/>
        </pc:sldMkLst>
        <pc:spChg chg="mod">
          <ac:chgData name="Andrejs Mūrnieks" userId="S::murnieks@edu.lu.lv::3e8de971-bca6-4a40-98d7-345a6aeb0e19" providerId="AD" clId="Web-{B238AF76-2C89-4F6E-901A-CDDF1BE8C136}" dt="2023-03-14T13:14:02.052" v="53" actId="20577"/>
          <ac:spMkLst>
            <pc:docMk/>
            <pc:sldMk cId="837605998" sldId="358"/>
            <ac:spMk id="3" creationId="{060A0458-91EF-95B7-ADFE-E77D0F4E52B4}"/>
          </ac:spMkLst>
        </pc:spChg>
      </pc:sldChg>
      <pc:sldChg chg="modSp">
        <pc:chgData name="Andrejs Mūrnieks" userId="S::murnieks@edu.lu.lv::3e8de971-bca6-4a40-98d7-345a6aeb0e19" providerId="AD" clId="Web-{B238AF76-2C89-4F6E-901A-CDDF1BE8C136}" dt="2023-03-14T13:07:38.329" v="1" actId="20577"/>
        <pc:sldMkLst>
          <pc:docMk/>
          <pc:sldMk cId="1646776799" sldId="360"/>
        </pc:sldMkLst>
        <pc:spChg chg="mod">
          <ac:chgData name="Andrejs Mūrnieks" userId="S::murnieks@edu.lu.lv::3e8de971-bca6-4a40-98d7-345a6aeb0e19" providerId="AD" clId="Web-{B238AF76-2C89-4F6E-901A-CDDF1BE8C136}" dt="2023-03-14T13:07:38.329" v="1" actId="20577"/>
          <ac:spMkLst>
            <pc:docMk/>
            <pc:sldMk cId="1646776799" sldId="360"/>
            <ac:spMk id="4" creationId="{FE9FEA0C-409D-6841-5260-79F1D81DACB4}"/>
          </ac:spMkLst>
        </pc:spChg>
      </pc:sldChg>
      <pc:sldChg chg="modSp">
        <pc:chgData name="Andrejs Mūrnieks" userId="S::murnieks@edu.lu.lv::3e8de971-bca6-4a40-98d7-345a6aeb0e19" providerId="AD" clId="Web-{B238AF76-2C89-4F6E-901A-CDDF1BE8C136}" dt="2023-03-14T13:09:03.502" v="19" actId="20577"/>
        <pc:sldMkLst>
          <pc:docMk/>
          <pc:sldMk cId="2348082077" sldId="361"/>
        </pc:sldMkLst>
        <pc:graphicFrameChg chg="modGraphic">
          <ac:chgData name="Andrejs Mūrnieks" userId="S::murnieks@edu.lu.lv::3e8de971-bca6-4a40-98d7-345a6aeb0e19" providerId="AD" clId="Web-{B238AF76-2C89-4F6E-901A-CDDF1BE8C136}" dt="2023-03-14T13:09:03.502" v="19" actId="20577"/>
          <ac:graphicFrameMkLst>
            <pc:docMk/>
            <pc:sldMk cId="2348082077" sldId="361"/>
            <ac:graphicFrameMk id="20" creationId="{60D3B87E-F4EF-422D-A77E-279C63C149F4}"/>
          </ac:graphicFrameMkLst>
        </pc:graphicFrameChg>
      </pc:sldChg>
      <pc:sldChg chg="modSp">
        <pc:chgData name="Andrejs Mūrnieks" userId="S::murnieks@edu.lu.lv::3e8de971-bca6-4a40-98d7-345a6aeb0e19" providerId="AD" clId="Web-{B238AF76-2C89-4F6E-901A-CDDF1BE8C136}" dt="2023-03-14T13:13:13.411" v="50" actId="20577"/>
        <pc:sldMkLst>
          <pc:docMk/>
          <pc:sldMk cId="3836717662" sldId="363"/>
        </pc:sldMkLst>
        <pc:spChg chg="mod">
          <ac:chgData name="Andrejs Mūrnieks" userId="S::murnieks@edu.lu.lv::3e8de971-bca6-4a40-98d7-345a6aeb0e19" providerId="AD" clId="Web-{B238AF76-2C89-4F6E-901A-CDDF1BE8C136}" dt="2023-03-14T13:13:13.411" v="50" actId="20577"/>
          <ac:spMkLst>
            <pc:docMk/>
            <pc:sldMk cId="3836717662" sldId="363"/>
            <ac:spMk id="3" creationId="{2E9C3FE9-0444-BEE9-0E58-8534797EED0B}"/>
          </ac:spMkLst>
        </pc:spChg>
      </pc:sldChg>
    </pc:docChg>
  </pc:docChgLst>
  <pc:docChgLst>
    <pc:chgData name="Andrejs Mūrnieks" userId="S::murnieks@edu.lu.lv::3e8de971-bca6-4a40-98d7-345a6aeb0e19" providerId="AD" clId="Web-{C99F1E75-E28D-4871-BDCF-E318A9397F85}"/>
    <pc:docChg chg="sldOrd">
      <pc:chgData name="Andrejs Mūrnieks" userId="S::murnieks@edu.lu.lv::3e8de971-bca6-4a40-98d7-345a6aeb0e19" providerId="AD" clId="Web-{C99F1E75-E28D-4871-BDCF-E318A9397F85}" dt="2023-02-10T18:16:55.999" v="0"/>
      <pc:docMkLst>
        <pc:docMk/>
      </pc:docMkLst>
      <pc:sldChg chg="ord">
        <pc:chgData name="Andrejs Mūrnieks" userId="S::murnieks@edu.lu.lv::3e8de971-bca6-4a40-98d7-345a6aeb0e19" providerId="AD" clId="Web-{C99F1E75-E28D-4871-BDCF-E318A9397F85}" dt="2023-02-10T18:16:55.999" v="0"/>
        <pc:sldMkLst>
          <pc:docMk/>
          <pc:sldMk cId="2531024166" sldId="354"/>
        </pc:sldMkLst>
      </pc:sldChg>
    </pc:docChg>
  </pc:docChgLst>
  <pc:docChgLst>
    <pc:chgData name="Andrejs Mūrnieks" userId="S::murnieks@edu.lu.lv::3e8de971-bca6-4a40-98d7-345a6aeb0e19" providerId="AD" clId="Web-{F97AA305-04CB-4C85-B97C-2263CB33F80F}"/>
    <pc:docChg chg="delSld modSld sldOrd">
      <pc:chgData name="Andrejs Mūrnieks" userId="S::murnieks@edu.lu.lv::3e8de971-bca6-4a40-98d7-345a6aeb0e19" providerId="AD" clId="Web-{F97AA305-04CB-4C85-B97C-2263CB33F80F}" dt="2023-01-27T13:26:06.796" v="352"/>
      <pc:docMkLst>
        <pc:docMk/>
      </pc:docMkLst>
      <pc:sldChg chg="addSp delSp modSp del delAnim">
        <pc:chgData name="Andrejs Mūrnieks" userId="S::murnieks@edu.lu.lv::3e8de971-bca6-4a40-98d7-345a6aeb0e19" providerId="AD" clId="Web-{F97AA305-04CB-4C85-B97C-2263CB33F80F}" dt="2023-01-27T13:04:47.253" v="61"/>
        <pc:sldMkLst>
          <pc:docMk/>
          <pc:sldMk cId="804549225" sldId="260"/>
        </pc:sldMkLst>
        <pc:spChg chg="del">
          <ac:chgData name="Andrejs Mūrnieks" userId="S::murnieks@edu.lu.lv::3e8de971-bca6-4a40-98d7-345a6aeb0e19" providerId="AD" clId="Web-{F97AA305-04CB-4C85-B97C-2263CB33F80F}" dt="2023-01-27T13:02:02.748" v="18"/>
          <ac:spMkLst>
            <pc:docMk/>
            <pc:sldMk cId="804549225" sldId="260"/>
            <ac:spMk id="2" creationId="{00000000-0000-0000-0000-000000000000}"/>
          </ac:spMkLst>
        </pc:spChg>
        <pc:spChg chg="add mod">
          <ac:chgData name="Andrejs Mūrnieks" userId="S::murnieks@edu.lu.lv::3e8de971-bca6-4a40-98d7-345a6aeb0e19" providerId="AD" clId="Web-{F97AA305-04CB-4C85-B97C-2263CB33F80F}" dt="2023-01-27T13:02:02.748" v="18"/>
          <ac:spMkLst>
            <pc:docMk/>
            <pc:sldMk cId="804549225" sldId="260"/>
            <ac:spMk id="11" creationId="{053D51C1-066D-C71A-A445-B76850470866}"/>
          </ac:spMkLst>
        </pc:spChg>
        <pc:picChg chg="del">
          <ac:chgData name="Andrejs Mūrnieks" userId="S::murnieks@edu.lu.lv::3e8de971-bca6-4a40-98d7-345a6aeb0e19" providerId="AD" clId="Web-{F97AA305-04CB-4C85-B97C-2263CB33F80F}" dt="2023-01-27T13:04:04.877" v="50"/>
          <ac:picMkLst>
            <pc:docMk/>
            <pc:sldMk cId="804549225" sldId="260"/>
            <ac:picMk id="3" creationId="{AFA015A0-6DAF-A854-70A9-0AC23D14354D}"/>
          </ac:picMkLst>
        </pc:picChg>
        <pc:picChg chg="del">
          <ac:chgData name="Andrejs Mūrnieks" userId="S::murnieks@edu.lu.lv::3e8de971-bca6-4a40-98d7-345a6aeb0e19" providerId="AD" clId="Web-{F97AA305-04CB-4C85-B97C-2263CB33F80F}" dt="2023-01-27T13:02:22.545" v="22"/>
          <ac:picMkLst>
            <pc:docMk/>
            <pc:sldMk cId="804549225" sldId="260"/>
            <ac:picMk id="4" creationId="{00000000-0000-0000-0000-000000000000}"/>
          </ac:picMkLst>
        </pc:picChg>
        <pc:picChg chg="del">
          <ac:chgData name="Andrejs Mūrnieks" userId="S::murnieks@edu.lu.lv::3e8de971-bca6-4a40-98d7-345a6aeb0e19" providerId="AD" clId="Web-{F97AA305-04CB-4C85-B97C-2263CB33F80F}" dt="2023-01-27T13:03:17.485" v="39"/>
          <ac:picMkLst>
            <pc:docMk/>
            <pc:sldMk cId="804549225" sldId="260"/>
            <ac:picMk id="5" creationId="{00000000-0000-0000-0000-000000000000}"/>
          </ac:picMkLst>
        </pc:picChg>
        <pc:picChg chg="del">
          <ac:chgData name="Andrejs Mūrnieks" userId="S::murnieks@edu.lu.lv::3e8de971-bca6-4a40-98d7-345a6aeb0e19" providerId="AD" clId="Web-{F97AA305-04CB-4C85-B97C-2263CB33F80F}" dt="2023-01-27T13:03:51.595" v="46"/>
          <ac:picMkLst>
            <pc:docMk/>
            <pc:sldMk cId="804549225" sldId="260"/>
            <ac:picMk id="6" creationId="{00000000-0000-0000-0000-000000000000}"/>
          </ac:picMkLst>
        </pc:picChg>
        <pc:picChg chg="del mod">
          <ac:chgData name="Andrejs Mūrnieks" userId="S::murnieks@edu.lu.lv::3e8de971-bca6-4a40-98d7-345a6aeb0e19" providerId="AD" clId="Web-{F97AA305-04CB-4C85-B97C-2263CB33F80F}" dt="2023-01-27T13:03:02.891" v="35"/>
          <ac:picMkLst>
            <pc:docMk/>
            <pc:sldMk cId="804549225" sldId="260"/>
            <ac:picMk id="7" creationId="{00000000-0000-0000-0000-000000000000}"/>
          </ac:picMkLst>
        </pc:picChg>
        <pc:picChg chg="del">
          <ac:chgData name="Andrejs Mūrnieks" userId="S::murnieks@edu.lu.lv::3e8de971-bca6-4a40-98d7-345a6aeb0e19" providerId="AD" clId="Web-{F97AA305-04CB-4C85-B97C-2263CB33F80F}" dt="2023-01-27T13:03:33.126" v="42"/>
          <ac:picMkLst>
            <pc:docMk/>
            <pc:sldMk cId="804549225" sldId="260"/>
            <ac:picMk id="8" creationId="{00000000-0000-0000-0000-000000000000}"/>
          </ac:picMkLst>
        </pc:picChg>
        <pc:picChg chg="del">
          <ac:chgData name="Andrejs Mūrnieks" userId="S::murnieks@edu.lu.lv::3e8de971-bca6-4a40-98d7-345a6aeb0e19" providerId="AD" clId="Web-{F97AA305-04CB-4C85-B97C-2263CB33F80F}" dt="2023-01-27T13:02:38.827" v="26"/>
          <ac:picMkLst>
            <pc:docMk/>
            <pc:sldMk cId="804549225" sldId="260"/>
            <ac:picMk id="9" creationId="{00000000-0000-0000-0000-000000000000}"/>
          </ac:picMkLst>
        </pc:picChg>
      </pc:sldChg>
      <pc:sldChg chg="addSp delSp modSp del delAnim">
        <pc:chgData name="Andrejs Mūrnieks" userId="S::murnieks@edu.lu.lv::3e8de971-bca6-4a40-98d7-345a6aeb0e19" providerId="AD" clId="Web-{F97AA305-04CB-4C85-B97C-2263CB33F80F}" dt="2023-01-27T13:24:36.496" v="342"/>
        <pc:sldMkLst>
          <pc:docMk/>
          <pc:sldMk cId="0" sldId="283"/>
        </pc:sldMkLst>
        <pc:spChg chg="del">
          <ac:chgData name="Andrejs Mūrnieks" userId="S::murnieks@edu.lu.lv::3e8de971-bca6-4a40-98d7-345a6aeb0e19" providerId="AD" clId="Web-{F97AA305-04CB-4C85-B97C-2263CB33F80F}" dt="2023-01-27T13:21:51.322" v="297"/>
          <ac:spMkLst>
            <pc:docMk/>
            <pc:sldMk cId="0" sldId="283"/>
            <ac:spMk id="2" creationId="{6D7EC06E-D39F-3CAC-BBA9-EA4D5D5868D7}"/>
          </ac:spMkLst>
        </pc:spChg>
        <pc:spChg chg="add del mod">
          <ac:chgData name="Andrejs Mūrnieks" userId="S::murnieks@edu.lu.lv::3e8de971-bca6-4a40-98d7-345a6aeb0e19" providerId="AD" clId="Web-{F97AA305-04CB-4C85-B97C-2263CB33F80F}" dt="2023-01-27T13:22:47.665" v="313"/>
          <ac:spMkLst>
            <pc:docMk/>
            <pc:sldMk cId="0" sldId="283"/>
            <ac:spMk id="4" creationId="{917971C3-B618-04A1-4F09-E0C82F7A2C86}"/>
          </ac:spMkLst>
        </pc:spChg>
        <pc:spChg chg="del">
          <ac:chgData name="Andrejs Mūrnieks" userId="S::murnieks@edu.lu.lv::3e8de971-bca6-4a40-98d7-345a6aeb0e19" providerId="AD" clId="Web-{F97AA305-04CB-4C85-B97C-2263CB33F80F}" dt="2023-01-27T13:23:07.806" v="317"/>
          <ac:spMkLst>
            <pc:docMk/>
            <pc:sldMk cId="0" sldId="283"/>
            <ac:spMk id="6" creationId="{AC210B66-484E-408B-AD69-2AAB7FC04E7C}"/>
          </ac:spMkLst>
        </pc:spChg>
        <pc:spChg chg="add mod">
          <ac:chgData name="Andrejs Mūrnieks" userId="S::murnieks@edu.lu.lv::3e8de971-bca6-4a40-98d7-345a6aeb0e19" providerId="AD" clId="Web-{F97AA305-04CB-4C85-B97C-2263CB33F80F}" dt="2023-01-27T13:22:54.180" v="314"/>
          <ac:spMkLst>
            <pc:docMk/>
            <pc:sldMk cId="0" sldId="283"/>
            <ac:spMk id="7" creationId="{5EF550F9-E745-37EC-E630-DD19431B20DE}"/>
          </ac:spMkLst>
        </pc:spChg>
        <pc:spChg chg="del">
          <ac:chgData name="Andrejs Mūrnieks" userId="S::murnieks@edu.lu.lv::3e8de971-bca6-4a40-98d7-345a6aeb0e19" providerId="AD" clId="Web-{F97AA305-04CB-4C85-B97C-2263CB33F80F}" dt="2023-01-27T13:22:54.180" v="314"/>
          <ac:spMkLst>
            <pc:docMk/>
            <pc:sldMk cId="0" sldId="283"/>
            <ac:spMk id="64514" creationId="{CF057DA1-20D4-43B3-8298-BC52254BFF33}"/>
          </ac:spMkLst>
        </pc:spChg>
        <pc:picChg chg="del">
          <ac:chgData name="Andrejs Mūrnieks" userId="S::murnieks@edu.lu.lv::3e8de971-bca6-4a40-98d7-345a6aeb0e19" providerId="AD" clId="Web-{F97AA305-04CB-4C85-B97C-2263CB33F80F}" dt="2023-01-27T13:22:06.226" v="301"/>
          <ac:picMkLst>
            <pc:docMk/>
            <pc:sldMk cId="0" sldId="283"/>
            <ac:picMk id="34819" creationId="{ABA68709-3263-4442-B488-1FBC1D1E7B89}"/>
          </ac:picMkLst>
        </pc:picChg>
        <pc:picChg chg="del">
          <ac:chgData name="Andrejs Mūrnieks" userId="S::murnieks@edu.lu.lv::3e8de971-bca6-4a40-98d7-345a6aeb0e19" providerId="AD" clId="Web-{F97AA305-04CB-4C85-B97C-2263CB33F80F}" dt="2023-01-27T13:22:14.601" v="304"/>
          <ac:picMkLst>
            <pc:docMk/>
            <pc:sldMk cId="0" sldId="283"/>
            <ac:picMk id="34820" creationId="{EF479905-020D-4362-AA59-D3892A9CF81C}"/>
          </ac:picMkLst>
        </pc:picChg>
      </pc:sldChg>
      <pc:sldChg chg="delSp del delAnim">
        <pc:chgData name="Andrejs Mūrnieks" userId="S::murnieks@edu.lu.lv::3e8de971-bca6-4a40-98d7-345a6aeb0e19" providerId="AD" clId="Web-{F97AA305-04CB-4C85-B97C-2263CB33F80F}" dt="2023-01-27T13:21:45.694" v="296"/>
        <pc:sldMkLst>
          <pc:docMk/>
          <pc:sldMk cId="0" sldId="296"/>
        </pc:sldMkLst>
        <pc:spChg chg="del">
          <ac:chgData name="Andrejs Mūrnieks" userId="S::murnieks@edu.lu.lv::3e8de971-bca6-4a40-98d7-345a6aeb0e19" providerId="AD" clId="Web-{F97AA305-04CB-4C85-B97C-2263CB33F80F}" dt="2023-01-27T13:19:14.345" v="263"/>
          <ac:spMkLst>
            <pc:docMk/>
            <pc:sldMk cId="0" sldId="296"/>
            <ac:spMk id="2" creationId="{347D7EAF-AC7C-41DF-95FA-E7A13F5A4F63}"/>
          </ac:spMkLst>
        </pc:spChg>
        <pc:spChg chg="del">
          <ac:chgData name="Andrejs Mūrnieks" userId="S::murnieks@edu.lu.lv::3e8de971-bca6-4a40-98d7-345a6aeb0e19" providerId="AD" clId="Web-{F97AA305-04CB-4C85-B97C-2263CB33F80F}" dt="2023-01-27T13:19:59.362" v="274"/>
          <ac:spMkLst>
            <pc:docMk/>
            <pc:sldMk cId="0" sldId="296"/>
            <ac:spMk id="82947" creationId="{1A634B70-B534-486B-8834-7BE4FD0CDAAD}"/>
          </ac:spMkLst>
        </pc:spChg>
        <pc:picChg chg="del">
          <ac:chgData name="Andrejs Mūrnieks" userId="S::murnieks@edu.lu.lv::3e8de971-bca6-4a40-98d7-345a6aeb0e19" providerId="AD" clId="Web-{F97AA305-04CB-4C85-B97C-2263CB33F80F}" dt="2023-01-27T13:20:53.567" v="288"/>
          <ac:picMkLst>
            <pc:docMk/>
            <pc:sldMk cId="0" sldId="296"/>
            <ac:picMk id="3" creationId="{FD680492-B730-2548-5329-214963A22892}"/>
          </ac:picMkLst>
        </pc:picChg>
        <pc:picChg chg="del">
          <ac:chgData name="Andrejs Mūrnieks" userId="S::murnieks@edu.lu.lv::3e8de971-bca6-4a40-98d7-345a6aeb0e19" providerId="AD" clId="Web-{F97AA305-04CB-4C85-B97C-2263CB33F80F}" dt="2023-01-27T13:20:41.254" v="285"/>
          <ac:picMkLst>
            <pc:docMk/>
            <pc:sldMk cId="0" sldId="296"/>
            <ac:picMk id="4" creationId="{066AC42D-40A3-26AB-2A07-68366FE4FAA3}"/>
          </ac:picMkLst>
        </pc:picChg>
        <pc:picChg chg="del">
          <ac:chgData name="Andrejs Mūrnieks" userId="S::murnieks@edu.lu.lv::3e8de971-bca6-4a40-98d7-345a6aeb0e19" providerId="AD" clId="Web-{F97AA305-04CB-4C85-B97C-2263CB33F80F}" dt="2023-01-27T13:19:35.189" v="267"/>
          <ac:picMkLst>
            <pc:docMk/>
            <pc:sldMk cId="0" sldId="296"/>
            <ac:picMk id="9218" creationId="{310EBF1A-67E7-4517-BEA4-DF13F6F4D4C8}"/>
          </ac:picMkLst>
        </pc:picChg>
        <pc:picChg chg="del">
          <ac:chgData name="Andrejs Mūrnieks" userId="S::murnieks@edu.lu.lv::3e8de971-bca6-4a40-98d7-345a6aeb0e19" providerId="AD" clId="Web-{F97AA305-04CB-4C85-B97C-2263CB33F80F}" dt="2023-01-27T13:19:44.362" v="270"/>
          <ac:picMkLst>
            <pc:docMk/>
            <pc:sldMk cId="0" sldId="296"/>
            <ac:picMk id="11268" creationId="{CE17B8C4-6AE5-4217-A1A6-1F4CD1ED0AB0}"/>
          </ac:picMkLst>
        </pc:picChg>
      </pc:sldChg>
      <pc:sldChg chg="addSp delSp modSp del delAnim">
        <pc:chgData name="Andrejs Mūrnieks" userId="S::murnieks@edu.lu.lv::3e8de971-bca6-4a40-98d7-345a6aeb0e19" providerId="AD" clId="Web-{F97AA305-04CB-4C85-B97C-2263CB33F80F}" dt="2023-01-27T13:18:36.469" v="260"/>
        <pc:sldMkLst>
          <pc:docMk/>
          <pc:sldMk cId="0" sldId="332"/>
        </pc:sldMkLst>
        <pc:spChg chg="del">
          <ac:chgData name="Andrejs Mūrnieks" userId="S::murnieks@edu.lu.lv::3e8de971-bca6-4a40-98d7-345a6aeb0e19" providerId="AD" clId="Web-{F97AA305-04CB-4C85-B97C-2263CB33F80F}" dt="2023-01-27T13:12:49.254" v="191"/>
          <ac:spMkLst>
            <pc:docMk/>
            <pc:sldMk cId="0" sldId="332"/>
            <ac:spMk id="2" creationId="{30CA02C9-7E8F-4F3A-8851-492C976EE56F}"/>
          </ac:spMkLst>
        </pc:spChg>
        <pc:spChg chg="del">
          <ac:chgData name="Andrejs Mūrnieks" userId="S::murnieks@edu.lu.lv::3e8de971-bca6-4a40-98d7-345a6aeb0e19" providerId="AD" clId="Web-{F97AA305-04CB-4C85-B97C-2263CB33F80F}" dt="2023-01-27T13:12:27.066" v="187"/>
          <ac:spMkLst>
            <pc:docMk/>
            <pc:sldMk cId="0" sldId="332"/>
            <ac:spMk id="5" creationId="{1DBBDFC0-8115-48FA-76F9-756FCDC6C55C}"/>
          </ac:spMkLst>
        </pc:spChg>
        <pc:spChg chg="add del mod">
          <ac:chgData name="Andrejs Mūrnieks" userId="S::murnieks@edu.lu.lv::3e8de971-bca6-4a40-98d7-345a6aeb0e19" providerId="AD" clId="Web-{F97AA305-04CB-4C85-B97C-2263CB33F80F}" dt="2023-01-27T13:13:37.365" v="201"/>
          <ac:spMkLst>
            <pc:docMk/>
            <pc:sldMk cId="0" sldId="332"/>
            <ac:spMk id="11" creationId="{0C2F1C92-AFC5-C68C-C196-D01865BE4085}"/>
          </ac:spMkLst>
        </pc:spChg>
        <pc:picChg chg="del">
          <ac:chgData name="Andrejs Mūrnieks" userId="S::murnieks@edu.lu.lv::3e8de971-bca6-4a40-98d7-345a6aeb0e19" providerId="AD" clId="Web-{F97AA305-04CB-4C85-B97C-2263CB33F80F}" dt="2023-01-27T13:16:16.948" v="233"/>
          <ac:picMkLst>
            <pc:docMk/>
            <pc:sldMk cId="0" sldId="332"/>
            <ac:picMk id="4" creationId="{578F320F-31FB-EE94-ED3A-8F7C7C277252}"/>
          </ac:picMkLst>
        </pc:picChg>
        <pc:picChg chg="del">
          <ac:chgData name="Andrejs Mūrnieks" userId="S::murnieks@edu.lu.lv::3e8de971-bca6-4a40-98d7-345a6aeb0e19" providerId="AD" clId="Web-{F97AA305-04CB-4C85-B97C-2263CB33F80F}" dt="2023-01-27T13:14:33.164" v="207"/>
          <ac:picMkLst>
            <pc:docMk/>
            <pc:sldMk cId="0" sldId="332"/>
            <ac:picMk id="6" creationId="{B9290749-3EC1-4B50-99DC-E8E261DD6933}"/>
          </ac:picMkLst>
        </pc:picChg>
        <pc:picChg chg="del">
          <ac:chgData name="Andrejs Mūrnieks" userId="S::murnieks@edu.lu.lv::3e8de971-bca6-4a40-98d7-345a6aeb0e19" providerId="AD" clId="Web-{F97AA305-04CB-4C85-B97C-2263CB33F80F}" dt="2023-01-27T13:15:08.509" v="217"/>
          <ac:picMkLst>
            <pc:docMk/>
            <pc:sldMk cId="0" sldId="332"/>
            <ac:picMk id="7" creationId="{59D33AF1-3E97-4C60-B98E-1DE06EDA069F}"/>
          </ac:picMkLst>
        </pc:picChg>
        <pc:picChg chg="del">
          <ac:chgData name="Andrejs Mūrnieks" userId="S::murnieks@edu.lu.lv::3e8de971-bca6-4a40-98d7-345a6aeb0e19" providerId="AD" clId="Web-{F97AA305-04CB-4C85-B97C-2263CB33F80F}" dt="2023-01-27T13:14:44.195" v="210"/>
          <ac:picMkLst>
            <pc:docMk/>
            <pc:sldMk cId="0" sldId="332"/>
            <ac:picMk id="8" creationId="{360131FC-BA45-88AA-5F7B-FDCEC2CE7B4D}"/>
          </ac:picMkLst>
        </pc:picChg>
        <pc:picChg chg="del">
          <ac:chgData name="Andrejs Mūrnieks" userId="S::murnieks@edu.lu.lv::3e8de971-bca6-4a40-98d7-345a6aeb0e19" providerId="AD" clId="Web-{F97AA305-04CB-4C85-B97C-2263CB33F80F}" dt="2023-01-27T13:14:56.118" v="214"/>
          <ac:picMkLst>
            <pc:docMk/>
            <pc:sldMk cId="0" sldId="332"/>
            <ac:picMk id="9" creationId="{B1C373F8-5433-47A1-9C29-0F8E99B3C6B3}"/>
          </ac:picMkLst>
        </pc:picChg>
        <pc:picChg chg="del">
          <ac:chgData name="Andrejs Mūrnieks" userId="S::murnieks@edu.lu.lv::3e8de971-bca6-4a40-98d7-345a6aeb0e19" providerId="AD" clId="Web-{F97AA305-04CB-4C85-B97C-2263CB33F80F}" dt="2023-01-27T13:13:16.333" v="197"/>
          <ac:picMkLst>
            <pc:docMk/>
            <pc:sldMk cId="0" sldId="332"/>
            <ac:picMk id="12" creationId="{C70AD9AB-D854-FEBB-C058-F00A5599234B}"/>
          </ac:picMkLst>
        </pc:picChg>
        <pc:picChg chg="del">
          <ac:chgData name="Andrejs Mūrnieks" userId="S::murnieks@edu.lu.lv::3e8de971-bca6-4a40-98d7-345a6aeb0e19" providerId="AD" clId="Web-{F97AA305-04CB-4C85-B97C-2263CB33F80F}" dt="2023-01-27T13:13:03.504" v="194"/>
          <ac:picMkLst>
            <pc:docMk/>
            <pc:sldMk cId="0" sldId="332"/>
            <ac:picMk id="3074" creationId="{8F1A1196-9508-4E50-AEF8-5E3E89F1F93B}"/>
          </ac:picMkLst>
        </pc:picChg>
      </pc:sldChg>
      <pc:sldChg chg="addSp delSp modSp del delAnim">
        <pc:chgData name="Andrejs Mūrnieks" userId="S::murnieks@edu.lu.lv::3e8de971-bca6-4a40-98d7-345a6aeb0e19" providerId="AD" clId="Web-{F97AA305-04CB-4C85-B97C-2263CB33F80F}" dt="2023-01-27T13:26:06.796" v="352"/>
        <pc:sldMkLst>
          <pc:docMk/>
          <pc:sldMk cId="442377375" sldId="334"/>
        </pc:sldMkLst>
        <pc:spChg chg="del">
          <ac:chgData name="Andrejs Mūrnieks" userId="S::murnieks@edu.lu.lv::3e8de971-bca6-4a40-98d7-345a6aeb0e19" providerId="AD" clId="Web-{F97AA305-04CB-4C85-B97C-2263CB33F80F}" dt="2023-01-27T13:24:42.700" v="343"/>
          <ac:spMkLst>
            <pc:docMk/>
            <pc:sldMk cId="442377375" sldId="334"/>
            <ac:spMk id="2" creationId="{955BDC0E-753B-4652-8756-417698FC31AB}"/>
          </ac:spMkLst>
        </pc:spChg>
        <pc:spChg chg="del">
          <ac:chgData name="Andrejs Mūrnieks" userId="S::murnieks@edu.lu.lv::3e8de971-bca6-4a40-98d7-345a6aeb0e19" providerId="AD" clId="Web-{F97AA305-04CB-4C85-B97C-2263CB33F80F}" dt="2023-01-27T13:24:58.028" v="346"/>
          <ac:spMkLst>
            <pc:docMk/>
            <pc:sldMk cId="442377375" sldId="334"/>
            <ac:spMk id="3" creationId="{AD4CF493-2484-4436-8400-7143EEF24645}"/>
          </ac:spMkLst>
        </pc:spChg>
        <pc:spChg chg="add mod">
          <ac:chgData name="Andrejs Mūrnieks" userId="S::murnieks@edu.lu.lv::3e8de971-bca6-4a40-98d7-345a6aeb0e19" providerId="AD" clId="Web-{F97AA305-04CB-4C85-B97C-2263CB33F80F}" dt="2023-01-27T13:24:42.700" v="343"/>
          <ac:spMkLst>
            <pc:docMk/>
            <pc:sldMk cId="442377375" sldId="334"/>
            <ac:spMk id="5" creationId="{BF8F53A4-819A-6B42-0E2E-236C7BEC9105}"/>
          </ac:spMkLst>
        </pc:spChg>
        <pc:spChg chg="add mod">
          <ac:chgData name="Andrejs Mūrnieks" userId="S::murnieks@edu.lu.lv::3e8de971-bca6-4a40-98d7-345a6aeb0e19" providerId="AD" clId="Web-{F97AA305-04CB-4C85-B97C-2263CB33F80F}" dt="2023-01-27T13:24:58.028" v="346"/>
          <ac:spMkLst>
            <pc:docMk/>
            <pc:sldMk cId="442377375" sldId="334"/>
            <ac:spMk id="7" creationId="{A967E26B-8093-B5DA-68FA-24789AFD0067}"/>
          </ac:spMkLst>
        </pc:spChg>
      </pc:sldChg>
      <pc:sldChg chg="addSp delSp modSp del">
        <pc:chgData name="Andrejs Mūrnieks" userId="S::murnieks@edu.lu.lv::3e8de971-bca6-4a40-98d7-345a6aeb0e19" providerId="AD" clId="Web-{F97AA305-04CB-4C85-B97C-2263CB33F80F}" dt="2023-01-27T13:01:56.342" v="17"/>
        <pc:sldMkLst>
          <pc:docMk/>
          <pc:sldMk cId="3080517233" sldId="338"/>
        </pc:sldMkLst>
        <pc:spChg chg="del">
          <ac:chgData name="Andrejs Mūrnieks" userId="S::murnieks@edu.lu.lv::3e8de971-bca6-4a40-98d7-345a6aeb0e19" providerId="AD" clId="Web-{F97AA305-04CB-4C85-B97C-2263CB33F80F}" dt="2023-01-27T13:00:35.276" v="6"/>
          <ac:spMkLst>
            <pc:docMk/>
            <pc:sldMk cId="3080517233" sldId="338"/>
            <ac:spMk id="2" creationId="{5C0D541E-A1FE-40FE-A2DF-BE771D54B84B}"/>
          </ac:spMkLst>
        </pc:spChg>
        <pc:spChg chg="del">
          <ac:chgData name="Andrejs Mūrnieks" userId="S::murnieks@edu.lu.lv::3e8de971-bca6-4a40-98d7-345a6aeb0e19" providerId="AD" clId="Web-{F97AA305-04CB-4C85-B97C-2263CB33F80F}" dt="2023-01-27T13:00:16.698" v="2"/>
          <ac:spMkLst>
            <pc:docMk/>
            <pc:sldMk cId="3080517233" sldId="338"/>
            <ac:spMk id="7" creationId="{84289BF3-F54C-FD10-8E8A-52491982ACD5}"/>
          </ac:spMkLst>
        </pc:spChg>
        <pc:spChg chg="add mod">
          <ac:chgData name="Andrejs Mūrnieks" userId="S::murnieks@edu.lu.lv::3e8de971-bca6-4a40-98d7-345a6aeb0e19" providerId="AD" clId="Web-{F97AA305-04CB-4C85-B97C-2263CB33F80F}" dt="2023-01-27T13:00:35.276" v="6"/>
          <ac:spMkLst>
            <pc:docMk/>
            <pc:sldMk cId="3080517233" sldId="338"/>
            <ac:spMk id="8" creationId="{C384F97A-FE8F-883E-46C3-78F9FCBDA940}"/>
          </ac:spMkLst>
        </pc:spChg>
      </pc:sldChg>
      <pc:sldChg chg="ord">
        <pc:chgData name="Andrejs Mūrnieks" userId="S::murnieks@edu.lu.lv::3e8de971-bca6-4a40-98d7-345a6aeb0e19" providerId="AD" clId="Web-{F97AA305-04CB-4C85-B97C-2263CB33F80F}" dt="2023-01-27T13:26:00.452" v="351"/>
        <pc:sldMkLst>
          <pc:docMk/>
          <pc:sldMk cId="2295152174" sldId="341"/>
        </pc:sldMkLst>
      </pc:sldChg>
      <pc:sldChg chg="delAnim">
        <pc:chgData name="Andrejs Mūrnieks" userId="S::murnieks@edu.lu.lv::3e8de971-bca6-4a40-98d7-345a6aeb0e19" providerId="AD" clId="Web-{F97AA305-04CB-4C85-B97C-2263CB33F80F}" dt="2023-01-27T12:59:59.306" v="1"/>
        <pc:sldMkLst>
          <pc:docMk/>
          <pc:sldMk cId="2527110190" sldId="352"/>
        </pc:sldMkLst>
      </pc:sldChg>
      <pc:sldChg chg="addSp modSp ord">
        <pc:chgData name="Andrejs Mūrnieks" userId="S::murnieks@edu.lu.lv::3e8de971-bca6-4a40-98d7-345a6aeb0e19" providerId="AD" clId="Web-{F97AA305-04CB-4C85-B97C-2263CB33F80F}" dt="2023-01-27T13:01:53.607" v="16"/>
        <pc:sldMkLst>
          <pc:docMk/>
          <pc:sldMk cId="841063394" sldId="353"/>
        </pc:sldMkLst>
        <pc:spChg chg="add mod">
          <ac:chgData name="Andrejs Mūrnieks" userId="S::murnieks@edu.lu.lv::3e8de971-bca6-4a40-98d7-345a6aeb0e19" providerId="AD" clId="Web-{F97AA305-04CB-4C85-B97C-2263CB33F80F}" dt="2023-01-27T13:00:28.682" v="5" actId="1076"/>
          <ac:spMkLst>
            <pc:docMk/>
            <pc:sldMk cId="841063394" sldId="353"/>
            <ac:spMk id="2" creationId="{192D7F34-7069-F572-E5B8-FFD14F4B64DD}"/>
          </ac:spMkLst>
        </pc:spChg>
        <pc:spChg chg="add">
          <ac:chgData name="Andrejs Mūrnieks" userId="S::murnieks@edu.lu.lv::3e8de971-bca6-4a40-98d7-345a6aeb0e19" providerId="AD" clId="Web-{F97AA305-04CB-4C85-B97C-2263CB33F80F}" dt="2023-01-27T13:00:38.729" v="7"/>
          <ac:spMkLst>
            <pc:docMk/>
            <pc:sldMk cId="841063394" sldId="353"/>
            <ac:spMk id="3" creationId="{6E9CC132-247E-53BB-ECE6-A690A79386B6}"/>
          </ac:spMkLst>
        </pc:spChg>
        <pc:spChg chg="add mod">
          <ac:chgData name="Andrejs Mūrnieks" userId="S::murnieks@edu.lu.lv::3e8de971-bca6-4a40-98d7-345a6aeb0e19" providerId="AD" clId="Web-{F97AA305-04CB-4C85-B97C-2263CB33F80F}" dt="2023-01-27T13:01:27.184" v="12" actId="14100"/>
          <ac:spMkLst>
            <pc:docMk/>
            <pc:sldMk cId="841063394" sldId="353"/>
            <ac:spMk id="5" creationId="{4D9FA23E-093E-967E-E83B-6F3C40CAD8D6}"/>
          </ac:spMkLst>
        </pc:spChg>
        <pc:spChg chg="add mod">
          <ac:chgData name="Andrejs Mūrnieks" userId="S::murnieks@edu.lu.lv::3e8de971-bca6-4a40-98d7-345a6aeb0e19" providerId="AD" clId="Web-{F97AA305-04CB-4C85-B97C-2263CB33F80F}" dt="2023-01-27T13:01:19.668" v="11" actId="1076"/>
          <ac:spMkLst>
            <pc:docMk/>
            <pc:sldMk cId="841063394" sldId="353"/>
            <ac:spMk id="7" creationId="{09837F7D-F5EB-CF00-CDB0-95C2F08C0C08}"/>
          </ac:spMkLst>
        </pc:spChg>
        <pc:spChg chg="add mod">
          <ac:chgData name="Andrejs Mūrnieks" userId="S::murnieks@edu.lu.lv::3e8de971-bca6-4a40-98d7-345a6aeb0e19" providerId="AD" clId="Web-{F97AA305-04CB-4C85-B97C-2263CB33F80F}" dt="2023-01-27T13:01:48.997" v="15" actId="1076"/>
          <ac:spMkLst>
            <pc:docMk/>
            <pc:sldMk cId="841063394" sldId="353"/>
            <ac:spMk id="9" creationId="{5C252C4F-0672-971C-5AF0-2DEFFC8C07F1}"/>
          </ac:spMkLst>
        </pc:spChg>
      </pc:sldChg>
      <pc:sldChg chg="addSp delSp modSp">
        <pc:chgData name="Andrejs Mūrnieks" userId="S::murnieks@edu.lu.lv::3e8de971-bca6-4a40-98d7-345a6aeb0e19" providerId="AD" clId="Web-{F97AA305-04CB-4C85-B97C-2263CB33F80F}" dt="2023-01-27T13:11:46.033" v="186" actId="1076"/>
        <pc:sldMkLst>
          <pc:docMk/>
          <pc:sldMk cId="2531024166" sldId="354"/>
        </pc:sldMkLst>
        <pc:spChg chg="add mod">
          <ac:chgData name="Andrejs Mūrnieks" userId="S::murnieks@edu.lu.lv::3e8de971-bca6-4a40-98d7-345a6aeb0e19" providerId="AD" clId="Web-{F97AA305-04CB-4C85-B97C-2263CB33F80F}" dt="2023-01-27T13:02:17.781" v="21"/>
          <ac:spMkLst>
            <pc:docMk/>
            <pc:sldMk cId="2531024166" sldId="354"/>
            <ac:spMk id="2" creationId="{1D307706-D7AB-AE7E-2183-A5734A2328DE}"/>
          </ac:spMkLst>
        </pc:spChg>
        <pc:spChg chg="add mod">
          <ac:chgData name="Andrejs Mūrnieks" userId="S::murnieks@edu.lu.lv::3e8de971-bca6-4a40-98d7-345a6aeb0e19" providerId="AD" clId="Web-{F97AA305-04CB-4C85-B97C-2263CB33F80F}" dt="2023-01-27T13:11:46.033" v="186" actId="1076"/>
          <ac:spMkLst>
            <pc:docMk/>
            <pc:sldMk cId="2531024166" sldId="354"/>
            <ac:spMk id="10" creationId="{F7097F46-DEE6-F68B-FBC5-533256A3FA37}"/>
          </ac:spMkLst>
        </pc:spChg>
        <pc:picChg chg="add mod">
          <ac:chgData name="Andrejs Mūrnieks" userId="S::murnieks@edu.lu.lv::3e8de971-bca6-4a40-98d7-345a6aeb0e19" providerId="AD" clId="Web-{F97AA305-04CB-4C85-B97C-2263CB33F80F}" dt="2023-01-27T13:09:04.371" v="159" actId="1076"/>
          <ac:picMkLst>
            <pc:docMk/>
            <pc:sldMk cId="2531024166" sldId="354"/>
            <ac:picMk id="3" creationId="{7FB0A88B-F0AC-7271-C191-70C27FC1913A}"/>
          </ac:picMkLst>
        </pc:picChg>
        <pc:picChg chg="add mod">
          <ac:chgData name="Andrejs Mūrnieks" userId="S::murnieks@edu.lu.lv::3e8de971-bca6-4a40-98d7-345a6aeb0e19" providerId="AD" clId="Web-{F97AA305-04CB-4C85-B97C-2263CB33F80F}" dt="2023-01-27T13:09:02.246" v="158" actId="1076"/>
          <ac:picMkLst>
            <pc:docMk/>
            <pc:sldMk cId="2531024166" sldId="354"/>
            <ac:picMk id="4" creationId="{75E65009-E0F0-16EE-1CC4-9B3E395F0CCF}"/>
          </ac:picMkLst>
        </pc:picChg>
        <pc:picChg chg="add mod">
          <ac:chgData name="Andrejs Mūrnieks" userId="S::murnieks@edu.lu.lv::3e8de971-bca6-4a40-98d7-345a6aeb0e19" providerId="AD" clId="Web-{F97AA305-04CB-4C85-B97C-2263CB33F80F}" dt="2023-01-27T13:04:24.159" v="56" actId="1076"/>
          <ac:picMkLst>
            <pc:docMk/>
            <pc:sldMk cId="2531024166" sldId="354"/>
            <ac:picMk id="5" creationId="{EEEC3B69-D5ED-47DB-99D7-5D4143BE2E6C}"/>
          </ac:picMkLst>
        </pc:picChg>
        <pc:picChg chg="add mod">
          <ac:chgData name="Andrejs Mūrnieks" userId="S::murnieks@edu.lu.lv::3e8de971-bca6-4a40-98d7-345a6aeb0e19" providerId="AD" clId="Web-{F97AA305-04CB-4C85-B97C-2263CB33F80F}" dt="2023-01-27T13:03:26.719" v="41" actId="1076"/>
          <ac:picMkLst>
            <pc:docMk/>
            <pc:sldMk cId="2531024166" sldId="354"/>
            <ac:picMk id="6" creationId="{5F3101A5-A93F-D253-3149-54577BD563E5}"/>
          </ac:picMkLst>
        </pc:picChg>
        <pc:picChg chg="add del mod">
          <ac:chgData name="Andrejs Mūrnieks" userId="S::murnieks@edu.lu.lv::3e8de971-bca6-4a40-98d7-345a6aeb0e19" providerId="AD" clId="Web-{F97AA305-04CB-4C85-B97C-2263CB33F80F}" dt="2023-01-27T13:08:41.918" v="150"/>
          <ac:picMkLst>
            <pc:docMk/>
            <pc:sldMk cId="2531024166" sldId="354"/>
            <ac:picMk id="7" creationId="{E70CC3F9-F074-D2A1-B306-FADB95E629C6}"/>
          </ac:picMkLst>
        </pc:picChg>
        <pc:picChg chg="add mod">
          <ac:chgData name="Andrejs Mūrnieks" userId="S::murnieks@edu.lu.lv::3e8de971-bca6-4a40-98d7-345a6aeb0e19" providerId="AD" clId="Web-{F97AA305-04CB-4C85-B97C-2263CB33F80F}" dt="2023-01-27T13:11:12.923" v="185" actId="1076"/>
          <ac:picMkLst>
            <pc:docMk/>
            <pc:sldMk cId="2531024166" sldId="354"/>
            <ac:picMk id="8" creationId="{41963BA0-D4E8-006E-C7C4-847B62EFBA89}"/>
          </ac:picMkLst>
        </pc:picChg>
        <pc:picChg chg="add mod">
          <ac:chgData name="Andrejs Mūrnieks" userId="S::murnieks@edu.lu.lv::3e8de971-bca6-4a40-98d7-345a6aeb0e19" providerId="AD" clId="Web-{F97AA305-04CB-4C85-B97C-2263CB33F80F}" dt="2023-01-27T13:04:27.940" v="57" actId="14100"/>
          <ac:picMkLst>
            <pc:docMk/>
            <pc:sldMk cId="2531024166" sldId="354"/>
            <ac:picMk id="9" creationId="{BCF86F1B-8EB4-15C0-4CAF-A1BF979DA89B}"/>
          </ac:picMkLst>
        </pc:picChg>
        <pc:picChg chg="add mod">
          <ac:chgData name="Andrejs Mūrnieks" userId="S::murnieks@edu.lu.lv::3e8de971-bca6-4a40-98d7-345a6aeb0e19" providerId="AD" clId="Web-{F97AA305-04CB-4C85-B97C-2263CB33F80F}" dt="2023-01-27T13:08:52.152" v="154" actId="1076"/>
          <ac:picMkLst>
            <pc:docMk/>
            <pc:sldMk cId="2531024166" sldId="354"/>
            <ac:picMk id="11" creationId="{36A1719F-FAC0-B38B-D611-6F0AA5F0B8F3}"/>
          </ac:picMkLst>
        </pc:picChg>
      </pc:sldChg>
      <pc:sldChg chg="addSp modSp addAnim">
        <pc:chgData name="Andrejs Mūrnieks" userId="S::murnieks@edu.lu.lv::3e8de971-bca6-4a40-98d7-345a6aeb0e19" providerId="AD" clId="Web-{F97AA305-04CB-4C85-B97C-2263CB33F80F}" dt="2023-01-27T13:18:56.266" v="262" actId="1076"/>
        <pc:sldMkLst>
          <pc:docMk/>
          <pc:sldMk cId="2664126127" sldId="355"/>
        </pc:sldMkLst>
        <pc:spChg chg="add mod">
          <ac:chgData name="Andrejs Mūrnieks" userId="S::murnieks@edu.lu.lv::3e8de971-bca6-4a40-98d7-345a6aeb0e19" providerId="AD" clId="Web-{F97AA305-04CB-4C85-B97C-2263CB33F80F}" dt="2023-01-27T13:12:39.707" v="190" actId="20577"/>
          <ac:spMkLst>
            <pc:docMk/>
            <pc:sldMk cId="2664126127" sldId="355"/>
            <ac:spMk id="2" creationId="{579C4227-F0BA-87EE-77EB-1874BA2205C4}"/>
          </ac:spMkLst>
        </pc:spChg>
        <pc:spChg chg="add mod">
          <ac:chgData name="Andrejs Mūrnieks" userId="S::murnieks@edu.lu.lv::3e8de971-bca6-4a40-98d7-345a6aeb0e19" providerId="AD" clId="Web-{F97AA305-04CB-4C85-B97C-2263CB33F80F}" dt="2023-01-27T13:12:56.379" v="193" actId="1076"/>
          <ac:spMkLst>
            <pc:docMk/>
            <pc:sldMk cId="2664126127" sldId="355"/>
            <ac:spMk id="3" creationId="{835FEC29-754A-C25A-708D-D2A777DA39EE}"/>
          </ac:spMkLst>
        </pc:spChg>
        <pc:spChg chg="add mod">
          <ac:chgData name="Andrejs Mūrnieks" userId="S::murnieks@edu.lu.lv::3e8de971-bca6-4a40-98d7-345a6aeb0e19" providerId="AD" clId="Web-{F97AA305-04CB-4C85-B97C-2263CB33F80F}" dt="2023-01-27T13:18:19.249" v="257" actId="20577"/>
          <ac:spMkLst>
            <pc:docMk/>
            <pc:sldMk cId="2664126127" sldId="355"/>
            <ac:spMk id="7" creationId="{67BBB416-9C4A-3177-07A2-064D57947E7F}"/>
          </ac:spMkLst>
        </pc:spChg>
        <pc:picChg chg="add mod">
          <ac:chgData name="Andrejs Mūrnieks" userId="S::murnieks@edu.lu.lv::3e8de971-bca6-4a40-98d7-345a6aeb0e19" providerId="AD" clId="Web-{F97AA305-04CB-4C85-B97C-2263CB33F80F}" dt="2023-01-27T13:13:10.583" v="196" actId="1076"/>
          <ac:picMkLst>
            <pc:docMk/>
            <pc:sldMk cId="2664126127" sldId="355"/>
            <ac:picMk id="4" creationId="{79D93968-812E-3797-91CF-48A8E4124B9E}"/>
          </ac:picMkLst>
        </pc:picChg>
        <pc:picChg chg="add mod">
          <ac:chgData name="Andrejs Mūrnieks" userId="S::murnieks@edu.lu.lv::3e8de971-bca6-4a40-98d7-345a6aeb0e19" providerId="AD" clId="Web-{F97AA305-04CB-4C85-B97C-2263CB33F80F}" dt="2023-01-27T13:18:24.859" v="259" actId="14100"/>
          <ac:picMkLst>
            <pc:docMk/>
            <pc:sldMk cId="2664126127" sldId="355"/>
            <ac:picMk id="5" creationId="{667FA1BD-D6B4-32CB-C982-840963D025BC}"/>
          </ac:picMkLst>
        </pc:picChg>
        <pc:picChg chg="add mod">
          <ac:chgData name="Andrejs Mūrnieks" userId="S::murnieks@edu.lu.lv::3e8de971-bca6-4a40-98d7-345a6aeb0e19" providerId="AD" clId="Web-{F97AA305-04CB-4C85-B97C-2263CB33F80F}" dt="2023-01-27T13:15:46.276" v="232" actId="1076"/>
          <ac:picMkLst>
            <pc:docMk/>
            <pc:sldMk cId="2664126127" sldId="355"/>
            <ac:picMk id="8" creationId="{B9A1BEA8-4690-19E8-2B25-40607C83BB44}"/>
          </ac:picMkLst>
        </pc:picChg>
        <pc:picChg chg="add mod">
          <ac:chgData name="Andrejs Mūrnieks" userId="S::murnieks@edu.lu.lv::3e8de971-bca6-4a40-98d7-345a6aeb0e19" providerId="AD" clId="Web-{F97AA305-04CB-4C85-B97C-2263CB33F80F}" dt="2023-01-27T13:15:42.979" v="231" actId="1076"/>
          <ac:picMkLst>
            <pc:docMk/>
            <pc:sldMk cId="2664126127" sldId="355"/>
            <ac:picMk id="9" creationId="{42DD7BDE-A658-E937-B61F-9ED952075F78}"/>
          </ac:picMkLst>
        </pc:picChg>
        <pc:picChg chg="add mod">
          <ac:chgData name="Andrejs Mūrnieks" userId="S::murnieks@edu.lu.lv::3e8de971-bca6-4a40-98d7-345a6aeb0e19" providerId="AD" clId="Web-{F97AA305-04CB-4C85-B97C-2263CB33F80F}" dt="2023-01-27T13:18:54.079" v="261" actId="1076"/>
          <ac:picMkLst>
            <pc:docMk/>
            <pc:sldMk cId="2664126127" sldId="355"/>
            <ac:picMk id="10" creationId="{FBD7CB98-AE3E-38C3-5CAF-D447AACD0E37}"/>
          </ac:picMkLst>
        </pc:picChg>
        <pc:picChg chg="add mod">
          <ac:chgData name="Andrejs Mūrnieks" userId="S::murnieks@edu.lu.lv::3e8de971-bca6-4a40-98d7-345a6aeb0e19" providerId="AD" clId="Web-{F97AA305-04CB-4C85-B97C-2263CB33F80F}" dt="2023-01-27T13:18:56.266" v="262" actId="1076"/>
          <ac:picMkLst>
            <pc:docMk/>
            <pc:sldMk cId="2664126127" sldId="355"/>
            <ac:picMk id="11" creationId="{401F7A0C-9FEF-EDBE-E0E9-0360F11E45BA}"/>
          </ac:picMkLst>
        </pc:picChg>
        <pc:picChg chg="add mod">
          <ac:chgData name="Andrejs Mūrnieks" userId="S::murnieks@edu.lu.lv::3e8de971-bca6-4a40-98d7-345a6aeb0e19" providerId="AD" clId="Web-{F97AA305-04CB-4C85-B97C-2263CB33F80F}" dt="2023-01-27T13:17:18.575" v="245" actId="1076"/>
          <ac:picMkLst>
            <pc:docMk/>
            <pc:sldMk cId="2664126127" sldId="355"/>
            <ac:picMk id="12" creationId="{1D1E6C42-E40D-CE93-25EF-E797B0826FAD}"/>
          </ac:picMkLst>
        </pc:picChg>
      </pc:sldChg>
      <pc:sldChg chg="addSp modSp">
        <pc:chgData name="Andrejs Mūrnieks" userId="S::murnieks@edu.lu.lv::3e8de971-bca6-4a40-98d7-345a6aeb0e19" providerId="AD" clId="Web-{F97AA305-04CB-4C85-B97C-2263CB33F80F}" dt="2023-01-27T13:21:40.084" v="295" actId="1076"/>
        <pc:sldMkLst>
          <pc:docMk/>
          <pc:sldMk cId="844340405" sldId="356"/>
        </pc:sldMkLst>
        <pc:spChg chg="add mod">
          <ac:chgData name="Andrejs Mūrnieks" userId="S::murnieks@edu.lu.lv::3e8de971-bca6-4a40-98d7-345a6aeb0e19" providerId="AD" clId="Web-{F97AA305-04CB-4C85-B97C-2263CB33F80F}" dt="2023-01-27T13:19:29.814" v="266" actId="20577"/>
          <ac:spMkLst>
            <pc:docMk/>
            <pc:sldMk cId="844340405" sldId="356"/>
            <ac:spMk id="2" creationId="{2CB5D8F0-6535-ECBE-7F8B-7601D0F3404A}"/>
          </ac:spMkLst>
        </pc:spChg>
        <pc:spChg chg="add mod">
          <ac:chgData name="Andrejs Mūrnieks" userId="S::murnieks@edu.lu.lv::3e8de971-bca6-4a40-98d7-345a6aeb0e19" providerId="AD" clId="Web-{F97AA305-04CB-4C85-B97C-2263CB33F80F}" dt="2023-01-27T13:21:14.927" v="294" actId="1076"/>
          <ac:spMkLst>
            <pc:docMk/>
            <pc:sldMk cId="844340405" sldId="356"/>
            <ac:spMk id="5" creationId="{4D6BB104-B490-6F5F-DC64-B7131BA0A060}"/>
          </ac:spMkLst>
        </pc:spChg>
        <pc:picChg chg="add mod">
          <ac:chgData name="Andrejs Mūrnieks" userId="S::murnieks@edu.lu.lv::3e8de971-bca6-4a40-98d7-345a6aeb0e19" providerId="AD" clId="Web-{F97AA305-04CB-4C85-B97C-2263CB33F80F}" dt="2023-01-27T13:21:10.193" v="293" actId="1076"/>
          <ac:picMkLst>
            <pc:docMk/>
            <pc:sldMk cId="844340405" sldId="356"/>
            <ac:picMk id="3" creationId="{7FF4B31B-63AC-9A6B-FF00-CC55C442D14B}"/>
          </ac:picMkLst>
        </pc:picChg>
        <pc:picChg chg="add mod">
          <ac:chgData name="Andrejs Mūrnieks" userId="S::murnieks@edu.lu.lv::3e8de971-bca6-4a40-98d7-345a6aeb0e19" providerId="AD" clId="Web-{F97AA305-04CB-4C85-B97C-2263CB33F80F}" dt="2023-01-27T13:21:40.084" v="295" actId="1076"/>
          <ac:picMkLst>
            <pc:docMk/>
            <pc:sldMk cId="844340405" sldId="356"/>
            <ac:picMk id="4" creationId="{EFC9D2E8-757B-266D-5377-6450EC8E25D0}"/>
          </ac:picMkLst>
        </pc:picChg>
        <pc:picChg chg="add mod">
          <ac:chgData name="Andrejs Mūrnieks" userId="S::murnieks@edu.lu.lv::3e8de971-bca6-4a40-98d7-345a6aeb0e19" providerId="AD" clId="Web-{F97AA305-04CB-4C85-B97C-2263CB33F80F}" dt="2023-01-27T13:21:04.474" v="291" actId="1076"/>
          <ac:picMkLst>
            <pc:docMk/>
            <pc:sldMk cId="844340405" sldId="356"/>
            <ac:picMk id="6" creationId="{2A2B455B-CE83-C3CC-7AAB-B70065393306}"/>
          </ac:picMkLst>
        </pc:picChg>
        <pc:picChg chg="add mod">
          <ac:chgData name="Andrejs Mūrnieks" userId="S::murnieks@edu.lu.lv::3e8de971-bca6-4a40-98d7-345a6aeb0e19" providerId="AD" clId="Web-{F97AA305-04CB-4C85-B97C-2263CB33F80F}" dt="2023-01-27T13:21:07.708" v="292" actId="1076"/>
          <ac:picMkLst>
            <pc:docMk/>
            <pc:sldMk cId="844340405" sldId="356"/>
            <ac:picMk id="7" creationId="{3F0EFC39-47E5-89F9-CCDF-37AFC573BA1F}"/>
          </ac:picMkLst>
        </pc:picChg>
      </pc:sldChg>
      <pc:sldChg chg="addSp modSp">
        <pc:chgData name="Andrejs Mūrnieks" userId="S::murnieks@edu.lu.lv::3e8de971-bca6-4a40-98d7-345a6aeb0e19" providerId="AD" clId="Web-{F97AA305-04CB-4C85-B97C-2263CB33F80F}" dt="2023-01-27T13:24:27.652" v="341" actId="1076"/>
        <pc:sldMkLst>
          <pc:docMk/>
          <pc:sldMk cId="632015150" sldId="357"/>
        </pc:sldMkLst>
        <pc:spChg chg="add mod">
          <ac:chgData name="Andrejs Mūrnieks" userId="S::murnieks@edu.lu.lv::3e8de971-bca6-4a40-98d7-345a6aeb0e19" providerId="AD" clId="Web-{F97AA305-04CB-4C85-B97C-2263CB33F80F}" dt="2023-01-27T13:22:02.038" v="300" actId="20577"/>
          <ac:spMkLst>
            <pc:docMk/>
            <pc:sldMk cId="632015150" sldId="357"/>
            <ac:spMk id="2" creationId="{D44D0AA1-1F59-1F60-4031-A617525DFA02}"/>
          </ac:spMkLst>
        </pc:spChg>
        <pc:spChg chg="add mod">
          <ac:chgData name="Andrejs Mūrnieks" userId="S::murnieks@edu.lu.lv::3e8de971-bca6-4a40-98d7-345a6aeb0e19" providerId="AD" clId="Web-{F97AA305-04CB-4C85-B97C-2263CB33F80F}" dt="2023-01-27T13:24:27.652" v="341" actId="1076"/>
          <ac:spMkLst>
            <pc:docMk/>
            <pc:sldMk cId="632015150" sldId="357"/>
            <ac:spMk id="5" creationId="{17AC5051-E701-689D-46C0-C53EF8B7C398}"/>
          </ac:spMkLst>
        </pc:spChg>
        <pc:spChg chg="add mod">
          <ac:chgData name="Andrejs Mūrnieks" userId="S::murnieks@edu.lu.lv::3e8de971-bca6-4a40-98d7-345a6aeb0e19" providerId="AD" clId="Web-{F97AA305-04CB-4C85-B97C-2263CB33F80F}" dt="2023-01-27T13:24:15.308" v="340" actId="1076"/>
          <ac:spMkLst>
            <pc:docMk/>
            <pc:sldMk cId="632015150" sldId="357"/>
            <ac:spMk id="6" creationId="{1C02DEA3-3618-83FF-C01A-F3721872B4EF}"/>
          </ac:spMkLst>
        </pc:spChg>
        <pc:picChg chg="add mod">
          <ac:chgData name="Andrejs Mūrnieks" userId="S::murnieks@edu.lu.lv::3e8de971-bca6-4a40-98d7-345a6aeb0e19" providerId="AD" clId="Web-{F97AA305-04CB-4C85-B97C-2263CB33F80F}" dt="2023-01-27T13:22:38.805" v="311" actId="14100"/>
          <ac:picMkLst>
            <pc:docMk/>
            <pc:sldMk cId="632015150" sldId="357"/>
            <ac:picMk id="3" creationId="{D3F2646E-0B59-6436-ACE9-94529ABA6B1A}"/>
          </ac:picMkLst>
        </pc:picChg>
        <pc:picChg chg="add mod">
          <ac:chgData name="Andrejs Mūrnieks" userId="S::murnieks@edu.lu.lv::3e8de971-bca6-4a40-98d7-345a6aeb0e19" providerId="AD" clId="Web-{F97AA305-04CB-4C85-B97C-2263CB33F80F}" dt="2023-01-27T13:22:42.086" v="312" actId="1076"/>
          <ac:picMkLst>
            <pc:docMk/>
            <pc:sldMk cId="632015150" sldId="357"/>
            <ac:picMk id="4" creationId="{6E90AF1F-DB85-C094-8E59-BFD564B5E71F}"/>
          </ac:picMkLst>
        </pc:picChg>
      </pc:sldChg>
      <pc:sldChg chg="addSp modSp ord">
        <pc:chgData name="Andrejs Mūrnieks" userId="S::murnieks@edu.lu.lv::3e8de971-bca6-4a40-98d7-345a6aeb0e19" providerId="AD" clId="Web-{F97AA305-04CB-4C85-B97C-2263CB33F80F}" dt="2023-01-27T13:25:59.171" v="350"/>
        <pc:sldMkLst>
          <pc:docMk/>
          <pc:sldMk cId="837605998" sldId="358"/>
        </pc:sldMkLst>
        <pc:spChg chg="add mod">
          <ac:chgData name="Andrejs Mūrnieks" userId="S::murnieks@edu.lu.lv::3e8de971-bca6-4a40-98d7-345a6aeb0e19" providerId="AD" clId="Web-{F97AA305-04CB-4C85-B97C-2263CB33F80F}" dt="2023-01-27T13:25:11.982" v="349" actId="1076"/>
          <ac:spMkLst>
            <pc:docMk/>
            <pc:sldMk cId="837605998" sldId="358"/>
            <ac:spMk id="2" creationId="{12B334B8-CE0D-DDC1-3D48-D309F5E0B1F5}"/>
          </ac:spMkLst>
        </pc:spChg>
        <pc:spChg chg="add mod">
          <ac:chgData name="Andrejs Mūrnieks" userId="S::murnieks@edu.lu.lv::3e8de971-bca6-4a40-98d7-345a6aeb0e19" providerId="AD" clId="Web-{F97AA305-04CB-4C85-B97C-2263CB33F80F}" dt="2023-01-27T13:25:08.060" v="348" actId="1076"/>
          <ac:spMkLst>
            <pc:docMk/>
            <pc:sldMk cId="837605998" sldId="358"/>
            <ac:spMk id="3" creationId="{060A0458-91EF-95B7-ADFE-E77D0F4E52B4}"/>
          </ac:spMkLst>
        </pc:spChg>
      </pc:sldChg>
    </pc:docChg>
  </pc:docChgLst>
  <pc:docChgLst>
    <pc:chgData name="Andrejs Mūrnieks" userId="S::murnieks@edu.lu.lv::3e8de971-bca6-4a40-98d7-345a6aeb0e19" providerId="AD" clId="Web-{D143854F-4C0C-4EAC-8A08-E1C3433AABBD}"/>
    <pc:docChg chg="modSld">
      <pc:chgData name="Andrejs Mūrnieks" userId="S::murnieks@edu.lu.lv::3e8de971-bca6-4a40-98d7-345a6aeb0e19" providerId="AD" clId="Web-{D143854F-4C0C-4EAC-8A08-E1C3433AABBD}" dt="2023-02-10T18:24:21.326" v="3" actId="20577"/>
      <pc:docMkLst>
        <pc:docMk/>
      </pc:docMkLst>
      <pc:sldChg chg="modSp">
        <pc:chgData name="Andrejs Mūrnieks" userId="S::murnieks@edu.lu.lv::3e8de971-bca6-4a40-98d7-345a6aeb0e19" providerId="AD" clId="Web-{D143854F-4C0C-4EAC-8A08-E1C3433AABBD}" dt="2023-02-10T18:24:21.326" v="3" actId="20577"/>
        <pc:sldMkLst>
          <pc:docMk/>
          <pc:sldMk cId="1285905560" sldId="345"/>
        </pc:sldMkLst>
        <pc:spChg chg="mod">
          <ac:chgData name="Andrejs Mūrnieks" userId="S::murnieks@edu.lu.lv::3e8de971-bca6-4a40-98d7-345a6aeb0e19" providerId="AD" clId="Web-{D143854F-4C0C-4EAC-8A08-E1C3433AABBD}" dt="2023-02-10T18:24:21.326" v="3" actId="20577"/>
          <ac:spMkLst>
            <pc:docMk/>
            <pc:sldMk cId="1285905560" sldId="345"/>
            <ac:spMk id="5" creationId="{43914090-7B47-CEEC-09DA-B7EB7C0F4607}"/>
          </ac:spMkLst>
        </pc:spChg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image" Target="../media/image10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image" Target="../media/image10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A27A7C9-F85E-44DC-925F-95C9CA62B631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3A9256D-A248-493C-9091-6BA70504ADFB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GB" sz="2800" dirty="0"/>
            <a:t>1 - Vai </a:t>
          </a:r>
          <a:r>
            <a:rPr lang="en-GB" sz="2800" dirty="0" err="1"/>
            <a:t>ir</a:t>
          </a:r>
          <a:r>
            <a:rPr lang="en-GB" sz="2800" dirty="0"/>
            <a:t> </a:t>
          </a:r>
          <a:r>
            <a:rPr lang="en-GB" sz="2800" dirty="0" err="1"/>
            <a:t>kāds</a:t>
          </a:r>
          <a:r>
            <a:rPr lang="en-GB" sz="2800" dirty="0"/>
            <a:t> </a:t>
          </a:r>
          <a:r>
            <a:rPr lang="en-GB" sz="2800" dirty="0" err="1"/>
            <a:t>morālais</a:t>
          </a:r>
          <a:r>
            <a:rPr lang="en-GB" sz="2800" dirty="0"/>
            <a:t> </a:t>
          </a:r>
          <a:r>
            <a:rPr lang="en-GB" sz="2800" dirty="0" err="1"/>
            <a:t>princips</a:t>
          </a:r>
          <a:r>
            <a:rPr lang="en-GB" sz="2800" dirty="0"/>
            <a:t>, kas </a:t>
          </a:r>
          <a:r>
            <a:rPr lang="en-GB" sz="2800" dirty="0" err="1"/>
            <a:t>attiecas</a:t>
          </a:r>
          <a:r>
            <a:rPr lang="en-GB" sz="2800" dirty="0"/>
            <a:t> </a:t>
          </a:r>
          <a:r>
            <a:rPr lang="en-GB" sz="2800" dirty="0" err="1"/>
            <a:t>uz</a:t>
          </a:r>
          <a:r>
            <a:rPr lang="en-GB" sz="2800" dirty="0"/>
            <a:t> </a:t>
          </a:r>
          <a:r>
            <a:rPr lang="en-GB" sz="2800" dirty="0" err="1"/>
            <a:t>visiem</a:t>
          </a:r>
          <a:r>
            <a:rPr lang="en-GB" sz="2800" dirty="0"/>
            <a:t> </a:t>
          </a:r>
          <a:r>
            <a:rPr lang="en-GB" sz="2800" dirty="0" err="1"/>
            <a:t>cilvēkiem</a:t>
          </a:r>
          <a:r>
            <a:rPr lang="en-GB" sz="2800" dirty="0"/>
            <a:t> </a:t>
          </a:r>
          <a:r>
            <a:rPr lang="en-GB" sz="2800" dirty="0" err="1"/>
            <a:t>visā</a:t>
          </a:r>
          <a:r>
            <a:rPr lang="en-GB" sz="2800" dirty="0"/>
            <a:t> </a:t>
          </a:r>
          <a:r>
            <a:rPr lang="en-GB" sz="2800" dirty="0" err="1"/>
            <a:t>pasaulē</a:t>
          </a:r>
          <a:r>
            <a:rPr lang="en-GB" sz="2800" dirty="0"/>
            <a:t> un </a:t>
          </a:r>
          <a:r>
            <a:rPr lang="en-GB" sz="2800" dirty="0" err="1"/>
            <a:t>visos</a:t>
          </a:r>
          <a:r>
            <a:rPr lang="en-GB" sz="2800" dirty="0"/>
            <a:t> </a:t>
          </a:r>
          <a:r>
            <a:rPr lang="en-GB" sz="2800" dirty="0" err="1"/>
            <a:t>laikos</a:t>
          </a:r>
          <a:r>
            <a:rPr lang="en-GB" sz="2800" dirty="0"/>
            <a:t>? </a:t>
          </a:r>
          <a:endParaRPr lang="en-US" sz="2800" dirty="0"/>
        </a:p>
      </dgm:t>
    </dgm:pt>
    <dgm:pt modelId="{7F02F823-1EB8-40BC-B970-6D7DCEC00B12}" type="parTrans" cxnId="{F7A8D9DF-D432-4C0A-85DC-FE046DCACB37}">
      <dgm:prSet/>
      <dgm:spPr/>
      <dgm:t>
        <a:bodyPr/>
        <a:lstStyle/>
        <a:p>
          <a:endParaRPr lang="en-US" sz="2400"/>
        </a:p>
      </dgm:t>
    </dgm:pt>
    <dgm:pt modelId="{7DA424BE-D810-4E53-A0EF-2743659E3B75}" type="sibTrans" cxnId="{F7A8D9DF-D432-4C0A-85DC-FE046DCACB37}">
      <dgm:prSet/>
      <dgm:spPr/>
      <dgm:t>
        <a:bodyPr/>
        <a:lstStyle/>
        <a:p>
          <a:endParaRPr lang="en-US" sz="2400"/>
        </a:p>
      </dgm:t>
    </dgm:pt>
    <dgm:pt modelId="{37B395FE-4412-4CB9-816B-5F864964261A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GB" sz="2800"/>
            <a:t>2</a:t>
          </a:r>
          <a:r>
            <a:rPr lang="lv-LV" sz="2800"/>
            <a:t> </a:t>
          </a:r>
          <a:r>
            <a:rPr lang="en-GB" sz="2800"/>
            <a:t>- </a:t>
          </a:r>
          <a:r>
            <a:rPr lang="lv-LV" sz="2800"/>
            <a:t>J</a:t>
          </a:r>
          <a:r>
            <a:rPr lang="en-GB" sz="2800"/>
            <a:t>a ir, tad kāds tas varētu būt? </a:t>
          </a:r>
          <a:endParaRPr lang="en-US" sz="2800"/>
        </a:p>
      </dgm:t>
    </dgm:pt>
    <dgm:pt modelId="{04DF271E-8A4B-4761-81C7-30978011C9F5}" type="parTrans" cxnId="{66F1F4F2-DC39-46D5-BF5B-3D7E9ADC0C30}">
      <dgm:prSet/>
      <dgm:spPr/>
      <dgm:t>
        <a:bodyPr/>
        <a:lstStyle/>
        <a:p>
          <a:endParaRPr lang="en-US" sz="2400"/>
        </a:p>
      </dgm:t>
    </dgm:pt>
    <dgm:pt modelId="{17FC5F3E-C500-4123-8D70-705E920D5EC6}" type="sibTrans" cxnId="{66F1F4F2-DC39-46D5-BF5B-3D7E9ADC0C30}">
      <dgm:prSet/>
      <dgm:spPr/>
      <dgm:t>
        <a:bodyPr/>
        <a:lstStyle/>
        <a:p>
          <a:endParaRPr lang="en-US" sz="2400"/>
        </a:p>
      </dgm:t>
    </dgm:pt>
    <dgm:pt modelId="{7E0347D6-0EF7-4F9E-BD15-7BE01CF0E29D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GB" sz="2800" dirty="0"/>
            <a:t>3 - </a:t>
          </a:r>
          <a:r>
            <a:rPr lang="en-GB" sz="2800" dirty="0" err="1"/>
            <a:t>Apspriediet</a:t>
          </a:r>
          <a:r>
            <a:rPr lang="en-GB" sz="2800" dirty="0"/>
            <a:t> </a:t>
          </a:r>
          <a:r>
            <a:rPr lang="en-GB" sz="2800" dirty="0" err="1"/>
            <a:t>pāros</a:t>
          </a:r>
          <a:r>
            <a:rPr lang="en-GB" sz="2800" dirty="0"/>
            <a:t> un </a:t>
          </a:r>
          <a:r>
            <a:rPr lang="en-GB" sz="2800" dirty="0" err="1"/>
            <a:t>atklājiet</a:t>
          </a:r>
          <a:r>
            <a:rPr lang="en-GB" sz="2800" dirty="0"/>
            <a:t> </a:t>
          </a:r>
          <a:r>
            <a:rPr lang="en-GB" sz="2800" dirty="0" err="1"/>
            <a:t>citiem</a:t>
          </a:r>
          <a:r>
            <a:rPr lang="en-GB" sz="2800" dirty="0"/>
            <a:t> </a:t>
          </a:r>
          <a:r>
            <a:rPr lang="en-GB" sz="2800" dirty="0" err="1"/>
            <a:t>jūsu</a:t>
          </a:r>
          <a:r>
            <a:rPr lang="en-GB" sz="2800" dirty="0"/>
            <a:t> </a:t>
          </a:r>
          <a:r>
            <a:rPr lang="en-GB" sz="2800" dirty="0" err="1"/>
            <a:t>viedoklis</a:t>
          </a:r>
          <a:r>
            <a:rPr lang="en-GB" sz="2800" dirty="0"/>
            <a:t>, </a:t>
          </a:r>
          <a:r>
            <a:rPr lang="en-GB" sz="2800" dirty="0" err="1"/>
            <a:t>pamatojot</a:t>
          </a:r>
          <a:r>
            <a:rPr lang="en-GB" sz="2800" dirty="0"/>
            <a:t> to!!</a:t>
          </a:r>
          <a:endParaRPr lang="en-US" sz="2800" dirty="0"/>
        </a:p>
      </dgm:t>
    </dgm:pt>
    <dgm:pt modelId="{24A9E5D7-BF1B-490C-877C-7DA86ADD5099}" type="parTrans" cxnId="{DADF6DA0-C342-4F9B-943A-66595FDEA60F}">
      <dgm:prSet/>
      <dgm:spPr/>
      <dgm:t>
        <a:bodyPr/>
        <a:lstStyle/>
        <a:p>
          <a:endParaRPr lang="en-US" sz="2400"/>
        </a:p>
      </dgm:t>
    </dgm:pt>
    <dgm:pt modelId="{465DBD26-6623-4178-9CEE-22F635AE0676}" type="sibTrans" cxnId="{DADF6DA0-C342-4F9B-943A-66595FDEA60F}">
      <dgm:prSet/>
      <dgm:spPr/>
      <dgm:t>
        <a:bodyPr/>
        <a:lstStyle/>
        <a:p>
          <a:endParaRPr lang="en-US" sz="2400"/>
        </a:p>
      </dgm:t>
    </dgm:pt>
    <dgm:pt modelId="{19E858EC-8F6B-4B37-88C5-55ABFB43C5CE}" type="pres">
      <dgm:prSet presAssocID="{CA27A7C9-F85E-44DC-925F-95C9CA62B631}" presName="root" presStyleCnt="0">
        <dgm:presLayoutVars>
          <dgm:dir/>
          <dgm:resizeHandles val="exact"/>
        </dgm:presLayoutVars>
      </dgm:prSet>
      <dgm:spPr/>
    </dgm:pt>
    <dgm:pt modelId="{97E5C33C-FE1E-43D9-96CC-D2D4A0AEB7ED}" type="pres">
      <dgm:prSet presAssocID="{73A9256D-A248-493C-9091-6BA70504ADFB}" presName="compNode" presStyleCnt="0"/>
      <dgm:spPr/>
    </dgm:pt>
    <dgm:pt modelId="{ED354022-B8B7-4AE4-A86C-2878CDDEC202}" type="pres">
      <dgm:prSet presAssocID="{73A9256D-A248-493C-9091-6BA70504ADFB}" presName="bgRect" presStyleLbl="bgShp" presStyleIdx="0" presStyleCnt="3"/>
      <dgm:spPr/>
    </dgm:pt>
    <dgm:pt modelId="{649E1EB5-E738-434F-8F49-1B1D354D1878}" type="pres">
      <dgm:prSet presAssocID="{73A9256D-A248-493C-9091-6BA70504ADFB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36A0548C-9C39-43C5-9983-0AB0973FF2C5}" type="pres">
      <dgm:prSet presAssocID="{73A9256D-A248-493C-9091-6BA70504ADFB}" presName="spaceRect" presStyleCnt="0"/>
      <dgm:spPr/>
    </dgm:pt>
    <dgm:pt modelId="{DADED5B2-D2D1-40A9-B8D4-BAFC29BB30D6}" type="pres">
      <dgm:prSet presAssocID="{73A9256D-A248-493C-9091-6BA70504ADFB}" presName="parTx" presStyleLbl="revTx" presStyleIdx="0" presStyleCnt="3">
        <dgm:presLayoutVars>
          <dgm:chMax val="0"/>
          <dgm:chPref val="0"/>
        </dgm:presLayoutVars>
      </dgm:prSet>
      <dgm:spPr/>
    </dgm:pt>
    <dgm:pt modelId="{26BF9379-55FB-4124-8455-68F9D821DAAD}" type="pres">
      <dgm:prSet presAssocID="{7DA424BE-D810-4E53-A0EF-2743659E3B75}" presName="sibTrans" presStyleCnt="0"/>
      <dgm:spPr/>
    </dgm:pt>
    <dgm:pt modelId="{10151826-EB07-4B49-8520-B70E3780A9A9}" type="pres">
      <dgm:prSet presAssocID="{37B395FE-4412-4CB9-816B-5F864964261A}" presName="compNode" presStyleCnt="0"/>
      <dgm:spPr/>
    </dgm:pt>
    <dgm:pt modelId="{F46FC329-85DB-4F20-8524-7C08D2279F5E}" type="pres">
      <dgm:prSet presAssocID="{37B395FE-4412-4CB9-816B-5F864964261A}" presName="bgRect" presStyleLbl="bgShp" presStyleIdx="1" presStyleCnt="3"/>
      <dgm:spPr/>
    </dgm:pt>
    <dgm:pt modelId="{288BD61D-DA5B-4368-B340-B3051010D9A9}" type="pres">
      <dgm:prSet presAssocID="{37B395FE-4412-4CB9-816B-5F864964261A}" presName="iconRect" presStyleLbl="node1" presStyleIdx="1" presStyleCnt="3"/>
      <dgm:spPr>
        <a:blipFill>
          <a:blip xmlns:r="http://schemas.openxmlformats.org/officeDocument/2006/relationships" r:embed="rId1"/>
          <a:srcRect/>
          <a:stretch>
            <a:fillRect/>
          </a:stretch>
        </a:blipFill>
      </dgm:spPr>
    </dgm:pt>
    <dgm:pt modelId="{8DCEA3D9-08E8-44E5-882E-2B92147EFCF8}" type="pres">
      <dgm:prSet presAssocID="{37B395FE-4412-4CB9-816B-5F864964261A}" presName="spaceRect" presStyleCnt="0"/>
      <dgm:spPr/>
    </dgm:pt>
    <dgm:pt modelId="{1B06CCAE-2AC4-4A3A-A4DF-3C1E6A981808}" type="pres">
      <dgm:prSet presAssocID="{37B395FE-4412-4CB9-816B-5F864964261A}" presName="parTx" presStyleLbl="revTx" presStyleIdx="1" presStyleCnt="3">
        <dgm:presLayoutVars>
          <dgm:chMax val="0"/>
          <dgm:chPref val="0"/>
        </dgm:presLayoutVars>
      </dgm:prSet>
      <dgm:spPr/>
    </dgm:pt>
    <dgm:pt modelId="{93D5C0A7-B24D-4C93-8D74-489C0B7A75C2}" type="pres">
      <dgm:prSet presAssocID="{17FC5F3E-C500-4123-8D70-705E920D5EC6}" presName="sibTrans" presStyleCnt="0"/>
      <dgm:spPr/>
    </dgm:pt>
    <dgm:pt modelId="{DD499D9F-9EC9-4D76-A189-E822AFB1E67B}" type="pres">
      <dgm:prSet presAssocID="{7E0347D6-0EF7-4F9E-BD15-7BE01CF0E29D}" presName="compNode" presStyleCnt="0"/>
      <dgm:spPr/>
    </dgm:pt>
    <dgm:pt modelId="{FA9C5B20-8A89-4EF2-9D56-D7B852268A47}" type="pres">
      <dgm:prSet presAssocID="{7E0347D6-0EF7-4F9E-BD15-7BE01CF0E29D}" presName="bgRect" presStyleLbl="bgShp" presStyleIdx="2" presStyleCnt="3"/>
      <dgm:spPr/>
    </dgm:pt>
    <dgm:pt modelId="{A7750E32-A4E0-4D17-96FD-E2FE9D485EBF}" type="pres">
      <dgm:prSet presAssocID="{7E0347D6-0EF7-4F9E-BD15-7BE01CF0E29D}" presName="iconRect" presStyleLbl="node1" presStyleIdx="2" presStyleCnt="3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Subtitles"/>
        </a:ext>
      </dgm:extLst>
    </dgm:pt>
    <dgm:pt modelId="{191FD397-C413-4690-BCAF-0095D341672E}" type="pres">
      <dgm:prSet presAssocID="{7E0347D6-0EF7-4F9E-BD15-7BE01CF0E29D}" presName="spaceRect" presStyleCnt="0"/>
      <dgm:spPr/>
    </dgm:pt>
    <dgm:pt modelId="{7F0660E5-D857-49DA-8EE1-E7528E2BC492}" type="pres">
      <dgm:prSet presAssocID="{7E0347D6-0EF7-4F9E-BD15-7BE01CF0E29D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7A550D4C-E89B-471F-8450-DD053ECDB954}" type="presOf" srcId="{73A9256D-A248-493C-9091-6BA70504ADFB}" destId="{DADED5B2-D2D1-40A9-B8D4-BAFC29BB30D6}" srcOrd="0" destOrd="0" presId="urn:microsoft.com/office/officeart/2018/2/layout/IconVerticalSolidList"/>
    <dgm:cxn modelId="{8E31E487-6978-498E-A102-CD4C4A772526}" type="presOf" srcId="{37B395FE-4412-4CB9-816B-5F864964261A}" destId="{1B06CCAE-2AC4-4A3A-A4DF-3C1E6A981808}" srcOrd="0" destOrd="0" presId="urn:microsoft.com/office/officeart/2018/2/layout/IconVerticalSolidList"/>
    <dgm:cxn modelId="{0A30AC8F-D796-4B08-BD16-71279D1014BB}" type="presOf" srcId="{7E0347D6-0EF7-4F9E-BD15-7BE01CF0E29D}" destId="{7F0660E5-D857-49DA-8EE1-E7528E2BC492}" srcOrd="0" destOrd="0" presId="urn:microsoft.com/office/officeart/2018/2/layout/IconVerticalSolidList"/>
    <dgm:cxn modelId="{5CFD6999-F5B7-4CE9-B9C6-A00524512185}" type="presOf" srcId="{CA27A7C9-F85E-44DC-925F-95C9CA62B631}" destId="{19E858EC-8F6B-4B37-88C5-55ABFB43C5CE}" srcOrd="0" destOrd="0" presId="urn:microsoft.com/office/officeart/2018/2/layout/IconVerticalSolidList"/>
    <dgm:cxn modelId="{DADF6DA0-C342-4F9B-943A-66595FDEA60F}" srcId="{CA27A7C9-F85E-44DC-925F-95C9CA62B631}" destId="{7E0347D6-0EF7-4F9E-BD15-7BE01CF0E29D}" srcOrd="2" destOrd="0" parTransId="{24A9E5D7-BF1B-490C-877C-7DA86ADD5099}" sibTransId="{465DBD26-6623-4178-9CEE-22F635AE0676}"/>
    <dgm:cxn modelId="{F7A8D9DF-D432-4C0A-85DC-FE046DCACB37}" srcId="{CA27A7C9-F85E-44DC-925F-95C9CA62B631}" destId="{73A9256D-A248-493C-9091-6BA70504ADFB}" srcOrd="0" destOrd="0" parTransId="{7F02F823-1EB8-40BC-B970-6D7DCEC00B12}" sibTransId="{7DA424BE-D810-4E53-A0EF-2743659E3B75}"/>
    <dgm:cxn modelId="{66F1F4F2-DC39-46D5-BF5B-3D7E9ADC0C30}" srcId="{CA27A7C9-F85E-44DC-925F-95C9CA62B631}" destId="{37B395FE-4412-4CB9-816B-5F864964261A}" srcOrd="1" destOrd="0" parTransId="{04DF271E-8A4B-4761-81C7-30978011C9F5}" sibTransId="{17FC5F3E-C500-4123-8D70-705E920D5EC6}"/>
    <dgm:cxn modelId="{FCC43278-ED38-4977-A448-6AF19C3EAD59}" type="presParOf" srcId="{19E858EC-8F6B-4B37-88C5-55ABFB43C5CE}" destId="{97E5C33C-FE1E-43D9-96CC-D2D4A0AEB7ED}" srcOrd="0" destOrd="0" presId="urn:microsoft.com/office/officeart/2018/2/layout/IconVerticalSolidList"/>
    <dgm:cxn modelId="{BAB1D50B-B28A-4B8F-A0A0-01CBAD27957C}" type="presParOf" srcId="{97E5C33C-FE1E-43D9-96CC-D2D4A0AEB7ED}" destId="{ED354022-B8B7-4AE4-A86C-2878CDDEC202}" srcOrd="0" destOrd="0" presId="urn:microsoft.com/office/officeart/2018/2/layout/IconVerticalSolidList"/>
    <dgm:cxn modelId="{F3CA9F69-0DD4-419A-88D5-76A3B45483F5}" type="presParOf" srcId="{97E5C33C-FE1E-43D9-96CC-D2D4A0AEB7ED}" destId="{649E1EB5-E738-434F-8F49-1B1D354D1878}" srcOrd="1" destOrd="0" presId="urn:microsoft.com/office/officeart/2018/2/layout/IconVerticalSolidList"/>
    <dgm:cxn modelId="{43A9B0CB-A0C5-4E1B-B0C6-987304DA3E4A}" type="presParOf" srcId="{97E5C33C-FE1E-43D9-96CC-D2D4A0AEB7ED}" destId="{36A0548C-9C39-43C5-9983-0AB0973FF2C5}" srcOrd="2" destOrd="0" presId="urn:microsoft.com/office/officeart/2018/2/layout/IconVerticalSolidList"/>
    <dgm:cxn modelId="{7A22C990-B0AA-403B-97F8-EC829BC7BCC8}" type="presParOf" srcId="{97E5C33C-FE1E-43D9-96CC-D2D4A0AEB7ED}" destId="{DADED5B2-D2D1-40A9-B8D4-BAFC29BB30D6}" srcOrd="3" destOrd="0" presId="urn:microsoft.com/office/officeart/2018/2/layout/IconVerticalSolidList"/>
    <dgm:cxn modelId="{35757DDA-4B21-457F-908A-D0E35B9626A8}" type="presParOf" srcId="{19E858EC-8F6B-4B37-88C5-55ABFB43C5CE}" destId="{26BF9379-55FB-4124-8455-68F9D821DAAD}" srcOrd="1" destOrd="0" presId="urn:microsoft.com/office/officeart/2018/2/layout/IconVerticalSolidList"/>
    <dgm:cxn modelId="{513818BB-406A-47F2-B893-D15F0DD936FA}" type="presParOf" srcId="{19E858EC-8F6B-4B37-88C5-55ABFB43C5CE}" destId="{10151826-EB07-4B49-8520-B70E3780A9A9}" srcOrd="2" destOrd="0" presId="urn:microsoft.com/office/officeart/2018/2/layout/IconVerticalSolidList"/>
    <dgm:cxn modelId="{19F40610-6F5A-4C93-AB7B-5F8D084A4A7C}" type="presParOf" srcId="{10151826-EB07-4B49-8520-B70E3780A9A9}" destId="{F46FC329-85DB-4F20-8524-7C08D2279F5E}" srcOrd="0" destOrd="0" presId="urn:microsoft.com/office/officeart/2018/2/layout/IconVerticalSolidList"/>
    <dgm:cxn modelId="{4C930ED1-E63D-4624-B4FB-118C34FC892E}" type="presParOf" srcId="{10151826-EB07-4B49-8520-B70E3780A9A9}" destId="{288BD61D-DA5B-4368-B340-B3051010D9A9}" srcOrd="1" destOrd="0" presId="urn:microsoft.com/office/officeart/2018/2/layout/IconVerticalSolidList"/>
    <dgm:cxn modelId="{F91740E2-84A4-4732-8D07-C94B51604411}" type="presParOf" srcId="{10151826-EB07-4B49-8520-B70E3780A9A9}" destId="{8DCEA3D9-08E8-44E5-882E-2B92147EFCF8}" srcOrd="2" destOrd="0" presId="urn:microsoft.com/office/officeart/2018/2/layout/IconVerticalSolidList"/>
    <dgm:cxn modelId="{B9D8220D-046D-456F-A0AE-2BF07CC5F60E}" type="presParOf" srcId="{10151826-EB07-4B49-8520-B70E3780A9A9}" destId="{1B06CCAE-2AC4-4A3A-A4DF-3C1E6A981808}" srcOrd="3" destOrd="0" presId="urn:microsoft.com/office/officeart/2018/2/layout/IconVerticalSolidList"/>
    <dgm:cxn modelId="{AAC83B3C-BE87-495E-B8E2-E0BB5234D824}" type="presParOf" srcId="{19E858EC-8F6B-4B37-88C5-55ABFB43C5CE}" destId="{93D5C0A7-B24D-4C93-8D74-489C0B7A75C2}" srcOrd="3" destOrd="0" presId="urn:microsoft.com/office/officeart/2018/2/layout/IconVerticalSolidList"/>
    <dgm:cxn modelId="{B078CD50-30DE-4CA0-9171-2F4190E0F6AA}" type="presParOf" srcId="{19E858EC-8F6B-4B37-88C5-55ABFB43C5CE}" destId="{DD499D9F-9EC9-4D76-A189-E822AFB1E67B}" srcOrd="4" destOrd="0" presId="urn:microsoft.com/office/officeart/2018/2/layout/IconVerticalSolidList"/>
    <dgm:cxn modelId="{4433C983-67EF-49B8-BD4E-DB0BB3DEA25C}" type="presParOf" srcId="{DD499D9F-9EC9-4D76-A189-E822AFB1E67B}" destId="{FA9C5B20-8A89-4EF2-9D56-D7B852268A47}" srcOrd="0" destOrd="0" presId="urn:microsoft.com/office/officeart/2018/2/layout/IconVerticalSolidList"/>
    <dgm:cxn modelId="{90993E7E-6E13-49A5-8E52-16B34F39557A}" type="presParOf" srcId="{DD499D9F-9EC9-4D76-A189-E822AFB1E67B}" destId="{A7750E32-A4E0-4D17-96FD-E2FE9D485EBF}" srcOrd="1" destOrd="0" presId="urn:microsoft.com/office/officeart/2018/2/layout/IconVerticalSolidList"/>
    <dgm:cxn modelId="{ACECA809-9534-4203-8A50-AF8B56EA8445}" type="presParOf" srcId="{DD499D9F-9EC9-4D76-A189-E822AFB1E67B}" destId="{191FD397-C413-4690-BCAF-0095D341672E}" srcOrd="2" destOrd="0" presId="urn:microsoft.com/office/officeart/2018/2/layout/IconVerticalSolidList"/>
    <dgm:cxn modelId="{63F71FA1-E3B2-4B75-84F5-9457BD7AF00A}" type="presParOf" srcId="{DD499D9F-9EC9-4D76-A189-E822AFB1E67B}" destId="{7F0660E5-D857-49DA-8EE1-E7528E2BC492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07042DB-417A-4378-8ED2-0554D3F16D8C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D4B0390-8ABA-45A5-A2B9-39D629CB78C5}">
      <dgm:prSet/>
      <dgm:spPr/>
      <dgm:t>
        <a:bodyPr/>
        <a:lstStyle/>
        <a:p>
          <a:pPr rtl="0"/>
          <a:r>
            <a:rPr lang="lv-LV"/>
            <a:t>Apbrīnu rada gan visuma kārtības skaistums, gan cilvēka </a:t>
          </a:r>
          <a:r>
            <a:rPr lang="lv-LV">
              <a:latin typeface="Calibri Light" panose="020F0302020204030204"/>
            </a:rPr>
            <a:t>iekšējo</a:t>
          </a:r>
          <a:r>
            <a:rPr lang="lv-LV"/>
            <a:t> </a:t>
          </a:r>
          <a:r>
            <a:rPr lang="lv-LV">
              <a:latin typeface="Calibri Light" panose="020F0302020204030204"/>
            </a:rPr>
            <a:t>morālo ideālu</a:t>
          </a:r>
          <a:r>
            <a:rPr lang="lv-LV"/>
            <a:t> cēlums.</a:t>
          </a:r>
          <a:r>
            <a:rPr lang="lv-LV">
              <a:latin typeface="Calibri Light" panose="020F0302020204030204"/>
            </a:rPr>
            <a:t> </a:t>
          </a:r>
          <a:endParaRPr lang="en-US" dirty="0"/>
        </a:p>
      </dgm:t>
    </dgm:pt>
    <dgm:pt modelId="{2C1D3088-AD58-4BD6-9F7A-20E7FBCFCD34}" type="parTrans" cxnId="{A513DCC8-F481-4A56-ACBF-BDAE042FCC68}">
      <dgm:prSet/>
      <dgm:spPr/>
      <dgm:t>
        <a:bodyPr/>
        <a:lstStyle/>
        <a:p>
          <a:endParaRPr lang="en-US"/>
        </a:p>
      </dgm:t>
    </dgm:pt>
    <dgm:pt modelId="{F992741D-AA09-4C17-BADE-59B56A9291BD}" type="sibTrans" cxnId="{A513DCC8-F481-4A56-ACBF-BDAE042FCC68}">
      <dgm:prSet/>
      <dgm:spPr/>
      <dgm:t>
        <a:bodyPr/>
        <a:lstStyle/>
        <a:p>
          <a:endParaRPr lang="en-US"/>
        </a:p>
      </dgm:t>
    </dgm:pt>
    <dgm:pt modelId="{1885DBDB-7FCF-41EC-B81A-F50021214710}">
      <dgm:prSet/>
      <dgm:spPr/>
      <dgm:t>
        <a:bodyPr/>
        <a:lstStyle/>
        <a:p>
          <a:r>
            <a:rPr lang="lv-LV" dirty="0"/>
            <a:t>Cilvēks savā apziņā var konstatēt universālus morāles principus, ko vairāk vai mazāk pazīst visas lielās civilizācijas (piemēram - nedari otram to, ko negribi, lai darītu tev pašam).</a:t>
          </a:r>
          <a:endParaRPr lang="en-US" dirty="0"/>
        </a:p>
      </dgm:t>
    </dgm:pt>
    <dgm:pt modelId="{9A85D3F1-066B-4F4C-AF72-89DFF812709C}" type="parTrans" cxnId="{56ED79A1-87F8-4637-BD49-FFF7E7B898F2}">
      <dgm:prSet/>
      <dgm:spPr/>
      <dgm:t>
        <a:bodyPr/>
        <a:lstStyle/>
        <a:p>
          <a:endParaRPr lang="en-US"/>
        </a:p>
      </dgm:t>
    </dgm:pt>
    <dgm:pt modelId="{65789930-A82D-4D07-9965-DC03F63039EE}" type="sibTrans" cxnId="{56ED79A1-87F8-4637-BD49-FFF7E7B898F2}">
      <dgm:prSet/>
      <dgm:spPr/>
      <dgm:t>
        <a:bodyPr/>
        <a:lstStyle/>
        <a:p>
          <a:endParaRPr lang="en-US"/>
        </a:p>
      </dgm:t>
    </dgm:pt>
    <dgm:pt modelId="{B6559176-FA58-421C-BB65-407A2B674657}">
      <dgm:prSet/>
      <dgm:spPr/>
      <dgm:t>
        <a:bodyPr/>
        <a:lstStyle/>
        <a:p>
          <a:r>
            <a:rPr lang="lv-LV"/>
            <a:t>Pati daba </a:t>
          </a:r>
          <a:r>
            <a:rPr lang="lv-LV">
              <a:latin typeface="Calibri Light" panose="020F0302020204030204"/>
            </a:rPr>
            <a:t>(kosmoss)</a:t>
          </a:r>
          <a:r>
            <a:rPr lang="lv-LV"/>
            <a:t> cilvēkam ir kā dāvana, kuru jāsaudzē, lai arī nākamās paaudzes varētu tajā cienīgi dzīvot</a:t>
          </a:r>
          <a:endParaRPr lang="en-US" dirty="0"/>
        </a:p>
      </dgm:t>
    </dgm:pt>
    <dgm:pt modelId="{F486AAFA-1718-4DBE-A650-12D35E06927D}" type="parTrans" cxnId="{3B707269-8303-4755-860B-7C599351E3E3}">
      <dgm:prSet/>
      <dgm:spPr/>
      <dgm:t>
        <a:bodyPr/>
        <a:lstStyle/>
        <a:p>
          <a:endParaRPr lang="en-GB"/>
        </a:p>
      </dgm:t>
    </dgm:pt>
    <dgm:pt modelId="{4B3278D6-96C9-4CA5-AAD4-3B36319F5065}" type="sibTrans" cxnId="{3B707269-8303-4755-860B-7C599351E3E3}">
      <dgm:prSet/>
      <dgm:spPr/>
      <dgm:t>
        <a:bodyPr/>
        <a:lstStyle/>
        <a:p>
          <a:endParaRPr lang="en-GB"/>
        </a:p>
      </dgm:t>
    </dgm:pt>
    <dgm:pt modelId="{0045E426-705F-4FC2-853E-B8CAE42652C2}" type="pres">
      <dgm:prSet presAssocID="{C07042DB-417A-4378-8ED2-0554D3F16D8C}" presName="linear" presStyleCnt="0">
        <dgm:presLayoutVars>
          <dgm:animLvl val="lvl"/>
          <dgm:resizeHandles val="exact"/>
        </dgm:presLayoutVars>
      </dgm:prSet>
      <dgm:spPr/>
    </dgm:pt>
    <dgm:pt modelId="{F68CD232-018F-4EB0-A907-F419DDD5D7AA}" type="pres">
      <dgm:prSet presAssocID="{6D4B0390-8ABA-45A5-A2B9-39D629CB78C5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397219BF-FBA8-4F31-B6C7-383887380C85}" type="pres">
      <dgm:prSet presAssocID="{F992741D-AA09-4C17-BADE-59B56A9291BD}" presName="spacer" presStyleCnt="0"/>
      <dgm:spPr/>
    </dgm:pt>
    <dgm:pt modelId="{B155E7F8-2E13-4775-8666-01BB31F5962E}" type="pres">
      <dgm:prSet presAssocID="{1885DBDB-7FCF-41EC-B81A-F50021214710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00904486-0E52-4E61-A8DC-BE9E98F5CF70}" type="pres">
      <dgm:prSet presAssocID="{65789930-A82D-4D07-9965-DC03F63039EE}" presName="spacer" presStyleCnt="0"/>
      <dgm:spPr/>
    </dgm:pt>
    <dgm:pt modelId="{FB68206A-47E8-41F6-8822-F84A3F19DCD6}" type="pres">
      <dgm:prSet presAssocID="{B6559176-FA58-421C-BB65-407A2B674657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29140124-38BA-46B5-828D-C469F5F460F3}" type="presOf" srcId="{6D4B0390-8ABA-45A5-A2B9-39D629CB78C5}" destId="{F68CD232-018F-4EB0-A907-F419DDD5D7AA}" srcOrd="0" destOrd="0" presId="urn:microsoft.com/office/officeart/2005/8/layout/vList2"/>
    <dgm:cxn modelId="{3B707269-8303-4755-860B-7C599351E3E3}" srcId="{C07042DB-417A-4378-8ED2-0554D3F16D8C}" destId="{B6559176-FA58-421C-BB65-407A2B674657}" srcOrd="2" destOrd="0" parTransId="{F486AAFA-1718-4DBE-A650-12D35E06927D}" sibTransId="{4B3278D6-96C9-4CA5-AAD4-3B36319F5065}"/>
    <dgm:cxn modelId="{DEBE8453-6E27-4256-9DCD-E2C103CF83DD}" type="presOf" srcId="{1885DBDB-7FCF-41EC-B81A-F50021214710}" destId="{B155E7F8-2E13-4775-8666-01BB31F5962E}" srcOrd="0" destOrd="0" presId="urn:microsoft.com/office/officeart/2005/8/layout/vList2"/>
    <dgm:cxn modelId="{15CEBD9A-371B-4B94-B45B-8256C6C4C3DB}" type="presOf" srcId="{B6559176-FA58-421C-BB65-407A2B674657}" destId="{FB68206A-47E8-41F6-8822-F84A3F19DCD6}" srcOrd="0" destOrd="0" presId="urn:microsoft.com/office/officeart/2005/8/layout/vList2"/>
    <dgm:cxn modelId="{56ED79A1-87F8-4637-BD49-FFF7E7B898F2}" srcId="{C07042DB-417A-4378-8ED2-0554D3F16D8C}" destId="{1885DBDB-7FCF-41EC-B81A-F50021214710}" srcOrd="1" destOrd="0" parTransId="{9A85D3F1-066B-4F4C-AF72-89DFF812709C}" sibTransId="{65789930-A82D-4D07-9965-DC03F63039EE}"/>
    <dgm:cxn modelId="{A513DCC8-F481-4A56-ACBF-BDAE042FCC68}" srcId="{C07042DB-417A-4378-8ED2-0554D3F16D8C}" destId="{6D4B0390-8ABA-45A5-A2B9-39D629CB78C5}" srcOrd="0" destOrd="0" parTransId="{2C1D3088-AD58-4BD6-9F7A-20E7FBCFCD34}" sibTransId="{F992741D-AA09-4C17-BADE-59B56A9291BD}"/>
    <dgm:cxn modelId="{C02DC9E1-E1E1-45DB-999F-2490C57B9E18}" type="presOf" srcId="{C07042DB-417A-4378-8ED2-0554D3F16D8C}" destId="{0045E426-705F-4FC2-853E-B8CAE42652C2}" srcOrd="0" destOrd="0" presId="urn:microsoft.com/office/officeart/2005/8/layout/vList2"/>
    <dgm:cxn modelId="{F519EE73-10FD-4DD4-8548-991A79D2CC2B}" type="presParOf" srcId="{0045E426-705F-4FC2-853E-B8CAE42652C2}" destId="{F68CD232-018F-4EB0-A907-F419DDD5D7AA}" srcOrd="0" destOrd="0" presId="urn:microsoft.com/office/officeart/2005/8/layout/vList2"/>
    <dgm:cxn modelId="{A02023EF-55DB-4D9B-B4E7-BD0040CAB2BC}" type="presParOf" srcId="{0045E426-705F-4FC2-853E-B8CAE42652C2}" destId="{397219BF-FBA8-4F31-B6C7-383887380C85}" srcOrd="1" destOrd="0" presId="urn:microsoft.com/office/officeart/2005/8/layout/vList2"/>
    <dgm:cxn modelId="{0B345F15-A983-45C3-B188-97CC4A962849}" type="presParOf" srcId="{0045E426-705F-4FC2-853E-B8CAE42652C2}" destId="{B155E7F8-2E13-4775-8666-01BB31F5962E}" srcOrd="2" destOrd="0" presId="urn:microsoft.com/office/officeart/2005/8/layout/vList2"/>
    <dgm:cxn modelId="{20123C73-FB3B-4B13-A220-4452F90CA409}" type="presParOf" srcId="{0045E426-705F-4FC2-853E-B8CAE42652C2}" destId="{00904486-0E52-4E61-A8DC-BE9E98F5CF70}" srcOrd="3" destOrd="0" presId="urn:microsoft.com/office/officeart/2005/8/layout/vList2"/>
    <dgm:cxn modelId="{479B13B9-5C0D-4CBD-AC5C-1EB088F95E2B}" type="presParOf" srcId="{0045E426-705F-4FC2-853E-B8CAE42652C2}" destId="{FB68206A-47E8-41F6-8822-F84A3F19DCD6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D354022-B8B7-4AE4-A86C-2878CDDEC202}">
      <dsp:nvSpPr>
        <dsp:cNvPr id="0" name=""/>
        <dsp:cNvSpPr/>
      </dsp:nvSpPr>
      <dsp:spPr>
        <a:xfrm>
          <a:off x="0" y="1772"/>
          <a:ext cx="10627895" cy="844727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49E1EB5-E738-434F-8F49-1B1D354D1878}">
      <dsp:nvSpPr>
        <dsp:cNvPr id="0" name=""/>
        <dsp:cNvSpPr/>
      </dsp:nvSpPr>
      <dsp:spPr>
        <a:xfrm>
          <a:off x="255530" y="191836"/>
          <a:ext cx="465054" cy="46460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ADED5B2-D2D1-40A9-B8D4-BAFC29BB30D6}">
      <dsp:nvSpPr>
        <dsp:cNvPr id="0" name=""/>
        <dsp:cNvSpPr/>
      </dsp:nvSpPr>
      <dsp:spPr>
        <a:xfrm>
          <a:off x="976114" y="1772"/>
          <a:ext cx="9495963" cy="8455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9488" tIns="89488" rIns="89488" bIns="89488" numCol="1" spcCol="1270" anchor="ctr" anchorCtr="0">
          <a:noAutofit/>
        </a:bodyPr>
        <a:lstStyle/>
        <a:p>
          <a:pPr marL="0" lvl="0" indent="0" algn="l" defTabSz="12446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800" kern="1200" dirty="0"/>
            <a:t>1 - Vai </a:t>
          </a:r>
          <a:r>
            <a:rPr lang="en-GB" sz="2800" kern="1200" dirty="0" err="1"/>
            <a:t>ir</a:t>
          </a:r>
          <a:r>
            <a:rPr lang="en-GB" sz="2800" kern="1200" dirty="0"/>
            <a:t> </a:t>
          </a:r>
          <a:r>
            <a:rPr lang="en-GB" sz="2800" kern="1200" dirty="0" err="1"/>
            <a:t>kāds</a:t>
          </a:r>
          <a:r>
            <a:rPr lang="en-GB" sz="2800" kern="1200" dirty="0"/>
            <a:t> </a:t>
          </a:r>
          <a:r>
            <a:rPr lang="en-GB" sz="2800" kern="1200" dirty="0" err="1"/>
            <a:t>morālais</a:t>
          </a:r>
          <a:r>
            <a:rPr lang="en-GB" sz="2800" kern="1200" dirty="0"/>
            <a:t> </a:t>
          </a:r>
          <a:r>
            <a:rPr lang="en-GB" sz="2800" kern="1200" dirty="0" err="1"/>
            <a:t>princips</a:t>
          </a:r>
          <a:r>
            <a:rPr lang="en-GB" sz="2800" kern="1200" dirty="0"/>
            <a:t>, kas </a:t>
          </a:r>
          <a:r>
            <a:rPr lang="en-GB" sz="2800" kern="1200" dirty="0" err="1"/>
            <a:t>attiecas</a:t>
          </a:r>
          <a:r>
            <a:rPr lang="en-GB" sz="2800" kern="1200" dirty="0"/>
            <a:t> </a:t>
          </a:r>
          <a:r>
            <a:rPr lang="en-GB" sz="2800" kern="1200" dirty="0" err="1"/>
            <a:t>uz</a:t>
          </a:r>
          <a:r>
            <a:rPr lang="en-GB" sz="2800" kern="1200" dirty="0"/>
            <a:t> </a:t>
          </a:r>
          <a:r>
            <a:rPr lang="en-GB" sz="2800" kern="1200" dirty="0" err="1"/>
            <a:t>visiem</a:t>
          </a:r>
          <a:r>
            <a:rPr lang="en-GB" sz="2800" kern="1200" dirty="0"/>
            <a:t> </a:t>
          </a:r>
          <a:r>
            <a:rPr lang="en-GB" sz="2800" kern="1200" dirty="0" err="1"/>
            <a:t>cilvēkiem</a:t>
          </a:r>
          <a:r>
            <a:rPr lang="en-GB" sz="2800" kern="1200" dirty="0"/>
            <a:t> </a:t>
          </a:r>
          <a:r>
            <a:rPr lang="en-GB" sz="2800" kern="1200" dirty="0" err="1"/>
            <a:t>visā</a:t>
          </a:r>
          <a:r>
            <a:rPr lang="en-GB" sz="2800" kern="1200" dirty="0"/>
            <a:t> </a:t>
          </a:r>
          <a:r>
            <a:rPr lang="en-GB" sz="2800" kern="1200" dirty="0" err="1"/>
            <a:t>pasaulē</a:t>
          </a:r>
          <a:r>
            <a:rPr lang="en-GB" sz="2800" kern="1200" dirty="0"/>
            <a:t> un </a:t>
          </a:r>
          <a:r>
            <a:rPr lang="en-GB" sz="2800" kern="1200" dirty="0" err="1"/>
            <a:t>visos</a:t>
          </a:r>
          <a:r>
            <a:rPr lang="en-GB" sz="2800" kern="1200" dirty="0"/>
            <a:t> </a:t>
          </a:r>
          <a:r>
            <a:rPr lang="en-GB" sz="2800" kern="1200" dirty="0" err="1"/>
            <a:t>laikos</a:t>
          </a:r>
          <a:r>
            <a:rPr lang="en-GB" sz="2800" kern="1200" dirty="0"/>
            <a:t>? </a:t>
          </a:r>
          <a:endParaRPr lang="en-US" sz="2800" kern="1200" dirty="0"/>
        </a:p>
      </dsp:txBody>
      <dsp:txXfrm>
        <a:off x="976114" y="1772"/>
        <a:ext cx="9495963" cy="845553"/>
      </dsp:txXfrm>
    </dsp:sp>
    <dsp:sp modelId="{F46FC329-85DB-4F20-8524-7C08D2279F5E}">
      <dsp:nvSpPr>
        <dsp:cNvPr id="0" name=""/>
        <dsp:cNvSpPr/>
      </dsp:nvSpPr>
      <dsp:spPr>
        <a:xfrm>
          <a:off x="0" y="1008384"/>
          <a:ext cx="10627895" cy="844727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88BD61D-DA5B-4368-B340-B3051010D9A9}">
      <dsp:nvSpPr>
        <dsp:cNvPr id="0" name=""/>
        <dsp:cNvSpPr/>
      </dsp:nvSpPr>
      <dsp:spPr>
        <a:xfrm>
          <a:off x="255530" y="1198447"/>
          <a:ext cx="465054" cy="464600"/>
        </a:xfrm>
        <a:prstGeom prst="rect">
          <a:avLst/>
        </a:prstGeom>
        <a:blipFill>
          <a:blip xmlns:r="http://schemas.openxmlformats.org/officeDocument/2006/relationships" r:embed="rId1"/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B06CCAE-2AC4-4A3A-A4DF-3C1E6A981808}">
      <dsp:nvSpPr>
        <dsp:cNvPr id="0" name=""/>
        <dsp:cNvSpPr/>
      </dsp:nvSpPr>
      <dsp:spPr>
        <a:xfrm>
          <a:off x="976114" y="1008384"/>
          <a:ext cx="9495963" cy="8455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9488" tIns="89488" rIns="89488" bIns="89488" numCol="1" spcCol="1270" anchor="ctr" anchorCtr="0">
          <a:noAutofit/>
        </a:bodyPr>
        <a:lstStyle/>
        <a:p>
          <a:pPr marL="0" lvl="0" indent="0" algn="l" defTabSz="12446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800" kern="1200"/>
            <a:t>2</a:t>
          </a:r>
          <a:r>
            <a:rPr lang="lv-LV" sz="2800" kern="1200"/>
            <a:t> </a:t>
          </a:r>
          <a:r>
            <a:rPr lang="en-GB" sz="2800" kern="1200"/>
            <a:t>- </a:t>
          </a:r>
          <a:r>
            <a:rPr lang="lv-LV" sz="2800" kern="1200"/>
            <a:t>J</a:t>
          </a:r>
          <a:r>
            <a:rPr lang="en-GB" sz="2800" kern="1200"/>
            <a:t>a ir, tad kāds tas varētu būt? </a:t>
          </a:r>
          <a:endParaRPr lang="en-US" sz="2800" kern="1200"/>
        </a:p>
      </dsp:txBody>
      <dsp:txXfrm>
        <a:off x="976114" y="1008384"/>
        <a:ext cx="9495963" cy="845553"/>
      </dsp:txXfrm>
    </dsp:sp>
    <dsp:sp modelId="{FA9C5B20-8A89-4EF2-9D56-D7B852268A47}">
      <dsp:nvSpPr>
        <dsp:cNvPr id="0" name=""/>
        <dsp:cNvSpPr/>
      </dsp:nvSpPr>
      <dsp:spPr>
        <a:xfrm>
          <a:off x="0" y="2014995"/>
          <a:ext cx="10627895" cy="844727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7750E32-A4E0-4D17-96FD-E2FE9D485EBF}">
      <dsp:nvSpPr>
        <dsp:cNvPr id="0" name=""/>
        <dsp:cNvSpPr/>
      </dsp:nvSpPr>
      <dsp:spPr>
        <a:xfrm>
          <a:off x="255530" y="2205059"/>
          <a:ext cx="465054" cy="464600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F0660E5-D857-49DA-8EE1-E7528E2BC492}">
      <dsp:nvSpPr>
        <dsp:cNvPr id="0" name=""/>
        <dsp:cNvSpPr/>
      </dsp:nvSpPr>
      <dsp:spPr>
        <a:xfrm>
          <a:off x="976114" y="2014995"/>
          <a:ext cx="9495963" cy="8455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9488" tIns="89488" rIns="89488" bIns="89488" numCol="1" spcCol="1270" anchor="ctr" anchorCtr="0">
          <a:noAutofit/>
        </a:bodyPr>
        <a:lstStyle/>
        <a:p>
          <a:pPr marL="0" lvl="0" indent="0" algn="l" defTabSz="12446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800" kern="1200" dirty="0"/>
            <a:t>3 - </a:t>
          </a:r>
          <a:r>
            <a:rPr lang="en-GB" sz="2800" kern="1200" dirty="0" err="1"/>
            <a:t>Apspriediet</a:t>
          </a:r>
          <a:r>
            <a:rPr lang="en-GB" sz="2800" kern="1200" dirty="0"/>
            <a:t> </a:t>
          </a:r>
          <a:r>
            <a:rPr lang="en-GB" sz="2800" kern="1200" dirty="0" err="1"/>
            <a:t>pāros</a:t>
          </a:r>
          <a:r>
            <a:rPr lang="en-GB" sz="2800" kern="1200" dirty="0"/>
            <a:t> un </a:t>
          </a:r>
          <a:r>
            <a:rPr lang="en-GB" sz="2800" kern="1200" dirty="0" err="1"/>
            <a:t>atklājiet</a:t>
          </a:r>
          <a:r>
            <a:rPr lang="en-GB" sz="2800" kern="1200" dirty="0"/>
            <a:t> </a:t>
          </a:r>
          <a:r>
            <a:rPr lang="en-GB" sz="2800" kern="1200" dirty="0" err="1"/>
            <a:t>citiem</a:t>
          </a:r>
          <a:r>
            <a:rPr lang="en-GB" sz="2800" kern="1200" dirty="0"/>
            <a:t> </a:t>
          </a:r>
          <a:r>
            <a:rPr lang="en-GB" sz="2800" kern="1200" dirty="0" err="1"/>
            <a:t>jūsu</a:t>
          </a:r>
          <a:r>
            <a:rPr lang="en-GB" sz="2800" kern="1200" dirty="0"/>
            <a:t> </a:t>
          </a:r>
          <a:r>
            <a:rPr lang="en-GB" sz="2800" kern="1200" dirty="0" err="1"/>
            <a:t>viedoklis</a:t>
          </a:r>
          <a:r>
            <a:rPr lang="en-GB" sz="2800" kern="1200" dirty="0"/>
            <a:t>, </a:t>
          </a:r>
          <a:r>
            <a:rPr lang="en-GB" sz="2800" kern="1200" dirty="0" err="1"/>
            <a:t>pamatojot</a:t>
          </a:r>
          <a:r>
            <a:rPr lang="en-GB" sz="2800" kern="1200" dirty="0"/>
            <a:t> to!!</a:t>
          </a:r>
          <a:endParaRPr lang="en-US" sz="2800" kern="1200" dirty="0"/>
        </a:p>
      </dsp:txBody>
      <dsp:txXfrm>
        <a:off x="976114" y="2014995"/>
        <a:ext cx="9495963" cy="84555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68CD232-018F-4EB0-A907-F419DDD5D7AA}">
      <dsp:nvSpPr>
        <dsp:cNvPr id="0" name=""/>
        <dsp:cNvSpPr/>
      </dsp:nvSpPr>
      <dsp:spPr>
        <a:xfrm>
          <a:off x="0" y="5895"/>
          <a:ext cx="10515600" cy="139851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2500" kern="1200"/>
            <a:t>Apbrīnu rada gan visuma kārtības skaistums, gan cilvēka </a:t>
          </a:r>
          <a:r>
            <a:rPr lang="lv-LV" sz="2500" kern="1200">
              <a:latin typeface="Calibri Light" panose="020F0302020204030204"/>
            </a:rPr>
            <a:t>iekšējo</a:t>
          </a:r>
          <a:r>
            <a:rPr lang="lv-LV" sz="2500" kern="1200"/>
            <a:t> </a:t>
          </a:r>
          <a:r>
            <a:rPr lang="lv-LV" sz="2500" kern="1200">
              <a:latin typeface="Calibri Light" panose="020F0302020204030204"/>
            </a:rPr>
            <a:t>morālo ideālu</a:t>
          </a:r>
          <a:r>
            <a:rPr lang="lv-LV" sz="2500" kern="1200"/>
            <a:t> cēlums.</a:t>
          </a:r>
          <a:r>
            <a:rPr lang="lv-LV" sz="2500" kern="1200">
              <a:latin typeface="Calibri Light" panose="020F0302020204030204"/>
            </a:rPr>
            <a:t> </a:t>
          </a:r>
          <a:endParaRPr lang="en-US" sz="2500" kern="1200" dirty="0"/>
        </a:p>
      </dsp:txBody>
      <dsp:txXfrm>
        <a:off x="68270" y="74165"/>
        <a:ext cx="10379060" cy="1261975"/>
      </dsp:txXfrm>
    </dsp:sp>
    <dsp:sp modelId="{B155E7F8-2E13-4775-8666-01BB31F5962E}">
      <dsp:nvSpPr>
        <dsp:cNvPr id="0" name=""/>
        <dsp:cNvSpPr/>
      </dsp:nvSpPr>
      <dsp:spPr>
        <a:xfrm>
          <a:off x="0" y="1476411"/>
          <a:ext cx="10515600" cy="139851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2500" kern="1200" dirty="0"/>
            <a:t>Cilvēks savā apziņā var konstatēt universālus morāles principus, ko vairāk vai mazāk pazīst visas lielās civilizācijas (piemēram - nedari otram to, ko negribi, lai darītu tev pašam).</a:t>
          </a:r>
          <a:endParaRPr lang="en-US" sz="2500" kern="1200" dirty="0"/>
        </a:p>
      </dsp:txBody>
      <dsp:txXfrm>
        <a:off x="68270" y="1544681"/>
        <a:ext cx="10379060" cy="1261975"/>
      </dsp:txXfrm>
    </dsp:sp>
    <dsp:sp modelId="{FB68206A-47E8-41F6-8822-F84A3F19DCD6}">
      <dsp:nvSpPr>
        <dsp:cNvPr id="0" name=""/>
        <dsp:cNvSpPr/>
      </dsp:nvSpPr>
      <dsp:spPr>
        <a:xfrm>
          <a:off x="0" y="2946926"/>
          <a:ext cx="10515600" cy="139851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2500" kern="1200"/>
            <a:t>Pati daba </a:t>
          </a:r>
          <a:r>
            <a:rPr lang="lv-LV" sz="2500" kern="1200">
              <a:latin typeface="Calibri Light" panose="020F0302020204030204"/>
            </a:rPr>
            <a:t>(kosmoss)</a:t>
          </a:r>
          <a:r>
            <a:rPr lang="lv-LV" sz="2500" kern="1200"/>
            <a:t> cilvēkam ir kā dāvana, kuru jāsaudzē, lai arī nākamās paaudzes varētu tajā cienīgi dzīvot</a:t>
          </a:r>
          <a:endParaRPr lang="en-US" sz="2500" kern="1200" dirty="0"/>
        </a:p>
      </dsp:txBody>
      <dsp:txXfrm>
        <a:off x="68270" y="3015196"/>
        <a:ext cx="10379060" cy="126197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FE4808-BF1D-4712-9FAD-EF6E5177C41D}" type="datetimeFigureOut">
              <a:rPr lang="en-US" smtClean="0"/>
              <a:t>10/26/2023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738D9C-BA38-4A5E-967E-2F079322A3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88744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FE4808-BF1D-4712-9FAD-EF6E5177C41D}" type="datetimeFigureOut">
              <a:rPr lang="en-US" smtClean="0"/>
              <a:t>10/26/2023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738D9C-BA38-4A5E-967E-2F079322A3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10866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FE4808-BF1D-4712-9FAD-EF6E5177C41D}" type="datetimeFigureOut">
              <a:rPr lang="en-US" smtClean="0"/>
              <a:t>10/26/2023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738D9C-BA38-4A5E-967E-2F079322A3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25604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rsraksta slai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8F228779-61C0-4C8C-BCB4-26DF4E9A2D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lv-LV"/>
              <a:t>Rediģēt šablona virsraksta stilu</a:t>
            </a:r>
          </a:p>
        </p:txBody>
      </p:sp>
      <p:sp>
        <p:nvSpPr>
          <p:cNvPr id="3" name="Apakšvirsraksts 2">
            <a:extLst>
              <a:ext uri="{FF2B5EF4-FFF2-40B4-BE49-F238E27FC236}">
                <a16:creationId xmlns:a16="http://schemas.microsoft.com/office/drawing/2014/main" id="{BBEE8F59-1D3D-4D9B-A1E3-6682BDD398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lv-LV"/>
              <a:t>Noklikšķiniet, lai rediģētu šablona apakšvirsraksta stilu</a:t>
            </a:r>
          </a:p>
        </p:txBody>
      </p:sp>
      <p:sp>
        <p:nvSpPr>
          <p:cNvPr id="5" name="Kājenes vietturis 4">
            <a:extLst>
              <a:ext uri="{FF2B5EF4-FFF2-40B4-BE49-F238E27FC236}">
                <a16:creationId xmlns:a16="http://schemas.microsoft.com/office/drawing/2014/main" id="{C4D99B03-7410-4B5C-8462-C3B34E625B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lv-LV"/>
              <a:t>Tikumiskās audzināšanas programma «e-</a:t>
            </a:r>
            <a:r>
              <a:rPr lang="lv-LV" err="1"/>
              <a:t>TAP</a:t>
            </a:r>
            <a:r>
              <a:rPr lang="lv-LV"/>
              <a:t>»</a:t>
            </a:r>
          </a:p>
        </p:txBody>
      </p:sp>
      <p:sp>
        <p:nvSpPr>
          <p:cNvPr id="6" name="Slaida numura vietturis 5">
            <a:extLst>
              <a:ext uri="{FF2B5EF4-FFF2-40B4-BE49-F238E27FC236}">
                <a16:creationId xmlns:a16="http://schemas.microsoft.com/office/drawing/2014/main" id="{9D1195F8-465A-4876-ABCA-4B4954FF0E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B40F-253C-4A2C-A7BA-87C281F7059C}" type="slidenum">
              <a:rPr lang="lv-LV" smtClean="0"/>
              <a:t>‹#›</a:t>
            </a:fld>
            <a:endParaRPr lang="lv-LV"/>
          </a:p>
        </p:txBody>
      </p:sp>
      <p:sp>
        <p:nvSpPr>
          <p:cNvPr id="7" name="Datuma vietturis 6">
            <a:extLst>
              <a:ext uri="{FF2B5EF4-FFF2-40B4-BE49-F238E27FC236}">
                <a16:creationId xmlns:a16="http://schemas.microsoft.com/office/drawing/2014/main" id="{340EAAE9-9D49-43B5-B2EA-E01CA3100996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fld id="{59905B8D-2AD7-43C5-B5C7-AAC8C9C7DC62}" type="datetimeFigureOut">
              <a:rPr lang="lv-LV" smtClean="0"/>
              <a:t>26.10.2023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4816083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Virsraksts un satu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527A40F3-953A-4AAC-949B-6308D4F2D6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/>
              <a:t>Rediģēt šablona virsraksta stilu</a:t>
            </a:r>
          </a:p>
        </p:txBody>
      </p:sp>
      <p:sp>
        <p:nvSpPr>
          <p:cNvPr id="3" name="Satura vietturis 2">
            <a:extLst>
              <a:ext uri="{FF2B5EF4-FFF2-40B4-BE49-F238E27FC236}">
                <a16:creationId xmlns:a16="http://schemas.microsoft.com/office/drawing/2014/main" id="{9E47D260-528F-4935-8FFF-1214219154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lv-LV"/>
              <a:t>Noklikšķiniet, lai rediģētu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</a:p>
        </p:txBody>
      </p:sp>
      <p:sp>
        <p:nvSpPr>
          <p:cNvPr id="4" name="Datuma vietturis 3">
            <a:extLst>
              <a:ext uri="{FF2B5EF4-FFF2-40B4-BE49-F238E27FC236}">
                <a16:creationId xmlns:a16="http://schemas.microsoft.com/office/drawing/2014/main" id="{68DDCEF3-48D9-4C76-81A0-FBC0665650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05B8D-2AD7-43C5-B5C7-AAC8C9C7DC62}" type="datetimeFigureOut">
              <a:rPr lang="lv-LV" smtClean="0"/>
              <a:t>26.10.2023</a:t>
            </a:fld>
            <a:endParaRPr lang="lv-LV"/>
          </a:p>
        </p:txBody>
      </p:sp>
      <p:sp>
        <p:nvSpPr>
          <p:cNvPr id="5" name="Kājenes vietturis 4">
            <a:extLst>
              <a:ext uri="{FF2B5EF4-FFF2-40B4-BE49-F238E27FC236}">
                <a16:creationId xmlns:a16="http://schemas.microsoft.com/office/drawing/2014/main" id="{6019CA23-9B7B-48C8-9456-CAC16CB73F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aida numura vietturis 5">
            <a:extLst>
              <a:ext uri="{FF2B5EF4-FFF2-40B4-BE49-F238E27FC236}">
                <a16:creationId xmlns:a16="http://schemas.microsoft.com/office/drawing/2014/main" id="{6EDFD709-3A7E-45FA-9E28-A0E118D4D1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B40F-253C-4A2C-A7BA-87C281F7059C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2744722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Virsraksts un satu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527A40F3-953A-4AAC-949B-6308D4F2D6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/>
              <a:t>Rediģēt šablona virsraksta stilu</a:t>
            </a:r>
          </a:p>
        </p:txBody>
      </p:sp>
      <p:sp>
        <p:nvSpPr>
          <p:cNvPr id="3" name="Satura vietturis 2">
            <a:extLst>
              <a:ext uri="{FF2B5EF4-FFF2-40B4-BE49-F238E27FC236}">
                <a16:creationId xmlns:a16="http://schemas.microsoft.com/office/drawing/2014/main" id="{9E47D260-528F-4935-8FFF-1214219154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lv-LV"/>
              <a:t>Noklikšķiniet, lai rediģētu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</a:p>
        </p:txBody>
      </p:sp>
      <p:sp>
        <p:nvSpPr>
          <p:cNvPr id="4" name="Datuma vietturis 3">
            <a:extLst>
              <a:ext uri="{FF2B5EF4-FFF2-40B4-BE49-F238E27FC236}">
                <a16:creationId xmlns:a16="http://schemas.microsoft.com/office/drawing/2014/main" id="{68DDCEF3-48D9-4C76-81A0-FBC0665650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05B8D-2AD7-43C5-B5C7-AAC8C9C7DC62}" type="datetimeFigureOut">
              <a:rPr lang="lv-LV" smtClean="0"/>
              <a:t>26.10.2023</a:t>
            </a:fld>
            <a:endParaRPr lang="lv-LV"/>
          </a:p>
        </p:txBody>
      </p:sp>
      <p:sp>
        <p:nvSpPr>
          <p:cNvPr id="5" name="Kājenes vietturis 4">
            <a:extLst>
              <a:ext uri="{FF2B5EF4-FFF2-40B4-BE49-F238E27FC236}">
                <a16:creationId xmlns:a16="http://schemas.microsoft.com/office/drawing/2014/main" id="{6019CA23-9B7B-48C8-9456-CAC16CB73F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aida numura vietturis 5">
            <a:extLst>
              <a:ext uri="{FF2B5EF4-FFF2-40B4-BE49-F238E27FC236}">
                <a16:creationId xmlns:a16="http://schemas.microsoft.com/office/drawing/2014/main" id="{6EDFD709-3A7E-45FA-9E28-A0E118D4D1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B40F-253C-4A2C-A7BA-87C281F7059C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2873921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adaļas galve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1AF2105A-BE16-4023-A281-449CC000A1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lv-LV"/>
              <a:t>Rediģēt šablona virsraksta stilu</a:t>
            </a:r>
          </a:p>
        </p:txBody>
      </p:sp>
      <p:sp>
        <p:nvSpPr>
          <p:cNvPr id="3" name="Teksta vietturis 2">
            <a:extLst>
              <a:ext uri="{FF2B5EF4-FFF2-40B4-BE49-F238E27FC236}">
                <a16:creationId xmlns:a16="http://schemas.microsoft.com/office/drawing/2014/main" id="{907BA1F9-8DAC-42A7-920E-1A189996B5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lv-LV"/>
              <a:t>Noklikšķiniet, lai rediģētu šablona teksta stilus</a:t>
            </a:r>
          </a:p>
        </p:txBody>
      </p:sp>
      <p:sp>
        <p:nvSpPr>
          <p:cNvPr id="4" name="Datuma vietturis 3">
            <a:extLst>
              <a:ext uri="{FF2B5EF4-FFF2-40B4-BE49-F238E27FC236}">
                <a16:creationId xmlns:a16="http://schemas.microsoft.com/office/drawing/2014/main" id="{BC18F243-920D-4A3A-815C-2C8B3A1B4C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05B8D-2AD7-43C5-B5C7-AAC8C9C7DC62}" type="datetimeFigureOut">
              <a:rPr lang="lv-LV" smtClean="0"/>
              <a:t>26.10.2023</a:t>
            </a:fld>
            <a:endParaRPr lang="lv-LV"/>
          </a:p>
        </p:txBody>
      </p:sp>
      <p:sp>
        <p:nvSpPr>
          <p:cNvPr id="5" name="Kājenes vietturis 4">
            <a:extLst>
              <a:ext uri="{FF2B5EF4-FFF2-40B4-BE49-F238E27FC236}">
                <a16:creationId xmlns:a16="http://schemas.microsoft.com/office/drawing/2014/main" id="{00E3CB7D-6D73-4377-A844-9C588A99E8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aida numura vietturis 5">
            <a:extLst>
              <a:ext uri="{FF2B5EF4-FFF2-40B4-BE49-F238E27FC236}">
                <a16:creationId xmlns:a16="http://schemas.microsoft.com/office/drawing/2014/main" id="{E414FF69-E7CD-4A50-A335-4B98594D02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B40F-253C-4A2C-A7BA-87C281F7059C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29973233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ivi satura blok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F1A10C63-37CE-49AB-AC37-6764E656CD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/>
              <a:t>Rediģēt šablona virsraksta stilu</a:t>
            </a:r>
          </a:p>
        </p:txBody>
      </p:sp>
      <p:sp>
        <p:nvSpPr>
          <p:cNvPr id="3" name="Satura vietturis 2">
            <a:extLst>
              <a:ext uri="{FF2B5EF4-FFF2-40B4-BE49-F238E27FC236}">
                <a16:creationId xmlns:a16="http://schemas.microsoft.com/office/drawing/2014/main" id="{20392354-6C8A-4C1A-9AD8-0E8176B9C1B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lv-LV"/>
              <a:t>Noklikšķiniet, lai rediģētu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</a:p>
        </p:txBody>
      </p:sp>
      <p:sp>
        <p:nvSpPr>
          <p:cNvPr id="4" name="Satura vietturis 3">
            <a:extLst>
              <a:ext uri="{FF2B5EF4-FFF2-40B4-BE49-F238E27FC236}">
                <a16:creationId xmlns:a16="http://schemas.microsoft.com/office/drawing/2014/main" id="{3C8CB974-E128-45FF-8DFE-7D2ACBD27B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lv-LV"/>
              <a:t>Noklikšķiniet, lai rediģētu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</a:p>
        </p:txBody>
      </p:sp>
      <p:sp>
        <p:nvSpPr>
          <p:cNvPr id="5" name="Datuma vietturis 4">
            <a:extLst>
              <a:ext uri="{FF2B5EF4-FFF2-40B4-BE49-F238E27FC236}">
                <a16:creationId xmlns:a16="http://schemas.microsoft.com/office/drawing/2014/main" id="{01B26E6D-53D2-4630-B583-1FEA1C9C56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05B8D-2AD7-43C5-B5C7-AAC8C9C7DC62}" type="datetimeFigureOut">
              <a:rPr lang="lv-LV" smtClean="0"/>
              <a:t>26.10.2023</a:t>
            </a:fld>
            <a:endParaRPr lang="lv-LV"/>
          </a:p>
        </p:txBody>
      </p:sp>
      <p:sp>
        <p:nvSpPr>
          <p:cNvPr id="6" name="Kājenes vietturis 5">
            <a:extLst>
              <a:ext uri="{FF2B5EF4-FFF2-40B4-BE49-F238E27FC236}">
                <a16:creationId xmlns:a16="http://schemas.microsoft.com/office/drawing/2014/main" id="{AFB42425-E935-47EC-B04E-4AD03A1D7E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7" name="Slaida numura vietturis 6">
            <a:extLst>
              <a:ext uri="{FF2B5EF4-FFF2-40B4-BE49-F238E27FC236}">
                <a16:creationId xmlns:a16="http://schemas.microsoft.com/office/drawing/2014/main" id="{8B65D0B1-1932-4D68-9D1B-9AC143A6EC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B40F-253C-4A2C-A7BA-87C281F7059C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4941974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līdzināju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F6D142B8-4977-4975-9863-149F90B27C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lv-LV"/>
              <a:t>Rediģēt šablona virsraksta stilu</a:t>
            </a:r>
          </a:p>
        </p:txBody>
      </p:sp>
      <p:sp>
        <p:nvSpPr>
          <p:cNvPr id="3" name="Teksta vietturis 2">
            <a:extLst>
              <a:ext uri="{FF2B5EF4-FFF2-40B4-BE49-F238E27FC236}">
                <a16:creationId xmlns:a16="http://schemas.microsoft.com/office/drawing/2014/main" id="{02A36313-154D-46B3-A6AF-D33248A49E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v-LV"/>
              <a:t>Noklikšķiniet, lai rediģētu šablona teksta stilus</a:t>
            </a:r>
          </a:p>
        </p:txBody>
      </p:sp>
      <p:sp>
        <p:nvSpPr>
          <p:cNvPr id="4" name="Satura vietturis 3">
            <a:extLst>
              <a:ext uri="{FF2B5EF4-FFF2-40B4-BE49-F238E27FC236}">
                <a16:creationId xmlns:a16="http://schemas.microsoft.com/office/drawing/2014/main" id="{F3F9E0B4-FEC1-4318-8355-28E05AF378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lv-LV"/>
              <a:t>Noklikšķiniet, lai rediģētu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</a:p>
        </p:txBody>
      </p:sp>
      <p:sp>
        <p:nvSpPr>
          <p:cNvPr id="5" name="Teksta vietturis 4">
            <a:extLst>
              <a:ext uri="{FF2B5EF4-FFF2-40B4-BE49-F238E27FC236}">
                <a16:creationId xmlns:a16="http://schemas.microsoft.com/office/drawing/2014/main" id="{6A6B43FF-6AFA-4507-A225-2E09D6561AE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v-LV"/>
              <a:t>Noklikšķiniet, lai rediģētu šablona teksta stilus</a:t>
            </a:r>
          </a:p>
        </p:txBody>
      </p:sp>
      <p:sp>
        <p:nvSpPr>
          <p:cNvPr id="6" name="Satura vietturis 5">
            <a:extLst>
              <a:ext uri="{FF2B5EF4-FFF2-40B4-BE49-F238E27FC236}">
                <a16:creationId xmlns:a16="http://schemas.microsoft.com/office/drawing/2014/main" id="{E633F104-B9D0-4FDF-9B1B-DB5584CB19F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lv-LV"/>
              <a:t>Noklikšķiniet, lai rediģētu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</a:p>
        </p:txBody>
      </p:sp>
      <p:sp>
        <p:nvSpPr>
          <p:cNvPr id="7" name="Datuma vietturis 6">
            <a:extLst>
              <a:ext uri="{FF2B5EF4-FFF2-40B4-BE49-F238E27FC236}">
                <a16:creationId xmlns:a16="http://schemas.microsoft.com/office/drawing/2014/main" id="{EAE456EF-6758-4780-9B88-D67FB89D54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05B8D-2AD7-43C5-B5C7-AAC8C9C7DC62}" type="datetimeFigureOut">
              <a:rPr lang="lv-LV" smtClean="0"/>
              <a:t>26.10.2023</a:t>
            </a:fld>
            <a:endParaRPr lang="lv-LV"/>
          </a:p>
        </p:txBody>
      </p:sp>
      <p:sp>
        <p:nvSpPr>
          <p:cNvPr id="8" name="Kājenes vietturis 7">
            <a:extLst>
              <a:ext uri="{FF2B5EF4-FFF2-40B4-BE49-F238E27FC236}">
                <a16:creationId xmlns:a16="http://schemas.microsoft.com/office/drawing/2014/main" id="{9F41904B-78A2-4462-85B4-1A98908B2B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9" name="Slaida numura vietturis 8">
            <a:extLst>
              <a:ext uri="{FF2B5EF4-FFF2-40B4-BE49-F238E27FC236}">
                <a16:creationId xmlns:a16="http://schemas.microsoft.com/office/drawing/2014/main" id="{95BC230F-4303-4432-B577-C0C1669DF9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B40F-253C-4A2C-A7BA-87C281F7059C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9166514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kai virsraks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BD3202D5-A75B-46D6-9AEC-4D4D4F3A12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/>
              <a:t>Rediģēt šablona virsraksta stilu</a:t>
            </a:r>
          </a:p>
        </p:txBody>
      </p:sp>
      <p:sp>
        <p:nvSpPr>
          <p:cNvPr id="3" name="Datuma vietturis 2">
            <a:extLst>
              <a:ext uri="{FF2B5EF4-FFF2-40B4-BE49-F238E27FC236}">
                <a16:creationId xmlns:a16="http://schemas.microsoft.com/office/drawing/2014/main" id="{93F540D8-55F4-460A-A64B-B10450F9E2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05B8D-2AD7-43C5-B5C7-AAC8C9C7DC62}" type="datetimeFigureOut">
              <a:rPr lang="lv-LV" smtClean="0"/>
              <a:t>26.10.2023</a:t>
            </a:fld>
            <a:endParaRPr lang="lv-LV"/>
          </a:p>
        </p:txBody>
      </p:sp>
      <p:sp>
        <p:nvSpPr>
          <p:cNvPr id="4" name="Kājenes vietturis 3">
            <a:extLst>
              <a:ext uri="{FF2B5EF4-FFF2-40B4-BE49-F238E27FC236}">
                <a16:creationId xmlns:a16="http://schemas.microsoft.com/office/drawing/2014/main" id="{2F28EED8-378B-4930-9617-A3122F707C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5" name="Slaida numura vietturis 4">
            <a:extLst>
              <a:ext uri="{FF2B5EF4-FFF2-40B4-BE49-F238E27FC236}">
                <a16:creationId xmlns:a16="http://schemas.microsoft.com/office/drawing/2014/main" id="{AF4D2A10-56DB-4B9B-9DDE-E2E783372A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B40F-253C-4A2C-A7BA-87C281F7059C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86290272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uk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a vietturis 1">
            <a:extLst>
              <a:ext uri="{FF2B5EF4-FFF2-40B4-BE49-F238E27FC236}">
                <a16:creationId xmlns:a16="http://schemas.microsoft.com/office/drawing/2014/main" id="{159FF9BB-260E-42AE-BDAC-9D342D9092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05B8D-2AD7-43C5-B5C7-AAC8C9C7DC62}" type="datetimeFigureOut">
              <a:rPr lang="lv-LV" smtClean="0"/>
              <a:t>26.10.2023</a:t>
            </a:fld>
            <a:endParaRPr lang="lv-LV"/>
          </a:p>
        </p:txBody>
      </p:sp>
      <p:sp>
        <p:nvSpPr>
          <p:cNvPr id="3" name="Kājenes vietturis 2">
            <a:extLst>
              <a:ext uri="{FF2B5EF4-FFF2-40B4-BE49-F238E27FC236}">
                <a16:creationId xmlns:a16="http://schemas.microsoft.com/office/drawing/2014/main" id="{3A369999-4E8D-4EB1-9674-51F38E1683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4" name="Slaida numura vietturis 3">
            <a:extLst>
              <a:ext uri="{FF2B5EF4-FFF2-40B4-BE49-F238E27FC236}">
                <a16:creationId xmlns:a16="http://schemas.microsoft.com/office/drawing/2014/main" id="{457E5497-68D4-419B-925A-A33275DDC9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B40F-253C-4A2C-A7BA-87C281F7059C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9180040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FE4808-BF1D-4712-9FAD-EF6E5177C41D}" type="datetimeFigureOut">
              <a:rPr lang="en-US" smtClean="0"/>
              <a:t>10/26/2023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738D9C-BA38-4A5E-967E-2F079322A3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793834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turs ar paraks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66897398-DB85-4173-BA38-3A4EEC1D3E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lv-LV"/>
              <a:t>Rediģēt šablona virsraksta stilu</a:t>
            </a:r>
          </a:p>
        </p:txBody>
      </p:sp>
      <p:sp>
        <p:nvSpPr>
          <p:cNvPr id="3" name="Satura vietturis 2">
            <a:extLst>
              <a:ext uri="{FF2B5EF4-FFF2-40B4-BE49-F238E27FC236}">
                <a16:creationId xmlns:a16="http://schemas.microsoft.com/office/drawing/2014/main" id="{83940C2C-A96B-46B1-8B9E-189B8D8812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lv-LV"/>
              <a:t>Noklikšķiniet, lai rediģētu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</a:p>
        </p:txBody>
      </p:sp>
      <p:sp>
        <p:nvSpPr>
          <p:cNvPr id="4" name="Teksta vietturis 3">
            <a:extLst>
              <a:ext uri="{FF2B5EF4-FFF2-40B4-BE49-F238E27FC236}">
                <a16:creationId xmlns:a16="http://schemas.microsoft.com/office/drawing/2014/main" id="{48027D95-1190-4ADE-AF54-772123F2DC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lv-LV"/>
              <a:t>Noklikšķiniet, lai rediģētu šablona teksta stilus</a:t>
            </a:r>
          </a:p>
        </p:txBody>
      </p:sp>
      <p:sp>
        <p:nvSpPr>
          <p:cNvPr id="5" name="Datuma vietturis 4">
            <a:extLst>
              <a:ext uri="{FF2B5EF4-FFF2-40B4-BE49-F238E27FC236}">
                <a16:creationId xmlns:a16="http://schemas.microsoft.com/office/drawing/2014/main" id="{85DE785F-192A-4734-BC0C-E4AE7E95AA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05B8D-2AD7-43C5-B5C7-AAC8C9C7DC62}" type="datetimeFigureOut">
              <a:rPr lang="lv-LV" smtClean="0"/>
              <a:t>26.10.2023</a:t>
            </a:fld>
            <a:endParaRPr lang="lv-LV"/>
          </a:p>
        </p:txBody>
      </p:sp>
      <p:sp>
        <p:nvSpPr>
          <p:cNvPr id="6" name="Kājenes vietturis 5">
            <a:extLst>
              <a:ext uri="{FF2B5EF4-FFF2-40B4-BE49-F238E27FC236}">
                <a16:creationId xmlns:a16="http://schemas.microsoft.com/office/drawing/2014/main" id="{6B778F8D-F060-41F3-A625-6F9F5F537C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7" name="Slaida numura vietturis 6">
            <a:extLst>
              <a:ext uri="{FF2B5EF4-FFF2-40B4-BE49-F238E27FC236}">
                <a16:creationId xmlns:a16="http://schemas.microsoft.com/office/drawing/2014/main" id="{2B012906-0CE9-421F-A911-5B50640EE3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B40F-253C-4A2C-A7BA-87C281F7059C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65437786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ttēls ar paraks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D75863EE-4D36-400B-A724-9742900FFB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lv-LV"/>
              <a:t>Rediģēt šablona virsraksta stilu</a:t>
            </a:r>
          </a:p>
        </p:txBody>
      </p:sp>
      <p:sp>
        <p:nvSpPr>
          <p:cNvPr id="3" name="Attēla vietturis 2">
            <a:extLst>
              <a:ext uri="{FF2B5EF4-FFF2-40B4-BE49-F238E27FC236}">
                <a16:creationId xmlns:a16="http://schemas.microsoft.com/office/drawing/2014/main" id="{304BB024-F865-4642-9376-FDDC6303C74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lv-LV"/>
          </a:p>
        </p:txBody>
      </p:sp>
      <p:sp>
        <p:nvSpPr>
          <p:cNvPr id="4" name="Teksta vietturis 3">
            <a:extLst>
              <a:ext uri="{FF2B5EF4-FFF2-40B4-BE49-F238E27FC236}">
                <a16:creationId xmlns:a16="http://schemas.microsoft.com/office/drawing/2014/main" id="{84809A04-3866-47D5-B638-1CC0378554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lv-LV"/>
              <a:t>Noklikšķiniet, lai rediģētu šablona teksta stilus</a:t>
            </a:r>
          </a:p>
        </p:txBody>
      </p:sp>
      <p:sp>
        <p:nvSpPr>
          <p:cNvPr id="5" name="Datuma vietturis 4">
            <a:extLst>
              <a:ext uri="{FF2B5EF4-FFF2-40B4-BE49-F238E27FC236}">
                <a16:creationId xmlns:a16="http://schemas.microsoft.com/office/drawing/2014/main" id="{59C68826-2A02-4BDB-93F3-F327244C10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05B8D-2AD7-43C5-B5C7-AAC8C9C7DC62}" type="datetimeFigureOut">
              <a:rPr lang="lv-LV" smtClean="0"/>
              <a:t>26.10.2023</a:t>
            </a:fld>
            <a:endParaRPr lang="lv-LV"/>
          </a:p>
        </p:txBody>
      </p:sp>
      <p:sp>
        <p:nvSpPr>
          <p:cNvPr id="6" name="Kājenes vietturis 5">
            <a:extLst>
              <a:ext uri="{FF2B5EF4-FFF2-40B4-BE49-F238E27FC236}">
                <a16:creationId xmlns:a16="http://schemas.microsoft.com/office/drawing/2014/main" id="{C8E961D9-4421-40C4-A596-2AABB1C0B1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7" name="Slaida numura vietturis 6">
            <a:extLst>
              <a:ext uri="{FF2B5EF4-FFF2-40B4-BE49-F238E27FC236}">
                <a16:creationId xmlns:a16="http://schemas.microsoft.com/office/drawing/2014/main" id="{ED58F46C-ABE8-4194-87CD-0F9606E650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B40F-253C-4A2C-A7BA-87C281F7059C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26235368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Virsraksts un vertikāls teks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4C424DA7-6ED7-489E-81CC-7ACDF6F0F8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/>
              <a:t>Rediģēt šablona virsraksta stilu</a:t>
            </a:r>
          </a:p>
        </p:txBody>
      </p:sp>
      <p:sp>
        <p:nvSpPr>
          <p:cNvPr id="3" name="Vertikāls teksta vietturis 2">
            <a:extLst>
              <a:ext uri="{FF2B5EF4-FFF2-40B4-BE49-F238E27FC236}">
                <a16:creationId xmlns:a16="http://schemas.microsoft.com/office/drawing/2014/main" id="{9CAE25FC-ABDA-4840-8533-3C069C7302C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lv-LV"/>
              <a:t>Noklikšķiniet, lai rediģētu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</a:p>
        </p:txBody>
      </p:sp>
      <p:sp>
        <p:nvSpPr>
          <p:cNvPr id="4" name="Datuma vietturis 3">
            <a:extLst>
              <a:ext uri="{FF2B5EF4-FFF2-40B4-BE49-F238E27FC236}">
                <a16:creationId xmlns:a16="http://schemas.microsoft.com/office/drawing/2014/main" id="{A5D802F8-2BBB-4A48-ABE9-9780FA93A6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05B8D-2AD7-43C5-B5C7-AAC8C9C7DC62}" type="datetimeFigureOut">
              <a:rPr lang="lv-LV" smtClean="0"/>
              <a:t>26.10.2023</a:t>
            </a:fld>
            <a:endParaRPr lang="lv-LV"/>
          </a:p>
        </p:txBody>
      </p:sp>
      <p:sp>
        <p:nvSpPr>
          <p:cNvPr id="5" name="Kājenes vietturis 4">
            <a:extLst>
              <a:ext uri="{FF2B5EF4-FFF2-40B4-BE49-F238E27FC236}">
                <a16:creationId xmlns:a16="http://schemas.microsoft.com/office/drawing/2014/main" id="{EE4FF3E1-02A5-4CE1-B275-85A8F821F0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aida numura vietturis 5">
            <a:extLst>
              <a:ext uri="{FF2B5EF4-FFF2-40B4-BE49-F238E27FC236}">
                <a16:creationId xmlns:a16="http://schemas.microsoft.com/office/drawing/2014/main" id="{B9B231A8-6872-4513-B7DA-3DDC7378C6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B40F-253C-4A2C-A7BA-87C281F7059C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49556602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āls virsraksts un teks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āls virsraksts 1">
            <a:extLst>
              <a:ext uri="{FF2B5EF4-FFF2-40B4-BE49-F238E27FC236}">
                <a16:creationId xmlns:a16="http://schemas.microsoft.com/office/drawing/2014/main" id="{4989F32B-0E6E-4293-A1FB-82CAD89AED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lv-LV"/>
              <a:t>Rediģēt šablona virsraksta stilu</a:t>
            </a:r>
          </a:p>
        </p:txBody>
      </p:sp>
      <p:sp>
        <p:nvSpPr>
          <p:cNvPr id="3" name="Vertikāls teksta vietturis 2">
            <a:extLst>
              <a:ext uri="{FF2B5EF4-FFF2-40B4-BE49-F238E27FC236}">
                <a16:creationId xmlns:a16="http://schemas.microsoft.com/office/drawing/2014/main" id="{6F4065EB-9903-4833-8B26-B31BFFC008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lv-LV"/>
              <a:t>Noklikšķiniet, lai rediģētu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</a:p>
        </p:txBody>
      </p:sp>
      <p:sp>
        <p:nvSpPr>
          <p:cNvPr id="4" name="Datuma vietturis 3">
            <a:extLst>
              <a:ext uri="{FF2B5EF4-FFF2-40B4-BE49-F238E27FC236}">
                <a16:creationId xmlns:a16="http://schemas.microsoft.com/office/drawing/2014/main" id="{10CF3A90-87D8-4FB1-83C6-0EDBC21060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05B8D-2AD7-43C5-B5C7-AAC8C9C7DC62}" type="datetimeFigureOut">
              <a:rPr lang="lv-LV" smtClean="0"/>
              <a:t>26.10.2023</a:t>
            </a:fld>
            <a:endParaRPr lang="lv-LV"/>
          </a:p>
        </p:txBody>
      </p:sp>
      <p:sp>
        <p:nvSpPr>
          <p:cNvPr id="5" name="Kājenes vietturis 4">
            <a:extLst>
              <a:ext uri="{FF2B5EF4-FFF2-40B4-BE49-F238E27FC236}">
                <a16:creationId xmlns:a16="http://schemas.microsoft.com/office/drawing/2014/main" id="{7661945D-55BF-481F-8E51-628F8C2A0D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aida numura vietturis 5">
            <a:extLst>
              <a:ext uri="{FF2B5EF4-FFF2-40B4-BE49-F238E27FC236}">
                <a16:creationId xmlns:a16="http://schemas.microsoft.com/office/drawing/2014/main" id="{00D2B39B-0B95-4745-A944-22664762FA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B40F-253C-4A2C-A7BA-87C281F7059C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0441911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FE4808-BF1D-4712-9FAD-EF6E5177C41D}" type="datetimeFigureOut">
              <a:rPr lang="en-US" smtClean="0"/>
              <a:t>10/26/2023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738D9C-BA38-4A5E-967E-2F079322A3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84230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FE4808-BF1D-4712-9FAD-EF6E5177C41D}" type="datetimeFigureOut">
              <a:rPr lang="en-US" smtClean="0"/>
              <a:t>10/26/2023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738D9C-BA38-4A5E-967E-2F079322A3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7349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FE4808-BF1D-4712-9FAD-EF6E5177C41D}" type="datetimeFigureOut">
              <a:rPr lang="en-US" smtClean="0"/>
              <a:t>10/26/2023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738D9C-BA38-4A5E-967E-2F079322A3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7222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FE4808-BF1D-4712-9FAD-EF6E5177C41D}" type="datetimeFigureOut">
              <a:rPr lang="en-US" smtClean="0"/>
              <a:t>10/26/2023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738D9C-BA38-4A5E-967E-2F079322A3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23694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FE4808-BF1D-4712-9FAD-EF6E5177C41D}" type="datetimeFigureOut">
              <a:rPr lang="en-US" smtClean="0"/>
              <a:t>10/26/2023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738D9C-BA38-4A5E-967E-2F079322A3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16834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FE4808-BF1D-4712-9FAD-EF6E5177C41D}" type="datetimeFigureOut">
              <a:rPr lang="en-US" smtClean="0"/>
              <a:t>10/26/2023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738D9C-BA38-4A5E-967E-2F079322A3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30176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FE4808-BF1D-4712-9FAD-EF6E5177C41D}" type="datetimeFigureOut">
              <a:rPr lang="en-US" smtClean="0"/>
              <a:t>10/26/2023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738D9C-BA38-4A5E-967E-2F079322A3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73467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microsoft.com/office/2007/relationships/hdphoto" Target="../media/hdphoto1.wdp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FE4808-BF1D-4712-9FAD-EF6E5177C41D}" type="datetimeFigureOut">
              <a:rPr lang="en-US" smtClean="0"/>
              <a:t>10/26/2023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738D9C-BA38-4A5E-967E-2F079322A3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1278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alphaModFix amt="50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a vietturis 1">
            <a:extLst>
              <a:ext uri="{FF2B5EF4-FFF2-40B4-BE49-F238E27FC236}">
                <a16:creationId xmlns:a16="http://schemas.microsoft.com/office/drawing/2014/main" id="{C4E9B60D-3E52-4DBB-B98D-4C6B988976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lv-LV"/>
              <a:t>Rediģēt šablona virsraksta stilu</a:t>
            </a:r>
          </a:p>
        </p:txBody>
      </p:sp>
      <p:sp>
        <p:nvSpPr>
          <p:cNvPr id="3" name="Teksta vietturis 2">
            <a:extLst>
              <a:ext uri="{FF2B5EF4-FFF2-40B4-BE49-F238E27FC236}">
                <a16:creationId xmlns:a16="http://schemas.microsoft.com/office/drawing/2014/main" id="{9759CCF8-6F9B-41FF-844C-0B1805D5BA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lv-LV"/>
              <a:t>Noklikšķiniet, lai rediģētu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</a:p>
        </p:txBody>
      </p:sp>
      <p:sp>
        <p:nvSpPr>
          <p:cNvPr id="4" name="Datuma vietturis 3">
            <a:extLst>
              <a:ext uri="{FF2B5EF4-FFF2-40B4-BE49-F238E27FC236}">
                <a16:creationId xmlns:a16="http://schemas.microsoft.com/office/drawing/2014/main" id="{232FFE9E-68EF-4F77-B3F4-E4BF990B531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905B8D-2AD7-43C5-B5C7-AAC8C9C7DC62}" type="datetimeFigureOut">
              <a:rPr lang="lv-LV" smtClean="0"/>
              <a:t>26.10.2023</a:t>
            </a:fld>
            <a:endParaRPr lang="lv-LV"/>
          </a:p>
        </p:txBody>
      </p:sp>
      <p:sp>
        <p:nvSpPr>
          <p:cNvPr id="5" name="Kājenes vietturis 4">
            <a:extLst>
              <a:ext uri="{FF2B5EF4-FFF2-40B4-BE49-F238E27FC236}">
                <a16:creationId xmlns:a16="http://schemas.microsoft.com/office/drawing/2014/main" id="{E5F1484D-E4E5-4D1B-AF95-8FA051A7CB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lv-LV"/>
              <a:t>E-</a:t>
            </a:r>
            <a:r>
              <a:rPr lang="lv-LV" err="1"/>
              <a:t>TAP</a:t>
            </a:r>
            <a:endParaRPr lang="lv-LV"/>
          </a:p>
        </p:txBody>
      </p:sp>
      <p:sp>
        <p:nvSpPr>
          <p:cNvPr id="6" name="Slaida numura vietturis 5">
            <a:extLst>
              <a:ext uri="{FF2B5EF4-FFF2-40B4-BE49-F238E27FC236}">
                <a16:creationId xmlns:a16="http://schemas.microsoft.com/office/drawing/2014/main" id="{144A657D-ADBA-4BF6-8E6E-4FE0C2F2532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02B40F-253C-4A2C-A7BA-87C281F7059C}" type="slidenum">
              <a:rPr lang="lv-LV" smtClean="0"/>
              <a:t>‹#›</a:t>
            </a:fld>
            <a:endParaRPr lang="lv-LV"/>
          </a:p>
        </p:txBody>
      </p:sp>
      <p:pic>
        <p:nvPicPr>
          <p:cNvPr id="7" name="Attēls 6">
            <a:extLst>
              <a:ext uri="{FF2B5EF4-FFF2-40B4-BE49-F238E27FC236}">
                <a16:creationId xmlns:a16="http://schemas.microsoft.com/office/drawing/2014/main" id="{4DCCDCE0-2EF5-4628-8139-B43AB5275DAB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334055" y="155750"/>
            <a:ext cx="1902117" cy="761489"/>
          </a:xfrm>
          <a:prstGeom prst="rect">
            <a:avLst/>
          </a:prstGeom>
        </p:spPr>
      </p:pic>
      <p:pic>
        <p:nvPicPr>
          <p:cNvPr id="8" name="Attēls 7">
            <a:extLst>
              <a:ext uri="{FF2B5EF4-FFF2-40B4-BE49-F238E27FC236}">
                <a16:creationId xmlns:a16="http://schemas.microsoft.com/office/drawing/2014/main" id="{AB3E88F5-45B7-4538-93B5-2715D014B94A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49578" y="6137555"/>
            <a:ext cx="1542422" cy="7106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493027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72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mailto:manuels.fernandezs@lu.lv" TargetMode="External"/><Relationship Id="rId2" Type="http://schemas.openxmlformats.org/officeDocument/2006/relationships/hyperlink" Target="http://www.arete.lu.lv/" TargetMode="Externa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hyperlink" Target="https://www.youtube.com/watch?v=tjs7sTQFZfI" TargetMode="Externa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s://www.youtube.com/watch?v=EE76nwimuT0" TargetMode="Externa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45F9EF60-A8E6-425F-870C-F44EC6141D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81667" y="935822"/>
            <a:ext cx="9510888" cy="3728155"/>
          </a:xfrm>
        </p:spPr>
        <p:txBody>
          <a:bodyPr>
            <a:normAutofit/>
          </a:bodyPr>
          <a:lstStyle/>
          <a:p>
            <a:r>
              <a:rPr lang="lv-LV" sz="4800" dirty="0"/>
              <a:t>10. klase</a:t>
            </a:r>
            <a:br>
              <a:rPr lang="lv-LV" sz="4800" dirty="0"/>
            </a:br>
            <a:r>
              <a:rPr lang="lv-LV" sz="4800" dirty="0">
                <a:cs typeface="Calibri"/>
              </a:rPr>
              <a:t>3. modulis: </a:t>
            </a:r>
            <a:r>
              <a:rPr lang="lv-LV" sz="4800" dirty="0">
                <a:ea typeface="+mj-lt"/>
                <a:cs typeface="+mj-lt"/>
              </a:rPr>
              <a:t>Sabiedrības uzplaukums</a:t>
            </a:r>
            <a:r>
              <a:rPr lang="lv-LV" sz="4800" dirty="0">
                <a:cs typeface="Calibri"/>
              </a:rPr>
              <a:t>  </a:t>
            </a:r>
            <a:br>
              <a:rPr lang="lv-LV" sz="4800" dirty="0">
                <a:cs typeface="Calibri"/>
              </a:rPr>
            </a:br>
            <a:r>
              <a:rPr lang="lv-LV" sz="4800" dirty="0">
                <a:cs typeface="Calibri"/>
              </a:rPr>
              <a:t>3. tēma: </a:t>
            </a:r>
            <a:r>
              <a:rPr lang="lv-LV" sz="4800" dirty="0">
                <a:ea typeface="+mj-lt"/>
                <a:cs typeface="+mj-lt"/>
              </a:rPr>
              <a:t>Es sabiedrībā, savās kopienās un pasaulē.</a:t>
            </a:r>
            <a:br>
              <a:rPr lang="lv-LV" sz="4800" dirty="0">
                <a:ea typeface="+mj-lt"/>
                <a:cs typeface="+mj-lt"/>
              </a:rPr>
            </a:br>
            <a:r>
              <a:rPr lang="lv-LV" sz="4800" b="1" dirty="0">
                <a:cs typeface="Calibri"/>
              </a:rPr>
              <a:t>3. nodarbība: Kosmoss un "es" </a:t>
            </a:r>
            <a:endParaRPr lang="lv-LV" sz="4800" b="1" dirty="0">
              <a:ea typeface="+mj-lt"/>
              <a:cs typeface="+mj-lt"/>
            </a:endParaRPr>
          </a:p>
        </p:txBody>
      </p:sp>
      <p:sp>
        <p:nvSpPr>
          <p:cNvPr id="3" name="Apakšvirsraksts 2">
            <a:extLst>
              <a:ext uri="{FF2B5EF4-FFF2-40B4-BE49-F238E27FC236}">
                <a16:creationId xmlns:a16="http://schemas.microsoft.com/office/drawing/2014/main" id="{A3FF2741-A011-4065-B2FC-71ADEEAF604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94556" y="4769973"/>
            <a:ext cx="9144000" cy="1655762"/>
          </a:xfrm>
        </p:spPr>
        <p:txBody>
          <a:bodyPr/>
          <a:lstStyle/>
          <a:p>
            <a:r>
              <a:rPr lang="lv-LV" dirty="0"/>
              <a:t>Tikumiskās audzināšanas programma «e-TAP+»</a:t>
            </a:r>
          </a:p>
        </p:txBody>
      </p:sp>
      <p:pic>
        <p:nvPicPr>
          <p:cNvPr id="4" name="Attēls 3">
            <a:extLst>
              <a:ext uri="{FF2B5EF4-FFF2-40B4-BE49-F238E27FC236}">
                <a16:creationId xmlns:a16="http://schemas.microsoft.com/office/drawing/2014/main" id="{B9BEAA5C-6C9C-4003-8FF5-D647DDA97D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5881301"/>
            <a:ext cx="2139881" cy="755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85535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44D0AA1-1F59-1F60-4031-A617525DFA02}"/>
              </a:ext>
            </a:extLst>
          </p:cNvPr>
          <p:cNvSpPr txBox="1"/>
          <p:nvPr/>
        </p:nvSpPr>
        <p:spPr>
          <a:xfrm>
            <a:off x="1726586" y="584088"/>
            <a:ext cx="9277219" cy="70788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lv-LV" sz="4000" i="0" dirty="0">
                <a:solidFill>
                  <a:srgbClr val="000000"/>
                </a:solidFill>
                <a:effectLst/>
                <a:latin typeface="Times New Roman"/>
                <a:cs typeface="Times New Roman"/>
              </a:rPr>
              <a:t>Pretstati ķīniešu glezniecībā</a:t>
            </a:r>
            <a:endParaRPr lang="en-US" sz="4000" i="1" dirty="0">
              <a:latin typeface="Times New Roman"/>
              <a:cs typeface="Times New Roman"/>
            </a:endParaRPr>
          </a:p>
        </p:txBody>
      </p:sp>
      <p:pic>
        <p:nvPicPr>
          <p:cNvPr id="3" name="Picture 3" descr="A picture containing text, fabric, porcelain&#10;&#10;Description automatically generated">
            <a:extLst>
              <a:ext uri="{FF2B5EF4-FFF2-40B4-BE49-F238E27FC236}">
                <a16:creationId xmlns:a16="http://schemas.microsoft.com/office/drawing/2014/main" id="{D3F2646E-0B59-6436-ACE9-94529ABA6B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4521" y="1243230"/>
            <a:ext cx="3243220" cy="5016155"/>
          </a:xfrm>
          <a:prstGeom prst="rect">
            <a:avLst/>
          </a:prstGeom>
        </p:spPr>
      </p:pic>
      <p:pic>
        <p:nvPicPr>
          <p:cNvPr id="4" name="Picture 4" descr="A picture containing plant, painting, several&#10;&#10;Description automatically generated">
            <a:extLst>
              <a:ext uri="{FF2B5EF4-FFF2-40B4-BE49-F238E27FC236}">
                <a16:creationId xmlns:a16="http://schemas.microsoft.com/office/drawing/2014/main" id="{6E90AF1F-DB85-C094-8E59-BFD564B5E7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77991" y="1185722"/>
            <a:ext cx="2774823" cy="501615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7AC5051-E701-689D-46C0-C53EF8B7C398}"/>
              </a:ext>
            </a:extLst>
          </p:cNvPr>
          <p:cNvSpPr>
            <a:spLocks noGrp="1" noChangeArrowheads="1"/>
          </p:cNvSpPr>
          <p:nvPr/>
        </p:nvSpPr>
        <p:spPr>
          <a:xfrm>
            <a:off x="4866287" y="1962150"/>
            <a:ext cx="2994870" cy="15801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eaLnBrk="1" hangingPunct="1">
              <a:defRPr/>
            </a:pPr>
            <a:r>
              <a:rPr lang="lv-LV" sz="4000" b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Iņ</a:t>
            </a:r>
            <a:r>
              <a:rPr lang="lv-LV" sz="4000" b="1" dirty="0">
                <a:latin typeface="+mn-lt"/>
              </a:rPr>
              <a:t>-</a:t>
            </a:r>
            <a:r>
              <a:rPr lang="lv-LV" sz="4000" b="1" dirty="0">
                <a:solidFill>
                  <a:srgbClr val="0070C0"/>
                </a:solidFill>
                <a:latin typeface="+mn-lt"/>
              </a:rPr>
              <a:t>jan</a:t>
            </a:r>
            <a:r>
              <a:rPr lang="lv-LV" sz="4000" dirty="0">
                <a:latin typeface="+mn-lt"/>
              </a:rPr>
              <a:t> simboliski tēli mākslas stilos:</a:t>
            </a:r>
            <a:endParaRPr lang="ru-RU" sz="4000" dirty="0">
              <a:latin typeface="+mn-lt"/>
            </a:endParaRPr>
          </a:p>
        </p:txBody>
      </p:sp>
      <p:sp>
        <p:nvSpPr>
          <p:cNvPr id="6" name="TextBox 1">
            <a:extLst>
              <a:ext uri="{FF2B5EF4-FFF2-40B4-BE49-F238E27FC236}">
                <a16:creationId xmlns:a16="http://schemas.microsoft.com/office/drawing/2014/main" id="{1C02DEA3-3618-83FF-C01A-F3721872B4EF}"/>
              </a:ext>
            </a:extLst>
          </p:cNvPr>
          <p:cNvSpPr txBox="1"/>
          <p:nvPr/>
        </p:nvSpPr>
        <p:spPr>
          <a:xfrm>
            <a:off x="4493403" y="4423012"/>
            <a:ext cx="3756870" cy="107721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it-IT" sz="3200" dirty="0"/>
              <a:t>"</a:t>
            </a:r>
            <a:r>
              <a:rPr lang="it-IT" sz="3200" dirty="0" err="1"/>
              <a:t>kalni</a:t>
            </a:r>
            <a:r>
              <a:rPr lang="it-IT" sz="3200" dirty="0"/>
              <a:t> un </a:t>
            </a:r>
            <a:r>
              <a:rPr lang="it-IT" sz="3200" dirty="0" err="1"/>
              <a:t>ūdeņi</a:t>
            </a:r>
            <a:r>
              <a:rPr lang="it-IT" sz="3200" dirty="0"/>
              <a:t>" , </a:t>
            </a:r>
            <a:endParaRPr lang="lv-LV" sz="3200" dirty="0"/>
          </a:p>
          <a:p>
            <a:pPr algn="ctr"/>
            <a:r>
              <a:rPr lang="it-IT" sz="3200" dirty="0"/>
              <a:t>"</a:t>
            </a:r>
            <a:r>
              <a:rPr lang="it-IT" sz="3200" dirty="0" err="1"/>
              <a:t>ziedi</a:t>
            </a:r>
            <a:r>
              <a:rPr lang="it-IT" sz="3200" dirty="0"/>
              <a:t> un </a:t>
            </a:r>
            <a:r>
              <a:rPr lang="it-IT" sz="3200" dirty="0" err="1"/>
              <a:t>putni</a:t>
            </a:r>
            <a:r>
              <a:rPr lang="it-IT" sz="3200" dirty="0"/>
              <a:t>"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6320151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CB5D8F0-6535-ECBE-7F8B-7601D0F3404A}"/>
              </a:ext>
            </a:extLst>
          </p:cNvPr>
          <p:cNvSpPr txBox="1"/>
          <p:nvPr/>
        </p:nvSpPr>
        <p:spPr>
          <a:xfrm>
            <a:off x="1512406" y="761988"/>
            <a:ext cx="8922235" cy="64633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lv-LV" sz="3600" dirty="0">
                <a:solidFill>
                  <a:srgbClr val="000000"/>
                </a:solidFill>
                <a:latin typeface="Calibri"/>
                <a:cs typeface="Times New Roman"/>
              </a:rPr>
              <a:t>M</a:t>
            </a:r>
            <a:r>
              <a:rPr lang="it-IT" sz="3600" i="0" dirty="0">
                <a:solidFill>
                  <a:srgbClr val="000000"/>
                </a:solidFill>
                <a:effectLst/>
                <a:latin typeface="Calibri"/>
                <a:cs typeface="Times New Roman"/>
              </a:rPr>
              <a:t>orālie </a:t>
            </a:r>
            <a:r>
              <a:rPr lang="lv-LV" sz="3600" i="0" dirty="0">
                <a:solidFill>
                  <a:srgbClr val="000000"/>
                </a:solidFill>
                <a:effectLst/>
                <a:latin typeface="Calibri"/>
                <a:cs typeface="Times New Roman"/>
              </a:rPr>
              <a:t>pretstati </a:t>
            </a:r>
            <a:r>
              <a:rPr lang="it-IT" sz="3600" i="0" dirty="0">
                <a:solidFill>
                  <a:srgbClr val="000000"/>
                </a:solidFill>
                <a:effectLst/>
                <a:latin typeface="Calibri"/>
                <a:cs typeface="Times New Roman"/>
              </a:rPr>
              <a:t>un morāli neitrāli pretstati </a:t>
            </a:r>
            <a:endParaRPr lang="en-US" sz="3600" dirty="0">
              <a:latin typeface="Calibri"/>
              <a:cs typeface="Times New Roman"/>
            </a:endParaRPr>
          </a:p>
        </p:txBody>
      </p:sp>
      <p:pic>
        <p:nvPicPr>
          <p:cNvPr id="3" name="Picture 3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7FF4B31B-63AC-9A6B-FF00-CC55C442D1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27230" y="-75"/>
            <a:ext cx="1683808" cy="1717674"/>
          </a:xfrm>
          <a:prstGeom prst="rect">
            <a:avLst/>
          </a:prstGeom>
        </p:spPr>
      </p:pic>
      <p:pic>
        <p:nvPicPr>
          <p:cNvPr id="4" name="Picture 4" descr="Icon&#10;&#10;Description automatically generated">
            <a:extLst>
              <a:ext uri="{FF2B5EF4-FFF2-40B4-BE49-F238E27FC236}">
                <a16:creationId xmlns:a16="http://schemas.microsoft.com/office/drawing/2014/main" id="{EFC9D2E8-757B-266D-5377-6450EC8E25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58" y="62971"/>
            <a:ext cx="1626508" cy="165931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D6BB104-B490-6F5F-DC64-B7131BA0A0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0638" y="1993730"/>
            <a:ext cx="11229438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40" tIns="45720" rIns="91440" bIns="45720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</a:pPr>
            <a:r>
              <a:rPr lang="lv-LV" altLang="lv-LV" sz="2400" b="1" dirty="0">
                <a:latin typeface="Arial"/>
                <a:cs typeface="Arial"/>
              </a:rPr>
              <a:t>Šī ir Debesu un Zemes savienības zīme (zīmogs) Senajā Ķīnā.</a:t>
            </a:r>
          </a:p>
          <a:p>
            <a:pPr>
              <a:spcBef>
                <a:spcPct val="0"/>
              </a:spcBef>
            </a:pPr>
            <a:endParaRPr lang="lv-LV" altLang="lv-LV" sz="2400" b="1" dirty="0">
              <a:latin typeface="Arial"/>
              <a:cs typeface="Arial"/>
            </a:endParaRPr>
          </a:p>
          <a:p>
            <a:pPr eaLnBrk="1" hangingPunct="1">
              <a:spcBef>
                <a:spcPct val="0"/>
              </a:spcBef>
              <a:buClrTx/>
              <a:buSzTx/>
              <a:buFont typeface="Wingdings" panose="05000000000000000000" pitchFamily="2" charset="2"/>
              <a:buNone/>
            </a:pPr>
            <a:r>
              <a:rPr lang="lv-LV" altLang="lv-LV" sz="2400" dirty="0" err="1">
                <a:latin typeface="Arial"/>
                <a:cs typeface="Arial"/>
              </a:rPr>
              <a:t>Jan</a:t>
            </a:r>
            <a:r>
              <a:rPr lang="lv-LV" altLang="lv-LV" sz="2400" dirty="0">
                <a:latin typeface="Arial"/>
                <a:cs typeface="Arial"/>
              </a:rPr>
              <a:t> un </a:t>
            </a:r>
            <a:r>
              <a:rPr lang="lv-LV" altLang="lv-LV" sz="2400" dirty="0" err="1">
                <a:latin typeface="Arial"/>
                <a:cs typeface="Arial"/>
              </a:rPr>
              <a:t>iņ</a:t>
            </a:r>
            <a:r>
              <a:rPr lang="lv-LV" altLang="lv-LV" sz="2400" dirty="0">
                <a:latin typeface="Arial"/>
                <a:cs typeface="Arial"/>
              </a:rPr>
              <a:t> (baltais un sarkanais/melnais) var nozīmēt gan Debesis un Zemi, gan arī vīrišķo un sievišķo, aktīvo un pasīvo principu, pretējas enerģijas, kas elastīgi mijiedarbojoties veido pasauli.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D57902C-DF1D-ED87-7124-68397F79CD74}"/>
              </a:ext>
            </a:extLst>
          </p:cNvPr>
          <p:cNvSpPr txBox="1"/>
          <p:nvPr/>
        </p:nvSpPr>
        <p:spPr>
          <a:xfrm>
            <a:off x="421372" y="4288256"/>
            <a:ext cx="11319933" cy="15696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dirty="0">
                <a:latin typeface="Arial"/>
                <a:cs typeface="Arial"/>
              </a:rPr>
              <a:t>"Jan" un "</a:t>
            </a:r>
            <a:r>
              <a:rPr lang="en-US" sz="2400" dirty="0" err="1">
                <a:latin typeface="Arial"/>
                <a:cs typeface="Arial"/>
              </a:rPr>
              <a:t>iņ</a:t>
            </a:r>
            <a:r>
              <a:rPr lang="en-US" sz="2400" dirty="0">
                <a:latin typeface="Arial"/>
                <a:cs typeface="Arial"/>
              </a:rPr>
              <a:t>" </a:t>
            </a:r>
            <a:r>
              <a:rPr lang="en-US" sz="2400" dirty="0" err="1">
                <a:latin typeface="Arial"/>
                <a:cs typeface="Arial"/>
              </a:rPr>
              <a:t>Ķīnas</a:t>
            </a:r>
            <a:r>
              <a:rPr lang="en-US" sz="2400" dirty="0">
                <a:latin typeface="Arial"/>
                <a:cs typeface="Arial"/>
              </a:rPr>
              <a:t> </a:t>
            </a:r>
            <a:r>
              <a:rPr lang="en-US" sz="2400" dirty="0" err="1">
                <a:latin typeface="Arial"/>
                <a:cs typeface="Arial"/>
              </a:rPr>
              <a:t>kultūrā</a:t>
            </a:r>
            <a:r>
              <a:rPr lang="en-US" sz="2400" dirty="0">
                <a:latin typeface="Arial"/>
                <a:cs typeface="Arial"/>
              </a:rPr>
              <a:t> – </a:t>
            </a:r>
            <a:r>
              <a:rPr lang="en-US" sz="2400" u="sng" dirty="0">
                <a:latin typeface="Arial"/>
                <a:cs typeface="Arial"/>
              </a:rPr>
              <a:t>NAV </a:t>
            </a:r>
            <a:r>
              <a:rPr lang="en-US" sz="2400" u="sng" dirty="0" err="1">
                <a:latin typeface="Arial"/>
                <a:cs typeface="Arial"/>
              </a:rPr>
              <a:t>labais</a:t>
            </a:r>
            <a:r>
              <a:rPr lang="en-US" sz="2400" u="sng" dirty="0">
                <a:latin typeface="Arial"/>
                <a:cs typeface="Arial"/>
              </a:rPr>
              <a:t> un </a:t>
            </a:r>
            <a:r>
              <a:rPr lang="en-US" sz="2400" u="sng" dirty="0" err="1">
                <a:latin typeface="Arial"/>
                <a:cs typeface="Arial"/>
              </a:rPr>
              <a:t>ļaunais</a:t>
            </a:r>
            <a:r>
              <a:rPr lang="en-US" sz="2400" dirty="0">
                <a:latin typeface="Arial"/>
                <a:cs typeface="Arial"/>
              </a:rPr>
              <a:t>, </a:t>
            </a:r>
            <a:r>
              <a:rPr lang="en-US" sz="2400" dirty="0" err="1">
                <a:latin typeface="Arial"/>
                <a:cs typeface="Arial"/>
              </a:rPr>
              <a:t>kā</a:t>
            </a:r>
            <a:r>
              <a:rPr lang="en-US" sz="2400" dirty="0">
                <a:latin typeface="Arial"/>
                <a:cs typeface="Arial"/>
              </a:rPr>
              <a:t> </a:t>
            </a:r>
            <a:r>
              <a:rPr lang="en-US" sz="2400" dirty="0" err="1">
                <a:latin typeface="Arial"/>
                <a:cs typeface="Arial"/>
              </a:rPr>
              <a:t>dažkārt</a:t>
            </a:r>
            <a:r>
              <a:rPr lang="en-US" sz="2400" dirty="0">
                <a:latin typeface="Arial"/>
                <a:cs typeface="Arial"/>
              </a:rPr>
              <a:t> </a:t>
            </a:r>
            <a:r>
              <a:rPr lang="en-US" sz="2400" dirty="0" err="1">
                <a:latin typeface="Arial"/>
                <a:cs typeface="Arial"/>
              </a:rPr>
              <a:t>maldīgi</a:t>
            </a:r>
            <a:r>
              <a:rPr lang="en-US" sz="2400" dirty="0">
                <a:latin typeface="Arial"/>
                <a:cs typeface="Arial"/>
              </a:rPr>
              <a:t> </a:t>
            </a:r>
            <a:r>
              <a:rPr lang="en-US" sz="2400" dirty="0" err="1">
                <a:latin typeface="Arial"/>
                <a:cs typeface="Arial"/>
              </a:rPr>
              <a:t>mūsdienās</a:t>
            </a:r>
            <a:r>
              <a:rPr lang="en-US" sz="2400" dirty="0">
                <a:latin typeface="Arial"/>
                <a:cs typeface="Arial"/>
              </a:rPr>
              <a:t> </a:t>
            </a:r>
            <a:r>
              <a:rPr lang="en-US" sz="2400" dirty="0" err="1">
                <a:latin typeface="Arial"/>
                <a:cs typeface="Arial"/>
              </a:rPr>
              <a:t>iedomājas</a:t>
            </a:r>
            <a:r>
              <a:rPr lang="en-US" sz="2400" dirty="0">
                <a:latin typeface="Arial"/>
                <a:cs typeface="Arial"/>
              </a:rPr>
              <a:t> </a:t>
            </a:r>
            <a:r>
              <a:rPr lang="en-US" sz="2400" dirty="0" err="1">
                <a:latin typeface="Arial"/>
                <a:cs typeface="Arial"/>
              </a:rPr>
              <a:t>Rietumos</a:t>
            </a:r>
            <a:r>
              <a:rPr lang="en-US" sz="2400" dirty="0">
                <a:latin typeface="Arial"/>
                <a:cs typeface="Arial"/>
              </a:rPr>
              <a:t>. </a:t>
            </a:r>
            <a:r>
              <a:rPr lang="en-US" sz="2400" dirty="0" err="1">
                <a:latin typeface="Arial"/>
                <a:cs typeface="Arial"/>
              </a:rPr>
              <a:t>Tās</a:t>
            </a:r>
            <a:r>
              <a:rPr lang="en-US" sz="2400" dirty="0">
                <a:latin typeface="Arial"/>
                <a:cs typeface="Arial"/>
              </a:rPr>
              <a:t> nav </a:t>
            </a:r>
            <a:r>
              <a:rPr lang="en-US" sz="2400" dirty="0" err="1">
                <a:latin typeface="Arial"/>
                <a:cs typeface="Arial"/>
              </a:rPr>
              <a:t>ētiskas</a:t>
            </a:r>
            <a:r>
              <a:rPr lang="en-US" sz="2400" dirty="0">
                <a:latin typeface="Arial"/>
                <a:cs typeface="Arial"/>
              </a:rPr>
              <a:t>,</a:t>
            </a:r>
            <a:r>
              <a:rPr lang="lv-LV" sz="2400" dirty="0">
                <a:latin typeface="Arial"/>
                <a:cs typeface="Arial"/>
              </a:rPr>
              <a:t> b</a:t>
            </a:r>
            <a:r>
              <a:rPr lang="en-US" sz="2400" dirty="0">
                <a:latin typeface="Arial"/>
                <a:cs typeface="Arial"/>
              </a:rPr>
              <a:t>et</a:t>
            </a:r>
            <a:r>
              <a:rPr lang="lv-LV" sz="2400" dirty="0">
                <a:latin typeface="Arial"/>
                <a:cs typeface="Arial"/>
              </a:rPr>
              <a:t> </a:t>
            </a:r>
            <a:r>
              <a:rPr lang="en-US" sz="2400" dirty="0" err="1">
                <a:latin typeface="Arial"/>
                <a:cs typeface="Arial"/>
              </a:rPr>
              <a:t>gan</a:t>
            </a:r>
            <a:r>
              <a:rPr lang="lv-LV" sz="2400" dirty="0">
                <a:latin typeface="Arial"/>
                <a:cs typeface="Arial"/>
              </a:rPr>
              <a:t> </a:t>
            </a:r>
            <a:r>
              <a:rPr lang="en-US" sz="2400" dirty="0" err="1">
                <a:latin typeface="Arial"/>
                <a:cs typeface="Arial"/>
              </a:rPr>
              <a:t>kosmoloģiskas</a:t>
            </a:r>
            <a:r>
              <a:rPr lang="lv-LV" sz="2400" dirty="0">
                <a:latin typeface="Arial"/>
                <a:cs typeface="Arial"/>
              </a:rPr>
              <a:t> </a:t>
            </a:r>
            <a:r>
              <a:rPr lang="en-US" sz="2400" dirty="0">
                <a:latin typeface="Arial"/>
                <a:cs typeface="Arial"/>
              </a:rPr>
              <a:t>(</a:t>
            </a:r>
            <a:r>
              <a:rPr lang="en-US" sz="2400" dirty="0" err="1">
                <a:latin typeface="Arial"/>
                <a:cs typeface="Arial"/>
              </a:rPr>
              <a:t>ar</a:t>
            </a:r>
            <a:r>
              <a:rPr lang="lv-LV" sz="2400" dirty="0">
                <a:latin typeface="Arial"/>
                <a:cs typeface="Arial"/>
              </a:rPr>
              <a:t> </a:t>
            </a:r>
            <a:r>
              <a:rPr lang="en-US" sz="2400" dirty="0" err="1">
                <a:latin typeface="Arial"/>
                <a:cs typeface="Arial"/>
              </a:rPr>
              <a:t>pasaules</a:t>
            </a:r>
            <a:r>
              <a:rPr lang="lv-LV" sz="2400" dirty="0">
                <a:latin typeface="Arial"/>
                <a:cs typeface="Arial"/>
              </a:rPr>
              <a:t> </a:t>
            </a:r>
            <a:r>
              <a:rPr lang="en-US" sz="2400" dirty="0" err="1">
                <a:latin typeface="Arial"/>
                <a:cs typeface="Arial"/>
              </a:rPr>
              <a:t>uzbūvi</a:t>
            </a:r>
            <a:r>
              <a:rPr lang="lv-LV" sz="2400" dirty="0">
                <a:latin typeface="Arial"/>
                <a:cs typeface="Arial"/>
              </a:rPr>
              <a:t> </a:t>
            </a:r>
            <a:r>
              <a:rPr lang="en-US" sz="2400" dirty="0" err="1">
                <a:latin typeface="Arial"/>
                <a:cs typeface="Arial"/>
              </a:rPr>
              <a:t>saistītas</a:t>
            </a:r>
            <a:r>
              <a:rPr lang="en-US" sz="2400" dirty="0">
                <a:latin typeface="Arial"/>
                <a:cs typeface="Arial"/>
              </a:rPr>
              <a:t>)</a:t>
            </a:r>
            <a:r>
              <a:rPr lang="lv-LV" sz="2400" dirty="0">
                <a:latin typeface="Arial"/>
                <a:cs typeface="Arial"/>
              </a:rPr>
              <a:t> </a:t>
            </a:r>
            <a:r>
              <a:rPr lang="en-US" sz="2400" dirty="0" err="1">
                <a:latin typeface="Arial"/>
                <a:cs typeface="Arial"/>
              </a:rPr>
              <a:t>kategorijas</a:t>
            </a:r>
            <a:r>
              <a:rPr lang="en-US" sz="2400" dirty="0">
                <a:latin typeface="Arial"/>
                <a:cs typeface="Arial"/>
              </a:rPr>
              <a:t>. </a:t>
            </a:r>
            <a:r>
              <a:rPr lang="en-US" sz="2400" dirty="0" err="1">
                <a:latin typeface="Arial"/>
                <a:cs typeface="Arial"/>
              </a:rPr>
              <a:t>Labā</a:t>
            </a:r>
            <a:r>
              <a:rPr lang="en-US" sz="2400" dirty="0">
                <a:latin typeface="Arial"/>
                <a:cs typeface="Arial"/>
              </a:rPr>
              <a:t> un </a:t>
            </a:r>
            <a:r>
              <a:rPr lang="en-US" sz="2400" dirty="0" err="1">
                <a:latin typeface="Arial"/>
                <a:cs typeface="Arial"/>
              </a:rPr>
              <a:t>ļaunā</a:t>
            </a:r>
            <a:r>
              <a:rPr lang="en-US" sz="2400" dirty="0">
                <a:latin typeface="Arial"/>
                <a:cs typeface="Arial"/>
              </a:rPr>
              <a:t> </a:t>
            </a:r>
            <a:r>
              <a:rPr lang="en-US" sz="2400" dirty="0" err="1">
                <a:latin typeface="Arial"/>
                <a:cs typeface="Arial"/>
              </a:rPr>
              <a:t>apzīmēšanai</a:t>
            </a:r>
            <a:r>
              <a:rPr lang="en-US" sz="2400" dirty="0">
                <a:latin typeface="Arial"/>
                <a:cs typeface="Arial"/>
              </a:rPr>
              <a:t> </a:t>
            </a:r>
            <a:r>
              <a:rPr lang="en-US" sz="2400" dirty="0" err="1">
                <a:latin typeface="Arial"/>
                <a:cs typeface="Arial"/>
              </a:rPr>
              <a:t>Ķīnā</a:t>
            </a:r>
            <a:r>
              <a:rPr lang="en-US" sz="2400" dirty="0">
                <a:latin typeface="Arial"/>
                <a:cs typeface="Arial"/>
              </a:rPr>
              <a:t> </a:t>
            </a:r>
            <a:r>
              <a:rPr lang="en-US" sz="2400" dirty="0" err="1">
                <a:latin typeface="Arial"/>
                <a:cs typeface="Arial"/>
              </a:rPr>
              <a:t>izmanto</a:t>
            </a:r>
            <a:r>
              <a:rPr lang="en-US" sz="2400" dirty="0">
                <a:latin typeface="Arial"/>
                <a:cs typeface="Arial"/>
              </a:rPr>
              <a:t> </a:t>
            </a:r>
            <a:r>
              <a:rPr lang="en-US" sz="2400" dirty="0" err="1">
                <a:latin typeface="Arial"/>
                <a:cs typeface="Arial"/>
              </a:rPr>
              <a:t>citus</a:t>
            </a:r>
            <a:r>
              <a:rPr lang="en-US" sz="2400" dirty="0">
                <a:latin typeface="Arial"/>
                <a:cs typeface="Arial"/>
              </a:rPr>
              <a:t> </a:t>
            </a:r>
            <a:r>
              <a:rPr lang="en-US" sz="2400" dirty="0" err="1">
                <a:latin typeface="Arial"/>
                <a:cs typeface="Arial"/>
              </a:rPr>
              <a:t>jēdzienus</a:t>
            </a:r>
            <a:r>
              <a:rPr lang="en-US" sz="2400" dirty="0">
                <a:latin typeface="Arial"/>
                <a:cs typeface="Arial"/>
              </a:rPr>
              <a:t>. </a:t>
            </a:r>
          </a:p>
          <a:p>
            <a:endParaRPr lang="en-US" sz="24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44340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57BA9E2B-1942-883F-3A28-EC6B27B88E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sz="4400" dirty="0">
                <a:solidFill>
                  <a:srgbClr val="000000"/>
                </a:solidFill>
                <a:latin typeface="Calibri"/>
                <a:cs typeface="Times New Roman"/>
              </a:rPr>
              <a:t>M</a:t>
            </a:r>
            <a:r>
              <a:rPr lang="it-IT" sz="4400" i="0" dirty="0">
                <a:solidFill>
                  <a:srgbClr val="000000"/>
                </a:solidFill>
                <a:effectLst/>
                <a:latin typeface="Calibri"/>
                <a:cs typeface="Times New Roman"/>
              </a:rPr>
              <a:t>orālie </a:t>
            </a:r>
            <a:r>
              <a:rPr lang="lv-LV" sz="4400" i="0" dirty="0">
                <a:solidFill>
                  <a:srgbClr val="000000"/>
                </a:solidFill>
                <a:effectLst/>
                <a:latin typeface="Calibri"/>
                <a:cs typeface="Times New Roman"/>
              </a:rPr>
              <a:t>pretstati </a:t>
            </a:r>
            <a:r>
              <a:rPr lang="it-IT" sz="4400" i="0" dirty="0">
                <a:solidFill>
                  <a:srgbClr val="000000"/>
                </a:solidFill>
                <a:effectLst/>
                <a:latin typeface="Calibri"/>
                <a:cs typeface="Times New Roman"/>
              </a:rPr>
              <a:t>un morāli neitrāli pretstati </a:t>
            </a:r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1E340B6-DDF6-6398-D462-6A652E43AB8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solidFill>
            <a:schemeClr val="accent6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en-US" dirty="0">
                <a:cs typeface="Calibri"/>
              </a:rPr>
              <a:t>1) </a:t>
            </a:r>
            <a:r>
              <a:rPr lang="en-US" dirty="0" err="1">
                <a:cs typeface="Calibri"/>
              </a:rPr>
              <a:t>Atrodiet</a:t>
            </a:r>
            <a:r>
              <a:rPr lang="en-US" dirty="0">
                <a:cs typeface="Calibri"/>
              </a:rPr>
              <a:t> </a:t>
            </a:r>
            <a:r>
              <a:rPr lang="en-US" dirty="0" err="1">
                <a:cs typeface="Calibri"/>
              </a:rPr>
              <a:t>vēl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citus</a:t>
            </a:r>
            <a:r>
              <a:rPr lang="en-US" dirty="0">
                <a:cs typeface="Calibri"/>
              </a:rPr>
              <a:t> </a:t>
            </a:r>
            <a:r>
              <a:rPr lang="en-US" dirty="0" err="1">
                <a:cs typeface="Calibri"/>
              </a:rPr>
              <a:t>jēdzienus</a:t>
            </a:r>
            <a:r>
              <a:rPr lang="en-US" dirty="0">
                <a:cs typeface="Calibri"/>
              </a:rPr>
              <a:t>, kas </a:t>
            </a:r>
            <a:r>
              <a:rPr lang="en-US" dirty="0" err="1">
                <a:cs typeface="Calibri"/>
              </a:rPr>
              <a:t>raksturo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pretējas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parādības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pasaulē</a:t>
            </a:r>
            <a:r>
              <a:rPr lang="en-US" dirty="0">
                <a:cs typeface="Calibri"/>
              </a:rPr>
              <a:t>, </a:t>
            </a:r>
            <a:r>
              <a:rPr lang="en-US" dirty="0" err="1">
                <a:cs typeface="Calibri"/>
              </a:rPr>
              <a:t>kuras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būtu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morāli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neitrālas</a:t>
            </a:r>
            <a:r>
              <a:rPr lang="en-US" dirty="0">
                <a:cs typeface="Calibri"/>
              </a:rPr>
              <a:t>!</a:t>
            </a:r>
            <a:endParaRPr lang="en-GB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1D0E293-8B3E-885C-9656-8B0BE3A3FC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solidFill>
            <a:schemeClr val="accent4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en-GB" dirty="0"/>
              <a:t>2) </a:t>
            </a:r>
            <a:r>
              <a:rPr lang="en-GB" dirty="0" err="1"/>
              <a:t>Izveidojiet</a:t>
            </a:r>
            <a:r>
              <a:rPr lang="en-GB" dirty="0"/>
              <a:t> </a:t>
            </a:r>
            <a:r>
              <a:rPr lang="en-GB" dirty="0" err="1"/>
              <a:t>vārdu</a:t>
            </a:r>
            <a:r>
              <a:rPr lang="en-GB" dirty="0"/>
              <a:t> </a:t>
            </a:r>
            <a:r>
              <a:rPr lang="en-GB" dirty="0" err="1"/>
              <a:t>pārus</a:t>
            </a:r>
            <a:r>
              <a:rPr lang="en-GB" dirty="0"/>
              <a:t>, </a:t>
            </a:r>
            <a:r>
              <a:rPr lang="en-GB" dirty="0" err="1"/>
              <a:t>kuros</a:t>
            </a:r>
            <a:r>
              <a:rPr lang="en-GB" dirty="0"/>
              <a:t> </a:t>
            </a:r>
            <a:r>
              <a:rPr lang="en-GB" dirty="0" err="1"/>
              <a:t>viens</a:t>
            </a:r>
            <a:r>
              <a:rPr lang="en-GB" dirty="0"/>
              <a:t> </a:t>
            </a:r>
            <a:r>
              <a:rPr lang="en-GB" dirty="0" err="1"/>
              <a:t>vārds</a:t>
            </a:r>
            <a:r>
              <a:rPr lang="en-GB" dirty="0"/>
              <a:t> </a:t>
            </a:r>
            <a:r>
              <a:rPr lang="en-GB" dirty="0" err="1"/>
              <a:t>apzīmē</a:t>
            </a:r>
            <a:r>
              <a:rPr lang="en-GB" dirty="0"/>
              <a:t> </a:t>
            </a:r>
            <a:r>
              <a:rPr lang="en-GB" dirty="0" err="1"/>
              <a:t>morāli</a:t>
            </a:r>
            <a:r>
              <a:rPr lang="en-GB" dirty="0"/>
              <a:t> </a:t>
            </a:r>
            <a:r>
              <a:rPr lang="en-GB" dirty="0" err="1"/>
              <a:t>nosodāmu</a:t>
            </a:r>
            <a:r>
              <a:rPr lang="en-GB" dirty="0"/>
              <a:t> </a:t>
            </a:r>
            <a:r>
              <a:rPr lang="en-GB" dirty="0" err="1"/>
              <a:t>parādību</a:t>
            </a:r>
            <a:r>
              <a:rPr lang="en-GB" dirty="0"/>
              <a:t> </a:t>
            </a:r>
            <a:r>
              <a:rPr lang="en-GB" dirty="0" err="1"/>
              <a:t>vai</a:t>
            </a:r>
            <a:r>
              <a:rPr lang="en-GB" dirty="0"/>
              <a:t> </a:t>
            </a:r>
            <a:r>
              <a:rPr lang="en-GB" dirty="0" err="1"/>
              <a:t>īpašību</a:t>
            </a:r>
            <a:r>
              <a:rPr lang="en-GB" dirty="0"/>
              <a:t>, bet </a:t>
            </a:r>
            <a:r>
              <a:rPr lang="en-GB" dirty="0" err="1"/>
              <a:t>otrs</a:t>
            </a:r>
            <a:r>
              <a:rPr lang="en-GB" dirty="0"/>
              <a:t> </a:t>
            </a:r>
            <a:r>
              <a:rPr lang="en-GB" dirty="0" err="1"/>
              <a:t>vārds</a:t>
            </a:r>
            <a:r>
              <a:rPr lang="en-GB" dirty="0"/>
              <a:t> - </a:t>
            </a:r>
            <a:r>
              <a:rPr lang="en-GB" dirty="0" err="1"/>
              <a:t>slavējamu</a:t>
            </a:r>
            <a:r>
              <a:rPr lang="en-GB" dirty="0"/>
              <a:t>, </a:t>
            </a:r>
            <a:r>
              <a:rPr lang="en-GB" dirty="0" err="1"/>
              <a:t>morāli</a:t>
            </a:r>
            <a:r>
              <a:rPr lang="en-GB" dirty="0"/>
              <a:t> </a:t>
            </a:r>
            <a:r>
              <a:rPr lang="en-GB" dirty="0" err="1"/>
              <a:t>augstvērtīgu</a:t>
            </a:r>
            <a:r>
              <a:rPr lang="en-GB" dirty="0"/>
              <a:t> </a:t>
            </a:r>
            <a:r>
              <a:rPr lang="en-GB" dirty="0" err="1"/>
              <a:t>īpašību</a:t>
            </a:r>
            <a:r>
              <a:rPr lang="en-GB" dirty="0"/>
              <a:t>!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3EE0143-7DE2-3649-3DF8-AF5C29327631}"/>
              </a:ext>
            </a:extLst>
          </p:cNvPr>
          <p:cNvSpPr txBox="1"/>
          <p:nvPr/>
        </p:nvSpPr>
        <p:spPr>
          <a:xfrm>
            <a:off x="3035969" y="5327047"/>
            <a:ext cx="6120062" cy="83099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GB" sz="4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Uzdevums</a:t>
            </a:r>
            <a:r>
              <a:rPr lang="en-GB" sz="4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48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pāros</a:t>
            </a:r>
            <a:endParaRPr lang="en-GB" sz="4800" dirty="0"/>
          </a:p>
        </p:txBody>
      </p:sp>
    </p:spTree>
    <p:extLst>
      <p:ext uri="{BB962C8B-B14F-4D97-AF65-F5344CB8AC3E}">
        <p14:creationId xmlns:p14="http://schemas.microsoft.com/office/powerpoint/2010/main" val="2807767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F81F8D5-515A-45DC-B296-30AB11F2C1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0464369-70FA-42AF-948F-80664CA7BF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2146816"/>
          </a:xfrm>
          <a:prstGeom prst="rect">
            <a:avLst/>
          </a:prstGeom>
          <a:solidFill>
            <a:schemeClr val="bg1">
              <a:lumMod val="85000"/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DE1B3F1-2A73-EDCC-1556-480E63BAE8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646" y="349664"/>
            <a:ext cx="5845571" cy="1638377"/>
          </a:xfrm>
        </p:spPr>
        <p:txBody>
          <a:bodyPr anchor="b">
            <a:normAutofit/>
          </a:bodyPr>
          <a:lstStyle/>
          <a:p>
            <a:r>
              <a:rPr lang="lv-LV" sz="4800"/>
              <a:t>Tēzes pārdomām</a:t>
            </a:r>
            <a:endParaRPr lang="en-GB" sz="48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9C3FE9-0444-BEE9-0E58-8534797EED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7988" y="2620641"/>
            <a:ext cx="5837750" cy="302370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r>
              <a:rPr lang="lv-LV" sz="1900"/>
              <a:t>Padomā par šīm trim tēzēm! </a:t>
            </a:r>
          </a:p>
          <a:p>
            <a:pPr marL="514350" indent="-514350">
              <a:buFont typeface="+mj-lt"/>
              <a:buAutoNum type="arabicPeriod"/>
            </a:pPr>
            <a:r>
              <a:rPr lang="lv-LV" sz="1900"/>
              <a:t>Kosmosā pretstati ir morāli neitrāli, bet cilvēka uzvedībā ir pretstati, kas ir morāli vērtējami. </a:t>
            </a:r>
          </a:p>
          <a:p>
            <a:pPr marL="514350" indent="-514350">
              <a:buFont typeface="+mj-lt"/>
              <a:buAutoNum type="arabicPeriod"/>
            </a:pPr>
            <a:r>
              <a:rPr lang="lv-LV" sz="1900"/>
              <a:t>Morālie nosodāmā uzvedība (piemēram, – neapdomīgs patēriņš) negatīvi ietekmē arī dabas kārtību. </a:t>
            </a:r>
            <a:endParaRPr lang="lv-LV" sz="1900">
              <a:cs typeface="Calibri"/>
            </a:endParaRPr>
          </a:p>
          <a:p>
            <a:pPr marL="514350" indent="-514350">
              <a:buFont typeface="+mj-lt"/>
              <a:buAutoNum type="arabicPeriod"/>
            </a:pPr>
            <a:r>
              <a:rPr lang="lv-LV" sz="1900"/>
              <a:t>Cilvēkam jāpiestrādā pie sevis, lai viņa dzīve ir tikpat labi sakārtota, kā kosmoss. </a:t>
            </a:r>
            <a:endParaRPr lang="lv-LV" sz="1900">
              <a:cs typeface="Calibri"/>
            </a:endParaRPr>
          </a:p>
          <a:p>
            <a:pPr marL="0" indent="0">
              <a:buNone/>
            </a:pPr>
            <a:r>
              <a:rPr lang="lv-LV" sz="1900"/>
              <a:t>Vai piekrīti šīm idejām? Kāpēc? </a:t>
            </a:r>
          </a:p>
          <a:p>
            <a:pPr marL="0" indent="0">
              <a:buNone/>
            </a:pPr>
            <a:endParaRPr lang="en-GB" sz="190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6604B49-AD5C-4590-B051-06C8222ECD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5669568" y="277912"/>
            <a:ext cx="524256" cy="1186339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C552A98-EF7D-4D42-AB69-066B786AB5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215447" y="399675"/>
            <a:ext cx="4647368" cy="580993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854AB27-850E-9146-1824-16EF7206EE5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665" r="12214" b="-3"/>
          <a:stretch/>
        </p:blipFill>
        <p:spPr>
          <a:xfrm>
            <a:off x="7421373" y="627954"/>
            <a:ext cx="4235516" cy="5353373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A648176E-454C-437C-B0FC-9B82FCF32B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774185" y="6131892"/>
            <a:ext cx="524256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67176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D1AA55E-40D5-461B-A5A8-4AE8AAB71B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2B334B8-CE0D-DDC1-3D48-D309F5E0B1F5}"/>
              </a:ext>
            </a:extLst>
          </p:cNvPr>
          <p:cNvSpPr>
            <a:spLocks noGrp="1"/>
          </p:cNvSpPr>
          <p:nvPr/>
        </p:nvSpPr>
        <p:spPr>
          <a:xfrm>
            <a:off x="803775" y="1106007"/>
            <a:ext cx="10550025" cy="118292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39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Kopsavilkums. Kosmoss un cilvēka apziņas dzīles. </a:t>
            </a:r>
            <a:endParaRPr lang="en-US" sz="3900" b="1" i="1" kern="120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EB498BD-8089-4626-91EA-4978EBEF53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878" y="806470"/>
            <a:ext cx="7903723" cy="0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0800000" scaled="0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0A0458-91EF-95B7-ADFE-E77D0F4E52B4}"/>
              </a:ext>
            </a:extLst>
          </p:cNvPr>
          <p:cNvSpPr>
            <a:spLocks noGrp="1"/>
          </p:cNvSpPr>
          <p:nvPr/>
        </p:nvSpPr>
        <p:spPr>
          <a:xfrm>
            <a:off x="803775" y="2598947"/>
            <a:ext cx="10550025" cy="367734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err="1">
                <a:solidFill>
                  <a:schemeClr val="tx1">
                    <a:alpha val="80000"/>
                  </a:schemeClr>
                </a:solidFill>
              </a:rPr>
              <a:t>Daudzu</a:t>
            </a:r>
            <a:r>
              <a:rPr lang="en-US" sz="2400" dirty="0">
                <a:solidFill>
                  <a:schemeClr val="tx1">
                    <a:alpha val="8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1">
                    <a:alpha val="80000"/>
                  </a:schemeClr>
                </a:solidFill>
              </a:rPr>
              <a:t>tautu</a:t>
            </a:r>
            <a:r>
              <a:rPr lang="en-US" sz="2400" dirty="0">
                <a:solidFill>
                  <a:schemeClr val="tx1">
                    <a:alpha val="8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1">
                    <a:alpha val="80000"/>
                  </a:schemeClr>
                </a:solidFill>
              </a:rPr>
              <a:t>mitoloģijās</a:t>
            </a:r>
            <a:r>
              <a:rPr lang="en-US" sz="2400" dirty="0">
                <a:solidFill>
                  <a:schemeClr val="tx1">
                    <a:alpha val="8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1">
                    <a:alpha val="80000"/>
                  </a:schemeClr>
                </a:solidFill>
              </a:rPr>
              <a:t>debesīs</a:t>
            </a:r>
            <a:r>
              <a:rPr lang="en-US" sz="2400" dirty="0">
                <a:solidFill>
                  <a:schemeClr val="tx1">
                    <a:alpha val="80000"/>
                  </a:schemeClr>
                </a:solidFill>
              </a:rPr>
              <a:t> «</a:t>
            </a:r>
            <a:r>
              <a:rPr lang="en-US" sz="2400" dirty="0" err="1">
                <a:solidFill>
                  <a:schemeClr val="tx1">
                    <a:alpha val="80000"/>
                  </a:schemeClr>
                </a:solidFill>
              </a:rPr>
              <a:t>dzīvo</a:t>
            </a:r>
            <a:r>
              <a:rPr lang="en-US" sz="2400" dirty="0">
                <a:solidFill>
                  <a:schemeClr val="tx1">
                    <a:alpha val="80000"/>
                  </a:schemeClr>
                </a:solidFill>
              </a:rPr>
              <a:t>» </a:t>
            </a:r>
            <a:r>
              <a:rPr lang="en-US" sz="2400" dirty="0" err="1">
                <a:solidFill>
                  <a:schemeClr val="tx1">
                    <a:alpha val="80000"/>
                  </a:schemeClr>
                </a:solidFill>
              </a:rPr>
              <a:t>dievi</a:t>
            </a:r>
            <a:r>
              <a:rPr lang="en-US" sz="2400" dirty="0">
                <a:solidFill>
                  <a:schemeClr val="tx1">
                    <a:alpha val="80000"/>
                  </a:schemeClr>
                </a:solidFill>
              </a:rPr>
              <a:t>.  </a:t>
            </a:r>
            <a:r>
              <a:rPr lang="en-US" sz="2400" dirty="0" err="1">
                <a:solidFill>
                  <a:schemeClr val="tx1">
                    <a:alpha val="80000"/>
                  </a:schemeClr>
                </a:solidFill>
              </a:rPr>
              <a:t>Ķīniešiem</a:t>
            </a:r>
            <a:r>
              <a:rPr lang="en-US" sz="2400" dirty="0">
                <a:solidFill>
                  <a:schemeClr val="tx1">
                    <a:alpha val="8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1">
                    <a:alpha val="80000"/>
                  </a:schemeClr>
                </a:solidFill>
              </a:rPr>
              <a:t>debesis</a:t>
            </a:r>
            <a:r>
              <a:rPr lang="en-US" sz="2400" dirty="0">
                <a:solidFill>
                  <a:schemeClr val="tx1">
                    <a:alpha val="8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1">
                    <a:alpha val="80000"/>
                  </a:schemeClr>
                </a:solidFill>
              </a:rPr>
              <a:t>saistījās</a:t>
            </a:r>
            <a:r>
              <a:rPr lang="en-US" sz="2400" dirty="0">
                <a:solidFill>
                  <a:schemeClr val="tx1">
                    <a:alpha val="8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1">
                    <a:alpha val="80000"/>
                  </a:schemeClr>
                </a:solidFill>
              </a:rPr>
              <a:t>ar</a:t>
            </a:r>
            <a:r>
              <a:rPr lang="en-US" sz="2400" dirty="0">
                <a:solidFill>
                  <a:schemeClr val="tx1">
                    <a:alpha val="8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1">
                    <a:alpha val="80000"/>
                  </a:schemeClr>
                </a:solidFill>
              </a:rPr>
              <a:t>ideālu</a:t>
            </a:r>
            <a:r>
              <a:rPr lang="en-US" sz="2400" dirty="0">
                <a:solidFill>
                  <a:schemeClr val="tx1">
                    <a:alpha val="8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1">
                    <a:alpha val="80000"/>
                  </a:schemeClr>
                </a:solidFill>
              </a:rPr>
              <a:t>kosmisko</a:t>
            </a:r>
            <a:r>
              <a:rPr lang="en-US" sz="2400" dirty="0">
                <a:solidFill>
                  <a:schemeClr val="tx1">
                    <a:alpha val="8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1">
                    <a:alpha val="80000"/>
                  </a:schemeClr>
                </a:solidFill>
              </a:rPr>
              <a:t>kārtību</a:t>
            </a:r>
            <a:r>
              <a:rPr lang="en-US" sz="2400" dirty="0">
                <a:solidFill>
                  <a:schemeClr val="tx1">
                    <a:alpha val="80000"/>
                  </a:schemeClr>
                </a:solidFill>
              </a:rPr>
              <a:t>. </a:t>
            </a:r>
            <a:r>
              <a:rPr lang="en-US" sz="2400" dirty="0" err="1">
                <a:solidFill>
                  <a:schemeClr val="tx1">
                    <a:alpha val="80000"/>
                  </a:schemeClr>
                </a:solidFill>
              </a:rPr>
              <a:t>Filozofi</a:t>
            </a:r>
            <a:r>
              <a:rPr lang="en-US" sz="2400" dirty="0">
                <a:solidFill>
                  <a:schemeClr val="tx1">
                    <a:alpha val="80000"/>
                  </a:schemeClr>
                </a:solidFill>
              </a:rPr>
              <a:t> (I. </a:t>
            </a:r>
            <a:r>
              <a:rPr lang="en-US" sz="2400" dirty="0" err="1">
                <a:solidFill>
                  <a:schemeClr val="tx1">
                    <a:alpha val="80000"/>
                  </a:schemeClr>
                </a:solidFill>
              </a:rPr>
              <a:t>Kants</a:t>
            </a:r>
            <a:r>
              <a:rPr lang="en-US" sz="2400" dirty="0">
                <a:solidFill>
                  <a:schemeClr val="tx1">
                    <a:alpha val="80000"/>
                  </a:schemeClr>
                </a:solidFill>
              </a:rPr>
              <a:t>, P. </a:t>
            </a:r>
            <a:r>
              <a:rPr lang="en-US" sz="2400" dirty="0" err="1">
                <a:solidFill>
                  <a:schemeClr val="tx1">
                    <a:alpha val="80000"/>
                  </a:schemeClr>
                </a:solidFill>
              </a:rPr>
              <a:t>Florenskis</a:t>
            </a:r>
            <a:r>
              <a:rPr lang="en-US" sz="2400" dirty="0">
                <a:solidFill>
                  <a:schemeClr val="tx1">
                    <a:alpha val="80000"/>
                  </a:schemeClr>
                </a:solidFill>
              </a:rPr>
              <a:t>) </a:t>
            </a:r>
            <a:r>
              <a:rPr lang="en-US" sz="2400" b="1" dirty="0" err="1">
                <a:solidFill>
                  <a:schemeClr val="tx1">
                    <a:alpha val="80000"/>
                  </a:schemeClr>
                </a:solidFill>
              </a:rPr>
              <a:t>iedvesmu</a:t>
            </a:r>
            <a:r>
              <a:rPr lang="en-US" sz="2400" b="1" dirty="0">
                <a:solidFill>
                  <a:schemeClr val="tx1">
                    <a:alpha val="8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tx1">
                    <a:alpha val="80000"/>
                  </a:schemeClr>
                </a:solidFill>
              </a:rPr>
              <a:t>savai</a:t>
            </a:r>
            <a:r>
              <a:rPr lang="en-US" sz="2400" b="1" dirty="0">
                <a:solidFill>
                  <a:schemeClr val="tx1">
                    <a:alpha val="8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tx1">
                    <a:alpha val="80000"/>
                  </a:schemeClr>
                </a:solidFill>
              </a:rPr>
              <a:t>dzīvei</a:t>
            </a:r>
            <a:r>
              <a:rPr lang="en-US" sz="2400" b="1" dirty="0">
                <a:solidFill>
                  <a:schemeClr val="tx1">
                    <a:alpha val="8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tx1">
                    <a:alpha val="80000"/>
                  </a:schemeClr>
                </a:solidFill>
              </a:rPr>
              <a:t>smēluši</a:t>
            </a:r>
            <a:r>
              <a:rPr lang="en-US" sz="2400" b="1" dirty="0">
                <a:solidFill>
                  <a:schemeClr val="tx1">
                    <a:alpha val="8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tx1">
                    <a:alpha val="80000"/>
                  </a:schemeClr>
                </a:solidFill>
              </a:rPr>
              <a:t>zvaigžņotā</a:t>
            </a:r>
            <a:r>
              <a:rPr lang="en-US" sz="2400" b="1" dirty="0">
                <a:solidFill>
                  <a:schemeClr val="tx1">
                    <a:alpha val="8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tx1">
                    <a:alpha val="80000"/>
                  </a:schemeClr>
                </a:solidFill>
              </a:rPr>
              <a:t>debess</a:t>
            </a:r>
            <a:r>
              <a:rPr lang="en-US" sz="2400" b="1" dirty="0">
                <a:solidFill>
                  <a:schemeClr val="tx1">
                    <a:alpha val="8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tx1">
                    <a:alpha val="80000"/>
                  </a:schemeClr>
                </a:solidFill>
              </a:rPr>
              <a:t>juma</a:t>
            </a:r>
            <a:r>
              <a:rPr lang="en-US" sz="2400" b="1" dirty="0">
                <a:solidFill>
                  <a:schemeClr val="tx1">
                    <a:alpha val="8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tx1">
                    <a:alpha val="80000"/>
                  </a:schemeClr>
                </a:solidFill>
              </a:rPr>
              <a:t>vērošanā</a:t>
            </a:r>
            <a:r>
              <a:rPr lang="en-US" sz="2400" dirty="0">
                <a:solidFill>
                  <a:schemeClr val="tx1">
                    <a:alpha val="80000"/>
                  </a:schemeClr>
                </a:solidFill>
              </a:rPr>
              <a:t>.</a:t>
            </a:r>
          </a:p>
          <a:p>
            <a:r>
              <a:rPr lang="en-US" sz="2400" dirty="0">
                <a:solidFill>
                  <a:schemeClr val="tx1">
                    <a:alpha val="80000"/>
                  </a:schemeClr>
                </a:solidFill>
              </a:rPr>
              <a:t>Var </a:t>
            </a:r>
            <a:r>
              <a:rPr lang="en-US" sz="2400" dirty="0" err="1">
                <a:solidFill>
                  <a:schemeClr val="tx1">
                    <a:alpha val="80000"/>
                  </a:schemeClr>
                </a:solidFill>
              </a:rPr>
              <a:t>secināt</a:t>
            </a:r>
            <a:r>
              <a:rPr lang="en-US" sz="2400" dirty="0">
                <a:solidFill>
                  <a:schemeClr val="tx1">
                    <a:alpha val="80000"/>
                  </a:schemeClr>
                </a:solidFill>
              </a:rPr>
              <a:t>, ka </a:t>
            </a:r>
            <a:r>
              <a:rPr lang="en-US" sz="2400" dirty="0" err="1">
                <a:solidFill>
                  <a:schemeClr val="tx1">
                    <a:alpha val="80000"/>
                  </a:schemeClr>
                </a:solidFill>
              </a:rPr>
              <a:t>ideāla</a:t>
            </a:r>
            <a:r>
              <a:rPr lang="en-US" sz="2400" dirty="0">
                <a:solidFill>
                  <a:schemeClr val="tx1">
                    <a:alpha val="8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1">
                    <a:alpha val="80000"/>
                  </a:schemeClr>
                </a:solidFill>
              </a:rPr>
              <a:t>kārtība</a:t>
            </a:r>
            <a:r>
              <a:rPr lang="en-US" sz="2400" dirty="0">
                <a:solidFill>
                  <a:schemeClr val="tx1">
                    <a:alpha val="8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1">
                    <a:alpha val="80000"/>
                  </a:schemeClr>
                </a:solidFill>
              </a:rPr>
              <a:t>daudzās</a:t>
            </a:r>
            <a:r>
              <a:rPr lang="en-US" sz="2400" dirty="0">
                <a:solidFill>
                  <a:schemeClr val="tx1">
                    <a:alpha val="8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1">
                    <a:alpha val="80000"/>
                  </a:schemeClr>
                </a:solidFill>
              </a:rPr>
              <a:t>kultūrās</a:t>
            </a:r>
            <a:r>
              <a:rPr lang="en-US" sz="2400" dirty="0">
                <a:solidFill>
                  <a:schemeClr val="tx1">
                    <a:alpha val="8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1">
                    <a:alpha val="80000"/>
                  </a:schemeClr>
                </a:solidFill>
              </a:rPr>
              <a:t>saistās</a:t>
            </a:r>
            <a:r>
              <a:rPr lang="en-US" sz="2400" dirty="0">
                <a:solidFill>
                  <a:schemeClr val="tx1">
                    <a:alpha val="8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1">
                    <a:alpha val="80000"/>
                  </a:schemeClr>
                </a:solidFill>
              </a:rPr>
              <a:t>ar</a:t>
            </a:r>
            <a:r>
              <a:rPr lang="en-US" sz="2400" dirty="0">
                <a:solidFill>
                  <a:schemeClr val="tx1">
                    <a:alpha val="8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1">
                    <a:alpha val="80000"/>
                  </a:schemeClr>
                </a:solidFill>
              </a:rPr>
              <a:t>debesīm</a:t>
            </a:r>
            <a:r>
              <a:rPr lang="en-US" sz="2400" dirty="0">
                <a:solidFill>
                  <a:schemeClr val="tx1">
                    <a:alpha val="80000"/>
                  </a:schemeClr>
                </a:solidFill>
              </a:rPr>
              <a:t> un </a:t>
            </a:r>
            <a:r>
              <a:rPr lang="en-US" sz="2400" dirty="0" err="1">
                <a:solidFill>
                  <a:schemeClr val="tx1">
                    <a:alpha val="80000"/>
                  </a:schemeClr>
                </a:solidFill>
              </a:rPr>
              <a:t>zvaigznēm</a:t>
            </a:r>
            <a:r>
              <a:rPr lang="en-US" sz="2400" dirty="0">
                <a:solidFill>
                  <a:schemeClr val="tx1">
                    <a:alpha val="80000"/>
                  </a:schemeClr>
                </a:solidFill>
              </a:rPr>
              <a:t>, kas </a:t>
            </a:r>
            <a:r>
              <a:rPr lang="en-US" sz="2400" dirty="0" err="1">
                <a:solidFill>
                  <a:schemeClr val="tx1">
                    <a:alpha val="80000"/>
                  </a:schemeClr>
                </a:solidFill>
              </a:rPr>
              <a:t>vienlaikus</a:t>
            </a:r>
            <a:r>
              <a:rPr lang="en-US" sz="2400" dirty="0">
                <a:solidFill>
                  <a:schemeClr val="tx1">
                    <a:alpha val="8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1">
                    <a:alpha val="80000"/>
                  </a:schemeClr>
                </a:solidFill>
              </a:rPr>
              <a:t>atspoguļo</a:t>
            </a:r>
            <a:r>
              <a:rPr lang="en-US" sz="2400" dirty="0">
                <a:solidFill>
                  <a:schemeClr val="tx1">
                    <a:alpha val="8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1">
                    <a:alpha val="80000"/>
                  </a:schemeClr>
                </a:solidFill>
              </a:rPr>
              <a:t>arī</a:t>
            </a:r>
            <a:r>
              <a:rPr lang="en-US" sz="2400" dirty="0">
                <a:solidFill>
                  <a:schemeClr val="tx1">
                    <a:alpha val="8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1">
                    <a:alpha val="80000"/>
                  </a:schemeClr>
                </a:solidFill>
              </a:rPr>
              <a:t>cilvēciskās</a:t>
            </a:r>
            <a:r>
              <a:rPr lang="en-US" sz="2400" dirty="0">
                <a:solidFill>
                  <a:schemeClr val="tx1">
                    <a:alpha val="8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1">
                    <a:alpha val="80000"/>
                  </a:schemeClr>
                </a:solidFill>
              </a:rPr>
              <a:t>alkas</a:t>
            </a:r>
            <a:r>
              <a:rPr lang="en-US" sz="2400" dirty="0">
                <a:solidFill>
                  <a:schemeClr val="tx1">
                    <a:alpha val="8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1">
                    <a:alpha val="80000"/>
                  </a:schemeClr>
                </a:solidFill>
              </a:rPr>
              <a:t>pēc</a:t>
            </a:r>
            <a:r>
              <a:rPr lang="en-US" sz="2400" dirty="0">
                <a:solidFill>
                  <a:schemeClr val="tx1">
                    <a:alpha val="8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1">
                    <a:alpha val="80000"/>
                  </a:schemeClr>
                </a:solidFill>
              </a:rPr>
              <a:t>brīnišķīgas</a:t>
            </a:r>
            <a:r>
              <a:rPr lang="en-US" sz="2400" dirty="0">
                <a:solidFill>
                  <a:schemeClr val="tx1">
                    <a:alpha val="8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1">
                    <a:alpha val="80000"/>
                  </a:schemeClr>
                </a:solidFill>
              </a:rPr>
              <a:t>harmonijas</a:t>
            </a:r>
            <a:r>
              <a:rPr lang="en-US" sz="2400" dirty="0">
                <a:solidFill>
                  <a:schemeClr val="tx1">
                    <a:alpha val="80000"/>
                  </a:schemeClr>
                </a:solidFill>
              </a:rPr>
              <a:t>, </a:t>
            </a:r>
            <a:r>
              <a:rPr lang="en-US" sz="2400" b="1" dirty="0" err="1">
                <a:solidFill>
                  <a:schemeClr val="tx1">
                    <a:alpha val="80000"/>
                  </a:schemeClr>
                </a:solidFill>
              </a:rPr>
              <a:t>lai</a:t>
            </a:r>
            <a:r>
              <a:rPr lang="en-US" sz="2400" b="1" dirty="0">
                <a:solidFill>
                  <a:schemeClr val="tx1">
                    <a:alpha val="8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tx1">
                    <a:alpha val="80000"/>
                  </a:schemeClr>
                </a:solidFill>
              </a:rPr>
              <a:t>uz</a:t>
            </a:r>
            <a:r>
              <a:rPr lang="en-US" sz="2400" b="1" dirty="0">
                <a:solidFill>
                  <a:schemeClr val="tx1">
                    <a:alpha val="8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tx1">
                    <a:alpha val="80000"/>
                  </a:schemeClr>
                </a:solidFill>
              </a:rPr>
              <a:t>Zemes</a:t>
            </a:r>
            <a:r>
              <a:rPr lang="en-US" sz="2400" b="1" dirty="0">
                <a:solidFill>
                  <a:schemeClr val="tx1">
                    <a:alpha val="80000"/>
                  </a:schemeClr>
                </a:solidFill>
              </a:rPr>
              <a:t> </a:t>
            </a:r>
            <a:r>
              <a:rPr lang="en-US" sz="2400" dirty="0">
                <a:solidFill>
                  <a:schemeClr val="tx1">
                    <a:alpha val="80000"/>
                  </a:schemeClr>
                </a:solidFill>
              </a:rPr>
              <a:t>– </a:t>
            </a:r>
            <a:r>
              <a:rPr lang="en-US" sz="2400" dirty="0" err="1">
                <a:solidFill>
                  <a:schemeClr val="tx1">
                    <a:alpha val="80000"/>
                  </a:schemeClr>
                </a:solidFill>
              </a:rPr>
              <a:t>proti</a:t>
            </a:r>
            <a:r>
              <a:rPr lang="en-US" sz="2400" dirty="0">
                <a:solidFill>
                  <a:schemeClr val="tx1">
                    <a:alpha val="80000"/>
                  </a:schemeClr>
                </a:solidFill>
              </a:rPr>
              <a:t>, </a:t>
            </a:r>
            <a:r>
              <a:rPr lang="en-US" sz="2400" dirty="0" err="1">
                <a:solidFill>
                  <a:schemeClr val="tx1">
                    <a:alpha val="80000"/>
                  </a:schemeClr>
                </a:solidFill>
              </a:rPr>
              <a:t>cilvēku</a:t>
            </a:r>
            <a:r>
              <a:rPr lang="en-US" sz="2400" dirty="0">
                <a:solidFill>
                  <a:schemeClr val="tx1">
                    <a:alpha val="8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1">
                    <a:alpha val="80000"/>
                  </a:schemeClr>
                </a:solidFill>
              </a:rPr>
              <a:t>starpā</a:t>
            </a:r>
            <a:r>
              <a:rPr lang="en-US" sz="2400" dirty="0">
                <a:solidFill>
                  <a:schemeClr val="tx1">
                    <a:alpha val="80000"/>
                  </a:schemeClr>
                </a:solidFill>
              </a:rPr>
              <a:t> un </a:t>
            </a:r>
            <a:r>
              <a:rPr lang="en-US" sz="2400" dirty="0" err="1">
                <a:solidFill>
                  <a:schemeClr val="tx1">
                    <a:alpha val="80000"/>
                  </a:schemeClr>
                </a:solidFill>
              </a:rPr>
              <a:t>iekšēji</a:t>
            </a:r>
            <a:r>
              <a:rPr lang="en-US" sz="2400" dirty="0">
                <a:solidFill>
                  <a:schemeClr val="tx1">
                    <a:alpha val="8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1">
                    <a:alpha val="80000"/>
                  </a:schemeClr>
                </a:solidFill>
              </a:rPr>
              <a:t>katrā</a:t>
            </a:r>
            <a:r>
              <a:rPr lang="en-US" sz="2400" dirty="0">
                <a:solidFill>
                  <a:schemeClr val="tx1">
                    <a:alpha val="8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1">
                    <a:alpha val="80000"/>
                  </a:schemeClr>
                </a:solidFill>
              </a:rPr>
              <a:t>cilvēkā</a:t>
            </a:r>
            <a:r>
              <a:rPr lang="en-US" sz="2400" dirty="0">
                <a:solidFill>
                  <a:schemeClr val="tx1">
                    <a:alpha val="80000"/>
                  </a:schemeClr>
                </a:solidFill>
              </a:rPr>
              <a:t> – </a:t>
            </a:r>
            <a:r>
              <a:rPr lang="en-US" sz="2400" b="1" dirty="0" err="1">
                <a:solidFill>
                  <a:schemeClr val="tx1">
                    <a:alpha val="80000"/>
                  </a:schemeClr>
                </a:solidFill>
              </a:rPr>
              <a:t>valdītu</a:t>
            </a:r>
            <a:r>
              <a:rPr lang="en-US" sz="2400" b="1" dirty="0">
                <a:solidFill>
                  <a:schemeClr val="tx1">
                    <a:alpha val="8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tx1">
                    <a:alpha val="80000"/>
                  </a:schemeClr>
                </a:solidFill>
              </a:rPr>
              <a:t>tāda</a:t>
            </a:r>
            <a:r>
              <a:rPr lang="en-US" sz="2400" b="1" dirty="0">
                <a:solidFill>
                  <a:schemeClr val="tx1">
                    <a:alpha val="8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tx1">
                    <a:alpha val="80000"/>
                  </a:schemeClr>
                </a:solidFill>
              </a:rPr>
              <a:t>pati</a:t>
            </a:r>
            <a:r>
              <a:rPr lang="en-US" sz="2400" b="1" dirty="0">
                <a:solidFill>
                  <a:schemeClr val="tx1">
                    <a:alpha val="8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tx1">
                    <a:alpha val="80000"/>
                  </a:schemeClr>
                </a:solidFill>
              </a:rPr>
              <a:t>ideāla</a:t>
            </a:r>
            <a:r>
              <a:rPr lang="en-US" sz="2400" b="1" dirty="0">
                <a:solidFill>
                  <a:schemeClr val="tx1">
                    <a:alpha val="8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tx1">
                    <a:alpha val="80000"/>
                  </a:schemeClr>
                </a:solidFill>
              </a:rPr>
              <a:t>kārtība</a:t>
            </a:r>
            <a:r>
              <a:rPr lang="en-US" sz="2400" b="1" dirty="0">
                <a:solidFill>
                  <a:schemeClr val="tx1">
                    <a:alpha val="8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tx1">
                    <a:alpha val="80000"/>
                  </a:schemeClr>
                </a:solidFill>
              </a:rPr>
              <a:t>kā</a:t>
            </a:r>
            <a:r>
              <a:rPr lang="en-US" sz="2400" b="1" dirty="0">
                <a:solidFill>
                  <a:schemeClr val="tx1">
                    <a:alpha val="8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tx1">
                    <a:alpha val="80000"/>
                  </a:schemeClr>
                </a:solidFill>
              </a:rPr>
              <a:t>debesīs</a:t>
            </a:r>
            <a:r>
              <a:rPr lang="en-US" sz="2400" b="1" dirty="0">
                <a:solidFill>
                  <a:schemeClr val="tx1">
                    <a:alpha val="80000"/>
                  </a:schemeClr>
                </a:solidFill>
              </a:rPr>
              <a:t> </a:t>
            </a:r>
            <a:r>
              <a:rPr lang="en-US" sz="2400" dirty="0">
                <a:solidFill>
                  <a:schemeClr val="tx1">
                    <a:alpha val="80000"/>
                  </a:schemeClr>
                </a:solidFill>
              </a:rPr>
              <a:t>(</a:t>
            </a:r>
            <a:r>
              <a:rPr lang="en-US" sz="2400" dirty="0" err="1">
                <a:solidFill>
                  <a:schemeClr val="tx1">
                    <a:alpha val="80000"/>
                  </a:schemeClr>
                </a:solidFill>
              </a:rPr>
              <a:t>kosmosā</a:t>
            </a:r>
            <a:r>
              <a:rPr lang="en-US" sz="2400" dirty="0">
                <a:solidFill>
                  <a:schemeClr val="tx1">
                    <a:alpha val="80000"/>
                  </a:schemeClr>
                </a:solidFill>
              </a:rPr>
              <a:t>), </a:t>
            </a:r>
            <a:r>
              <a:rPr lang="en-US" sz="2400" dirty="0" err="1">
                <a:solidFill>
                  <a:schemeClr val="tx1">
                    <a:alpha val="80000"/>
                  </a:schemeClr>
                </a:solidFill>
              </a:rPr>
              <a:t>kur</a:t>
            </a:r>
            <a:r>
              <a:rPr lang="en-US" sz="2400" dirty="0">
                <a:solidFill>
                  <a:schemeClr val="tx1">
                    <a:alpha val="8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1">
                    <a:alpha val="80000"/>
                  </a:schemeClr>
                </a:solidFill>
              </a:rPr>
              <a:t>debess</a:t>
            </a:r>
            <a:r>
              <a:rPr lang="en-US" sz="2400" dirty="0">
                <a:solidFill>
                  <a:schemeClr val="tx1">
                    <a:alpha val="8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1">
                    <a:alpha val="80000"/>
                  </a:schemeClr>
                </a:solidFill>
              </a:rPr>
              <a:t>ķermeņi</a:t>
            </a:r>
            <a:r>
              <a:rPr lang="en-US" sz="2400" dirty="0">
                <a:solidFill>
                  <a:schemeClr val="tx1">
                    <a:alpha val="8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1">
                    <a:alpha val="80000"/>
                  </a:schemeClr>
                </a:solidFill>
              </a:rPr>
              <a:t>kustas</a:t>
            </a:r>
            <a:r>
              <a:rPr lang="en-US" sz="2400" dirty="0">
                <a:solidFill>
                  <a:schemeClr val="tx1">
                    <a:alpha val="80000"/>
                  </a:schemeClr>
                </a:solidFill>
              </a:rPr>
              <a:t> pa </a:t>
            </a:r>
            <a:r>
              <a:rPr lang="en-US" sz="2400" dirty="0" err="1">
                <a:solidFill>
                  <a:schemeClr val="tx1">
                    <a:alpha val="80000"/>
                  </a:schemeClr>
                </a:solidFill>
              </a:rPr>
              <a:t>savām</a:t>
            </a:r>
            <a:r>
              <a:rPr lang="en-US" sz="2400" dirty="0">
                <a:solidFill>
                  <a:schemeClr val="tx1">
                    <a:alpha val="8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1">
                    <a:alpha val="80000"/>
                  </a:schemeClr>
                </a:solidFill>
              </a:rPr>
              <a:t>trajektorijām</a:t>
            </a:r>
            <a:r>
              <a:rPr lang="en-US" sz="2400" dirty="0">
                <a:solidFill>
                  <a:schemeClr val="tx1">
                    <a:alpha val="80000"/>
                  </a:schemeClr>
                </a:solidFill>
              </a:rPr>
              <a:t>. </a:t>
            </a:r>
          </a:p>
          <a:p>
            <a:r>
              <a:rPr lang="en-US" sz="2400" dirty="0" err="1">
                <a:solidFill>
                  <a:schemeClr val="tx1">
                    <a:alpha val="80000"/>
                  </a:schemeClr>
                </a:solidFill>
              </a:rPr>
              <a:t>Zvaigžņotā</a:t>
            </a:r>
            <a:r>
              <a:rPr lang="en-US" sz="2400" dirty="0">
                <a:solidFill>
                  <a:schemeClr val="tx1">
                    <a:alpha val="8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1">
                    <a:alpha val="80000"/>
                  </a:schemeClr>
                </a:solidFill>
              </a:rPr>
              <a:t>debess</a:t>
            </a:r>
            <a:r>
              <a:rPr lang="en-US" sz="2400" dirty="0">
                <a:solidFill>
                  <a:schemeClr val="tx1">
                    <a:alpha val="80000"/>
                  </a:schemeClr>
                </a:solidFill>
              </a:rPr>
              <a:t> var </a:t>
            </a:r>
            <a:r>
              <a:rPr lang="en-US" sz="2400" dirty="0" err="1">
                <a:solidFill>
                  <a:schemeClr val="tx1">
                    <a:alpha val="80000"/>
                  </a:schemeClr>
                </a:solidFill>
              </a:rPr>
              <a:t>kļūt</a:t>
            </a:r>
            <a:r>
              <a:rPr lang="en-US" sz="2400" dirty="0">
                <a:solidFill>
                  <a:schemeClr val="tx1">
                    <a:alpha val="80000"/>
                  </a:schemeClr>
                </a:solidFill>
              </a:rPr>
              <a:t> par </a:t>
            </a:r>
            <a:r>
              <a:rPr lang="en-US" sz="2400" b="1" dirty="0" err="1">
                <a:solidFill>
                  <a:schemeClr val="tx1">
                    <a:alpha val="80000"/>
                  </a:schemeClr>
                </a:solidFill>
              </a:rPr>
              <a:t>iedvesmas</a:t>
            </a:r>
            <a:r>
              <a:rPr lang="en-US" sz="2400" b="1" dirty="0">
                <a:solidFill>
                  <a:schemeClr val="tx1">
                    <a:alpha val="80000"/>
                  </a:schemeClr>
                </a:solidFill>
              </a:rPr>
              <a:t> un </a:t>
            </a:r>
            <a:r>
              <a:rPr lang="en-US" sz="2400" b="1" dirty="0" err="1">
                <a:solidFill>
                  <a:schemeClr val="tx1">
                    <a:alpha val="80000"/>
                  </a:schemeClr>
                </a:solidFill>
              </a:rPr>
              <a:t>mierinājuma</a:t>
            </a:r>
            <a:r>
              <a:rPr lang="en-US" sz="2400" b="1" dirty="0">
                <a:solidFill>
                  <a:schemeClr val="tx1">
                    <a:alpha val="8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tx1">
                    <a:alpha val="80000"/>
                  </a:schemeClr>
                </a:solidFill>
              </a:rPr>
              <a:t>avotu</a:t>
            </a:r>
            <a:r>
              <a:rPr lang="en-US" sz="2400" b="1" dirty="0">
                <a:solidFill>
                  <a:schemeClr val="tx1">
                    <a:alpha val="8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1">
                    <a:alpha val="80000"/>
                  </a:schemeClr>
                </a:solidFill>
              </a:rPr>
              <a:t>dzīvē</a:t>
            </a:r>
            <a:r>
              <a:rPr lang="en-US" sz="2400" dirty="0">
                <a:solidFill>
                  <a:schemeClr val="tx1">
                    <a:alpha val="8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1">
                    <a:alpha val="80000"/>
                  </a:schemeClr>
                </a:solidFill>
              </a:rPr>
              <a:t>ikvienam</a:t>
            </a:r>
            <a:r>
              <a:rPr lang="en-US" sz="2400" dirty="0">
                <a:solidFill>
                  <a:schemeClr val="tx1">
                    <a:alpha val="8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1">
                    <a:alpha val="80000"/>
                  </a:schemeClr>
                </a:solidFill>
              </a:rPr>
              <a:t>cilvēkam</a:t>
            </a:r>
            <a:r>
              <a:rPr lang="en-US" sz="2400" dirty="0">
                <a:solidFill>
                  <a:schemeClr val="tx1">
                    <a:alpha val="80000"/>
                  </a:schemeClr>
                </a:solidFill>
              </a:rPr>
              <a:t>.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8350D8D-73D6-4132-89B5-DD52F3962A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388224" y="2325422"/>
            <a:ext cx="465458" cy="872153"/>
            <a:chOff x="11388224" y="2325422"/>
            <a:chExt cx="465458" cy="872153"/>
          </a:xfrm>
        </p:grpSpPr>
        <p:sp>
          <p:nvSpPr>
            <p:cNvPr id="13" name="Graphic 11">
              <a:extLst>
                <a:ext uri="{FF2B5EF4-FFF2-40B4-BE49-F238E27FC236}">
                  <a16:creationId xmlns:a16="http://schemas.microsoft.com/office/drawing/2014/main" id="{6CB927A4-E432-4310-9CD5-E89FF50631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403764" y="2325422"/>
              <a:ext cx="139039" cy="139039"/>
            </a:xfrm>
            <a:custGeom>
              <a:avLst/>
              <a:gdLst>
                <a:gd name="connsiteX0" fmla="*/ 129602 w 139039"/>
                <a:gd name="connsiteY0" fmla="*/ 60082 h 139039"/>
                <a:gd name="connsiteX1" fmla="*/ 78957 w 139039"/>
                <a:gd name="connsiteY1" fmla="*/ 60082 h 139039"/>
                <a:gd name="connsiteX2" fmla="*/ 78957 w 139039"/>
                <a:gd name="connsiteY2" fmla="*/ 9437 h 139039"/>
                <a:gd name="connsiteX3" fmla="*/ 69520 w 139039"/>
                <a:gd name="connsiteY3" fmla="*/ 0 h 139039"/>
                <a:gd name="connsiteX4" fmla="*/ 60082 w 139039"/>
                <a:gd name="connsiteY4" fmla="*/ 9437 h 139039"/>
                <a:gd name="connsiteX5" fmla="*/ 60082 w 139039"/>
                <a:gd name="connsiteY5" fmla="*/ 60082 h 139039"/>
                <a:gd name="connsiteX6" fmla="*/ 9437 w 139039"/>
                <a:gd name="connsiteY6" fmla="*/ 60082 h 139039"/>
                <a:gd name="connsiteX7" fmla="*/ 0 w 139039"/>
                <a:gd name="connsiteY7" fmla="*/ 69520 h 139039"/>
                <a:gd name="connsiteX8" fmla="*/ 9437 w 139039"/>
                <a:gd name="connsiteY8" fmla="*/ 78957 h 139039"/>
                <a:gd name="connsiteX9" fmla="*/ 60082 w 139039"/>
                <a:gd name="connsiteY9" fmla="*/ 78957 h 139039"/>
                <a:gd name="connsiteX10" fmla="*/ 60082 w 139039"/>
                <a:gd name="connsiteY10" fmla="*/ 129602 h 139039"/>
                <a:gd name="connsiteX11" fmla="*/ 69520 w 139039"/>
                <a:gd name="connsiteY11" fmla="*/ 139039 h 139039"/>
                <a:gd name="connsiteX12" fmla="*/ 78957 w 139039"/>
                <a:gd name="connsiteY12" fmla="*/ 129602 h 139039"/>
                <a:gd name="connsiteX13" fmla="*/ 78957 w 139039"/>
                <a:gd name="connsiteY13" fmla="*/ 78957 h 139039"/>
                <a:gd name="connsiteX14" fmla="*/ 129602 w 139039"/>
                <a:gd name="connsiteY14" fmla="*/ 78957 h 139039"/>
                <a:gd name="connsiteX15" fmla="*/ 139039 w 139039"/>
                <a:gd name="connsiteY15" fmla="*/ 69520 h 139039"/>
                <a:gd name="connsiteX16" fmla="*/ 129602 w 139039"/>
                <a:gd name="connsiteY16" fmla="*/ 60082 h 139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9039" h="139039">
                  <a:moveTo>
                    <a:pt x="129602" y="60082"/>
                  </a:moveTo>
                  <a:lnTo>
                    <a:pt x="78957" y="60082"/>
                  </a:lnTo>
                  <a:lnTo>
                    <a:pt x="78957" y="9437"/>
                  </a:lnTo>
                  <a:cubicBezTo>
                    <a:pt x="78957" y="4225"/>
                    <a:pt x="74731" y="0"/>
                    <a:pt x="69520" y="0"/>
                  </a:cubicBezTo>
                  <a:cubicBezTo>
                    <a:pt x="64308" y="0"/>
                    <a:pt x="60082" y="4225"/>
                    <a:pt x="60082" y="9437"/>
                  </a:cubicBezTo>
                  <a:lnTo>
                    <a:pt x="60082" y="60082"/>
                  </a:lnTo>
                  <a:lnTo>
                    <a:pt x="9437" y="60082"/>
                  </a:lnTo>
                  <a:cubicBezTo>
                    <a:pt x="4225" y="60082"/>
                    <a:pt x="0" y="64308"/>
                    <a:pt x="0" y="69520"/>
                  </a:cubicBezTo>
                  <a:cubicBezTo>
                    <a:pt x="0" y="74731"/>
                    <a:pt x="4225" y="78957"/>
                    <a:pt x="9437" y="78957"/>
                  </a:cubicBezTo>
                  <a:lnTo>
                    <a:pt x="60082" y="78957"/>
                  </a:lnTo>
                  <a:lnTo>
                    <a:pt x="60082" y="129602"/>
                  </a:lnTo>
                  <a:cubicBezTo>
                    <a:pt x="60082" y="134814"/>
                    <a:pt x="64308" y="139039"/>
                    <a:pt x="69520" y="139039"/>
                  </a:cubicBezTo>
                  <a:cubicBezTo>
                    <a:pt x="74731" y="139039"/>
                    <a:pt x="78957" y="134814"/>
                    <a:pt x="78957" y="129602"/>
                  </a:cubicBezTo>
                  <a:lnTo>
                    <a:pt x="78957" y="78957"/>
                  </a:lnTo>
                  <a:lnTo>
                    <a:pt x="129602" y="78957"/>
                  </a:lnTo>
                  <a:cubicBezTo>
                    <a:pt x="134814" y="78957"/>
                    <a:pt x="139039" y="74731"/>
                    <a:pt x="139039" y="69520"/>
                  </a:cubicBezTo>
                  <a:cubicBezTo>
                    <a:pt x="139039" y="64308"/>
                    <a:pt x="134814" y="60082"/>
                    <a:pt x="129602" y="60082"/>
                  </a:cubicBezTo>
                  <a:close/>
                </a:path>
              </a:pathLst>
            </a:custGeom>
            <a:solidFill>
              <a:schemeClr val="accent2"/>
            </a:solidFill>
            <a:ln w="60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Graphic 10">
              <a:extLst>
                <a:ext uri="{FF2B5EF4-FFF2-40B4-BE49-F238E27FC236}">
                  <a16:creationId xmlns:a16="http://schemas.microsoft.com/office/drawing/2014/main" id="{E3020543-B24B-4EC4-8FFC-8DD88EEA91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762544" y="2554717"/>
              <a:ext cx="91138" cy="91138"/>
            </a:xfrm>
            <a:custGeom>
              <a:avLst/>
              <a:gdLst>
                <a:gd name="connsiteX0" fmla="*/ 91138 w 91138"/>
                <a:gd name="connsiteY0" fmla="*/ 45569 h 91138"/>
                <a:gd name="connsiteX1" fmla="*/ 45569 w 91138"/>
                <a:gd name="connsiteY1" fmla="*/ 91138 h 91138"/>
                <a:gd name="connsiteX2" fmla="*/ 0 w 91138"/>
                <a:gd name="connsiteY2" fmla="*/ 45569 h 91138"/>
                <a:gd name="connsiteX3" fmla="*/ 45569 w 91138"/>
                <a:gd name="connsiteY3" fmla="*/ 0 h 91138"/>
                <a:gd name="connsiteX4" fmla="*/ 91138 w 91138"/>
                <a:gd name="connsiteY4" fmla="*/ 45569 h 91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138" h="91138">
                  <a:moveTo>
                    <a:pt x="91138" y="45569"/>
                  </a:moveTo>
                  <a:cubicBezTo>
                    <a:pt x="91138" y="70736"/>
                    <a:pt x="70736" y="91138"/>
                    <a:pt x="45569" y="91138"/>
                  </a:cubicBezTo>
                  <a:cubicBezTo>
                    <a:pt x="20402" y="91138"/>
                    <a:pt x="0" y="70736"/>
                    <a:pt x="0" y="45569"/>
                  </a:cubicBezTo>
                  <a:cubicBezTo>
                    <a:pt x="0" y="20402"/>
                    <a:pt x="20402" y="0"/>
                    <a:pt x="45569" y="0"/>
                  </a:cubicBezTo>
                  <a:cubicBezTo>
                    <a:pt x="70736" y="0"/>
                    <a:pt x="91138" y="20402"/>
                    <a:pt x="91138" y="45569"/>
                  </a:cubicBezTo>
                  <a:close/>
                </a:path>
              </a:pathLst>
            </a:custGeom>
            <a:solidFill>
              <a:schemeClr val="accent2"/>
            </a:solidFill>
            <a:ln w="4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Graphic 12">
              <a:extLst>
                <a:ext uri="{FF2B5EF4-FFF2-40B4-BE49-F238E27FC236}">
                  <a16:creationId xmlns:a16="http://schemas.microsoft.com/office/drawing/2014/main" id="{1453BF6C-B012-48B7-B4E8-6D7AC7C27D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88224" y="3069861"/>
              <a:ext cx="127714" cy="127714"/>
            </a:xfrm>
            <a:custGeom>
              <a:avLst/>
              <a:gdLst>
                <a:gd name="connsiteX0" fmla="*/ 63857 w 127714"/>
                <a:gd name="connsiteY0" fmla="*/ 18874 h 127714"/>
                <a:gd name="connsiteX1" fmla="*/ 108840 w 127714"/>
                <a:gd name="connsiteY1" fmla="*/ 63857 h 127714"/>
                <a:gd name="connsiteX2" fmla="*/ 63857 w 127714"/>
                <a:gd name="connsiteY2" fmla="*/ 108840 h 127714"/>
                <a:gd name="connsiteX3" fmla="*/ 18874 w 127714"/>
                <a:gd name="connsiteY3" fmla="*/ 63857 h 127714"/>
                <a:gd name="connsiteX4" fmla="*/ 63857 w 127714"/>
                <a:gd name="connsiteY4" fmla="*/ 18874 h 127714"/>
                <a:gd name="connsiteX5" fmla="*/ 63857 w 127714"/>
                <a:gd name="connsiteY5" fmla="*/ 0 h 127714"/>
                <a:gd name="connsiteX6" fmla="*/ 0 w 127714"/>
                <a:gd name="connsiteY6" fmla="*/ 63857 h 127714"/>
                <a:gd name="connsiteX7" fmla="*/ 63857 w 127714"/>
                <a:gd name="connsiteY7" fmla="*/ 127714 h 127714"/>
                <a:gd name="connsiteX8" fmla="*/ 127714 w 127714"/>
                <a:gd name="connsiteY8" fmla="*/ 63857 h 127714"/>
                <a:gd name="connsiteX9" fmla="*/ 63857 w 127714"/>
                <a:gd name="connsiteY9" fmla="*/ 0 h 127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7714" h="127714">
                  <a:moveTo>
                    <a:pt x="63857" y="18874"/>
                  </a:moveTo>
                  <a:cubicBezTo>
                    <a:pt x="88700" y="18874"/>
                    <a:pt x="108840" y="39014"/>
                    <a:pt x="108840" y="63857"/>
                  </a:cubicBezTo>
                  <a:cubicBezTo>
                    <a:pt x="108840" y="88700"/>
                    <a:pt x="88700" y="108840"/>
                    <a:pt x="63857" y="108840"/>
                  </a:cubicBezTo>
                  <a:cubicBezTo>
                    <a:pt x="39014" y="108840"/>
                    <a:pt x="18874" y="88700"/>
                    <a:pt x="18874" y="63857"/>
                  </a:cubicBezTo>
                  <a:cubicBezTo>
                    <a:pt x="18898" y="39024"/>
                    <a:pt x="39024" y="18898"/>
                    <a:pt x="63857" y="18874"/>
                  </a:cubicBezTo>
                  <a:moveTo>
                    <a:pt x="63857" y="0"/>
                  </a:moveTo>
                  <a:cubicBezTo>
                    <a:pt x="28590" y="0"/>
                    <a:pt x="0" y="28590"/>
                    <a:pt x="0" y="63857"/>
                  </a:cubicBezTo>
                  <a:cubicBezTo>
                    <a:pt x="0" y="99124"/>
                    <a:pt x="28590" y="127714"/>
                    <a:pt x="63857" y="127714"/>
                  </a:cubicBezTo>
                  <a:cubicBezTo>
                    <a:pt x="99124" y="127714"/>
                    <a:pt x="127714" y="99124"/>
                    <a:pt x="127714" y="63857"/>
                  </a:cubicBezTo>
                  <a:cubicBezTo>
                    <a:pt x="127714" y="28590"/>
                    <a:pt x="99124" y="0"/>
                    <a:pt x="63857" y="0"/>
                  </a:cubicBezTo>
                  <a:close/>
                </a:path>
              </a:pathLst>
            </a:custGeom>
            <a:solidFill>
              <a:schemeClr val="accent2"/>
            </a:solidFill>
            <a:ln w="6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8376059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1F40A52-B017-26B8-5D27-4FA68C34DE7C}"/>
              </a:ext>
            </a:extLst>
          </p:cNvPr>
          <p:cNvSpPr txBox="1"/>
          <p:nvPr/>
        </p:nvSpPr>
        <p:spPr>
          <a:xfrm>
            <a:off x="2613000" y="322829"/>
            <a:ext cx="666522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lv-LV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Fotografē zvaigžņotās debesis </a:t>
            </a:r>
            <a:r>
              <a:rPr lang="lv-LV" sz="2800" b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un dalies</a:t>
            </a:r>
            <a:r>
              <a:rPr lang="lv-LV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!!</a:t>
            </a:r>
            <a:endParaRPr lang="en-GB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51521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Virsraksts 3">
            <a:extLst>
              <a:ext uri="{FF2B5EF4-FFF2-40B4-BE49-F238E27FC236}">
                <a16:creationId xmlns:a16="http://schemas.microsoft.com/office/drawing/2014/main" id="{F8001DAF-C350-46E8-8EC4-045AA49399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332411"/>
            <a:ext cx="10515600" cy="1767029"/>
          </a:xfrm>
        </p:spPr>
        <p:txBody>
          <a:bodyPr/>
          <a:lstStyle/>
          <a:p>
            <a:r>
              <a:rPr lang="lv-LV" dirty="0"/>
              <a:t>Tikumiskās audzināšanas programma «e-</a:t>
            </a:r>
            <a:r>
              <a:rPr lang="lv-LV" dirty="0" err="1"/>
              <a:t>TAP</a:t>
            </a:r>
            <a:r>
              <a:rPr lang="lv-LV" dirty="0"/>
              <a:t>+»</a:t>
            </a:r>
          </a:p>
        </p:txBody>
      </p:sp>
      <p:sp>
        <p:nvSpPr>
          <p:cNvPr id="5" name="Teksta vietturis 4">
            <a:extLst>
              <a:ext uri="{FF2B5EF4-FFF2-40B4-BE49-F238E27FC236}">
                <a16:creationId xmlns:a16="http://schemas.microsoft.com/office/drawing/2014/main" id="{139F4FE8-33CB-47D0-8784-F79EB4175D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0227" y="3256197"/>
            <a:ext cx="10515600" cy="2265045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lv-LV" sz="1600" dirty="0"/>
              <a:t>Resursi</a:t>
            </a:r>
            <a:r>
              <a:rPr lang="lv-LV" sz="1600" baseline="0" dirty="0"/>
              <a:t> pieejami: </a:t>
            </a:r>
            <a:r>
              <a:rPr lang="lv-LV" sz="1600" baseline="0" dirty="0">
                <a:hlinkClick r:id="rId2"/>
              </a:rPr>
              <a:t>www.arete.lu.lv</a:t>
            </a:r>
            <a:endParaRPr lang="lv-LV" sz="1600" baseline="0" dirty="0"/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lv-LV" sz="1600" baseline="0" dirty="0"/>
              <a:t>Programmas administrators: Dr. Manuels Fernandezs. </a:t>
            </a:r>
            <a:r>
              <a:rPr lang="lv-LV" sz="1600" baseline="0" dirty="0">
                <a:hlinkClick r:id="rId3"/>
              </a:rPr>
              <a:t>manuels.fernandezs@lu.lv</a:t>
            </a:r>
            <a:r>
              <a:rPr lang="lv-LV" sz="1600" baseline="0" dirty="0"/>
              <a:t>, +371 26253625.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lv-LV" sz="1600" baseline="0" dirty="0"/>
              <a:t>Imantas 7. līnija 1, 223. telpa, Rīga, LV-1083, Latvija</a:t>
            </a:r>
          </a:p>
          <a:p>
            <a:pPr marL="0" marR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lv-LV" sz="1600" baseline="0" dirty="0"/>
              <a:t>Latvijas Universitātes Pedagoģijas, psiholoģijas un mākslas fakultātes Pedagoģijas zinātniskā institūta vadošais pētnieks</a:t>
            </a:r>
          </a:p>
          <a:p>
            <a:r>
              <a:rPr lang="lv-LV" sz="1200" i="1" dirty="0"/>
              <a:t>“Digitālas mācību programmas efektivitātes izpēte jauniešu tikumiskajai audzināšanai Latvijas izglītības iestādēs (no 1. līdz 12. klasei)”</a:t>
            </a:r>
            <a:br>
              <a:rPr lang="lv-LV" sz="1200" i="1" dirty="0"/>
            </a:br>
            <a:r>
              <a:rPr lang="lv-LV" sz="1200" i="1" dirty="0"/>
              <a:t>(03.01.2022-30.12.2024). </a:t>
            </a:r>
            <a:r>
              <a:rPr lang="lv-LV" sz="1200" i="1" dirty="0">
                <a:ea typeface="+mn-lt"/>
                <a:cs typeface="+mn-lt"/>
              </a:rPr>
              <a:t>Latvijas Zinātnes Padomes projekta </a:t>
            </a:r>
            <a:r>
              <a:rPr lang="lv-LV" sz="1200" dirty="0"/>
              <a:t>Nr. lzp-2021/1-0385; LU reģistrācijas </a:t>
            </a:r>
            <a:r>
              <a:rPr lang="lv-LV" sz="1200" dirty="0" err="1"/>
              <a:t>Nr</a:t>
            </a:r>
            <a:r>
              <a:rPr lang="lv-LV" sz="1200" dirty="0"/>
              <a:t>: LZP2021/119</a:t>
            </a:r>
            <a:endParaRPr lang="lv-LV" sz="1600" dirty="0"/>
          </a:p>
        </p:txBody>
      </p:sp>
      <p:pic>
        <p:nvPicPr>
          <p:cNvPr id="6" name="Attēls 5">
            <a:extLst>
              <a:ext uri="{FF2B5EF4-FFF2-40B4-BE49-F238E27FC236}">
                <a16:creationId xmlns:a16="http://schemas.microsoft.com/office/drawing/2014/main" id="{6722149E-1ED3-4BB2-9C94-30499C5AEF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013" y="5672001"/>
            <a:ext cx="2137216" cy="750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9763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16E02AB6-66D4-F5AE-753A-F0BC32FA60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74677" y="1666840"/>
            <a:ext cx="6564486" cy="4394214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8BE1F469-F4D8-5B6E-9C70-B2E8C5A9C017}"/>
              </a:ext>
            </a:extLst>
          </p:cNvPr>
          <p:cNvSpPr>
            <a:spLocks noGrp="1"/>
          </p:cNvSpPr>
          <p:nvPr/>
        </p:nvSpPr>
        <p:spPr>
          <a:xfrm>
            <a:off x="244833" y="2112400"/>
            <a:ext cx="5229844" cy="30787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lv-LV" sz="2400" b="1" dirty="0">
                <a:latin typeface="+mn-lt"/>
              </a:rPr>
              <a:t>Pāvels Florenskis</a:t>
            </a:r>
            <a:r>
              <a:rPr lang="lv-LV" sz="2400" dirty="0">
                <a:latin typeface="+mn-lt"/>
              </a:rPr>
              <a:t>: </a:t>
            </a:r>
            <a:r>
              <a:rPr lang="lv-LV" sz="2800" dirty="0">
                <a:latin typeface="+mn-lt"/>
              </a:rPr>
              <a:t>«Biežāk skatieties zvaigznēs. Kad bēdas nospiedīs sirdi, kad kāds būs jūs apvainojis, kad neveicas, kad dvēselē uznāk vētra - izejiet svaigā gaisā un palieciet vienatnē ar debesīm. Tad dvēsele nomierināsies.»</a:t>
            </a:r>
            <a:endParaRPr lang="en-US" sz="2800" dirty="0">
              <a:latin typeface="+mn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3914090-7B47-CEEC-09DA-B7EB7C0F4607}"/>
              </a:ext>
            </a:extLst>
          </p:cNvPr>
          <p:cNvSpPr txBox="1"/>
          <p:nvPr/>
        </p:nvSpPr>
        <p:spPr>
          <a:xfrm>
            <a:off x="1652519" y="181924"/>
            <a:ext cx="7436555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000" dirty="0" err="1">
                <a:cs typeface="Calibri"/>
              </a:rPr>
              <a:t>Ierosmei</a:t>
            </a:r>
            <a:r>
              <a:rPr lang="en-US" sz="4000" dirty="0">
                <a:cs typeface="Calibri"/>
              </a:rPr>
              <a:t>. </a:t>
            </a:r>
            <a:r>
              <a:rPr lang="en-US" sz="4000" dirty="0" err="1">
                <a:cs typeface="Calibri"/>
              </a:rPr>
              <a:t>Citāt</a:t>
            </a:r>
            <a:r>
              <a:rPr lang="lv-LV" sz="4000" dirty="0">
                <a:cs typeface="Calibri"/>
              </a:rPr>
              <a:t>s</a:t>
            </a:r>
            <a:endParaRPr lang="en-US" sz="4000" dirty="0" err="1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85905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8402B8A-792A-8385-19E9-E326DE03A6A1}"/>
              </a:ext>
            </a:extLst>
          </p:cNvPr>
          <p:cNvSpPr txBox="1"/>
          <p:nvPr/>
        </p:nvSpPr>
        <p:spPr>
          <a:xfrm>
            <a:off x="646290" y="180623"/>
            <a:ext cx="9883420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 dirty="0" err="1">
                <a:latin typeface="Calibri Light"/>
              </a:rPr>
              <a:t>Labākās</a:t>
            </a:r>
            <a:r>
              <a:rPr lang="en-US" sz="3600" dirty="0">
                <a:latin typeface="Calibri Light"/>
              </a:rPr>
              <a:t> </a:t>
            </a:r>
            <a:r>
              <a:rPr lang="en-US" sz="3600" dirty="0" err="1">
                <a:latin typeface="Calibri Light"/>
              </a:rPr>
              <a:t>bildes</a:t>
            </a:r>
            <a:r>
              <a:rPr lang="en-US" sz="3600" dirty="0">
                <a:latin typeface="Calibri Light"/>
              </a:rPr>
              <a:t> no James Webb Space </a:t>
            </a:r>
            <a:r>
              <a:rPr lang="en-US" sz="3600" dirty="0" err="1">
                <a:latin typeface="Calibri Light"/>
              </a:rPr>
              <a:t>teleskopa</a:t>
            </a:r>
            <a:r>
              <a:rPr lang="en-US" sz="3600" dirty="0">
                <a:latin typeface="Calibri Light"/>
              </a:rPr>
              <a:t> (2022. gada </a:t>
            </a:r>
            <a:r>
              <a:rPr lang="en-US" sz="3600" dirty="0" err="1">
                <a:latin typeface="Calibri Light"/>
              </a:rPr>
              <a:t>jūlijs</a:t>
            </a:r>
            <a:r>
              <a:rPr lang="en-US" sz="3600" dirty="0">
                <a:latin typeface="Calibri Light"/>
              </a:rPr>
              <a:t>)</a:t>
            </a:r>
            <a:r>
              <a:rPr lang="en-US" sz="3600" dirty="0">
                <a:latin typeface="Calibri Light"/>
                <a:cs typeface="Calibri Light"/>
              </a:rPr>
              <a:t>​</a:t>
            </a:r>
            <a:endParaRPr lang="en-US" sz="3600" dirty="0">
              <a:cs typeface="Calibri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CD5C5158-E687-75C7-7CE2-B84855BC46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1684" y="1670857"/>
            <a:ext cx="10178934" cy="557901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algn="ctr">
              <a:buNone/>
            </a:pPr>
            <a:r>
              <a:rPr lang="en-US" sz="2400" kern="1200">
                <a:solidFill>
                  <a:schemeClr val="tx1"/>
                </a:solidFill>
                <a:latin typeface="+mn-lt"/>
                <a:ea typeface="+mn-ea"/>
                <a:cs typeface="+mn-cs"/>
                <a:hlinkClick r:id="rId2"/>
              </a:rPr>
              <a:t>https://www.youtube.com/watch?v=tjs7sTQFZfI</a:t>
            </a:r>
            <a:r>
              <a:rPr lang="en-US" sz="24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871D526D-D36E-B1F9-6824-14EC6754C5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5511" y="2225621"/>
            <a:ext cx="5889977" cy="3944868"/>
          </a:xfrm>
          <a:prstGeom prst="rect">
            <a:avLst/>
          </a:prstGeom>
        </p:spPr>
      </p:pic>
      <p:pic>
        <p:nvPicPr>
          <p:cNvPr id="7" name="Attēls 5" descr="Attēls, kurā ir teksts&#10;&#10;Apraksts ģenerēts automātiski">
            <a:extLst>
              <a:ext uri="{FF2B5EF4-FFF2-40B4-BE49-F238E27FC236}">
                <a16:creationId xmlns:a16="http://schemas.microsoft.com/office/drawing/2014/main" id="{1726C400-B09F-B81E-A608-5CC22AFF42C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91" r="12041" b="-3"/>
          <a:stretch/>
        </p:blipFill>
        <p:spPr>
          <a:xfrm>
            <a:off x="142297" y="2241115"/>
            <a:ext cx="5803323" cy="3890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28332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8569BF43-0FAC-48FC-41AE-E8BC37BDD504}"/>
              </a:ext>
            </a:extLst>
          </p:cNvPr>
          <p:cNvSpPr>
            <a:spLocks noGrp="1"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lv-LV" dirty="0"/>
              <a:t>Labi noregulēts kosmoss</a:t>
            </a:r>
          </a:p>
        </p:txBody>
      </p:sp>
      <p:sp>
        <p:nvSpPr>
          <p:cNvPr id="4" name="Satura vietturis 2">
            <a:extLst>
              <a:ext uri="{FF2B5EF4-FFF2-40B4-BE49-F238E27FC236}">
                <a16:creationId xmlns:a16="http://schemas.microsoft.com/office/drawing/2014/main" id="{3612E05F-66DA-EDBA-8AB3-5D01C7D9A8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3533" y="1444625"/>
            <a:ext cx="10515600" cy="767116"/>
          </a:xfrm>
        </p:spPr>
        <p:txBody>
          <a:bodyPr/>
          <a:lstStyle/>
          <a:p>
            <a:pPr marL="0" indent="0" algn="ctr">
              <a:buNone/>
            </a:pPr>
            <a:r>
              <a:rPr lang="en-GB" dirty="0">
                <a:hlinkClick r:id="rId2"/>
              </a:rPr>
              <a:t>https://www.youtube.com/watch?v=EE76nwimuT0</a:t>
            </a:r>
            <a:r>
              <a:rPr lang="lv-LV" dirty="0"/>
              <a:t> </a:t>
            </a:r>
            <a:r>
              <a:rPr lang="en-GB" dirty="0"/>
              <a:t> </a:t>
            </a:r>
            <a:r>
              <a:rPr lang="lv-LV" dirty="0"/>
              <a:t> </a:t>
            </a:r>
            <a:endParaRPr lang="en-GB" dirty="0"/>
          </a:p>
          <a:p>
            <a:endParaRPr lang="lv-LV" dirty="0"/>
          </a:p>
        </p:txBody>
      </p:sp>
      <p:pic>
        <p:nvPicPr>
          <p:cNvPr id="6" name="Attēls 4" descr="A picture containing qr code&#10;&#10;Description automatically generated">
            <a:extLst>
              <a:ext uri="{FF2B5EF4-FFF2-40B4-BE49-F238E27FC236}">
                <a16:creationId xmlns:a16="http://schemas.microsoft.com/office/drawing/2014/main" id="{144E8603-1933-643E-D4CF-49CB5EF2CD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3934" y="2546995"/>
            <a:ext cx="7231687" cy="3756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5116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E9FEA0C-409D-6841-5260-79F1D81DAC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GB" sz="4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1. </a:t>
            </a:r>
            <a:r>
              <a:rPr lang="en-GB" sz="4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aktivitāte</a:t>
            </a:r>
            <a:r>
              <a:rPr lang="en-GB" sz="4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GB" sz="4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Kosmoss</a:t>
            </a:r>
            <a:r>
              <a:rPr lang="en-GB" sz="4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un </a:t>
            </a:r>
            <a:r>
              <a:rPr lang="en-GB" sz="4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morālais</a:t>
            </a:r>
            <a:r>
              <a:rPr lang="en-GB" sz="4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4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likums</a:t>
            </a: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90643B0-BB55-9AFD-97A2-DA1C8C7C0F0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965431" y="2261939"/>
            <a:ext cx="6586489" cy="3208417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sz="3200" dirty="0"/>
              <a:t>“Divas </a:t>
            </a:r>
            <a:r>
              <a:rPr lang="en-US" sz="3200" dirty="0" err="1"/>
              <a:t>lietas</a:t>
            </a:r>
            <a:r>
              <a:rPr lang="en-US" sz="3200" dirty="0"/>
              <a:t> </a:t>
            </a:r>
            <a:r>
              <a:rPr lang="en-US" sz="3200" dirty="0" err="1"/>
              <a:t>pilda</a:t>
            </a:r>
            <a:r>
              <a:rPr lang="en-US" sz="3200" dirty="0"/>
              <a:t> </a:t>
            </a:r>
            <a:r>
              <a:rPr lang="en-US" sz="3200" dirty="0" err="1"/>
              <a:t>manu</a:t>
            </a:r>
            <a:r>
              <a:rPr lang="en-US" sz="3200" dirty="0"/>
              <a:t> </a:t>
            </a:r>
            <a:r>
              <a:rPr lang="en-US" sz="3200" dirty="0" err="1"/>
              <a:t>dvēseli</a:t>
            </a:r>
            <a:r>
              <a:rPr lang="en-US" sz="3200" dirty="0"/>
              <a:t> </a:t>
            </a:r>
            <a:r>
              <a:rPr lang="en-US" sz="3200" dirty="0" err="1"/>
              <a:t>ar</a:t>
            </a:r>
            <a:r>
              <a:rPr lang="en-US" sz="3200" dirty="0"/>
              <a:t> </a:t>
            </a:r>
            <a:r>
              <a:rPr lang="en-US" sz="3200" dirty="0" err="1"/>
              <a:t>vienmēr</a:t>
            </a:r>
            <a:r>
              <a:rPr lang="en-US" sz="3200" dirty="0"/>
              <a:t> </a:t>
            </a:r>
            <a:r>
              <a:rPr lang="en-US" sz="3200" dirty="0" err="1"/>
              <a:t>jaunu</a:t>
            </a:r>
            <a:r>
              <a:rPr lang="en-US" sz="3200" dirty="0"/>
              <a:t> un </a:t>
            </a:r>
            <a:r>
              <a:rPr lang="en-US" sz="3200" dirty="0" err="1"/>
              <a:t>pieaugošu</a:t>
            </a:r>
            <a:r>
              <a:rPr lang="en-US" sz="3200" dirty="0"/>
              <a:t> </a:t>
            </a:r>
            <a:r>
              <a:rPr lang="en-US" sz="3200" dirty="0" err="1"/>
              <a:t>apbrīnu</a:t>
            </a:r>
            <a:r>
              <a:rPr lang="en-US" sz="3200" dirty="0"/>
              <a:t> un </a:t>
            </a:r>
            <a:r>
              <a:rPr lang="en-US" sz="3200" dirty="0" err="1"/>
              <a:t>godbijību</a:t>
            </a:r>
            <a:r>
              <a:rPr lang="en-US" sz="3200" dirty="0"/>
              <a:t>, jo </a:t>
            </a:r>
            <a:r>
              <a:rPr lang="en-US" sz="3200" dirty="0" err="1"/>
              <a:t>biežāk</a:t>
            </a:r>
            <a:r>
              <a:rPr lang="en-US" sz="3200" dirty="0"/>
              <a:t> pie </a:t>
            </a:r>
            <a:r>
              <a:rPr lang="en-US" sz="3200" dirty="0" err="1"/>
              <a:t>tām</a:t>
            </a:r>
            <a:r>
              <a:rPr lang="en-US" sz="3200" dirty="0"/>
              <a:t> </a:t>
            </a:r>
            <a:r>
              <a:rPr lang="en-US" sz="3200" dirty="0" err="1"/>
              <a:t>kavējas</a:t>
            </a:r>
            <a:r>
              <a:rPr lang="en-US" sz="3200" dirty="0"/>
              <a:t> </a:t>
            </a:r>
            <a:r>
              <a:rPr lang="en-US" sz="3200" dirty="0" err="1"/>
              <a:t>domas</a:t>
            </a:r>
            <a:r>
              <a:rPr lang="en-US" sz="3200" dirty="0"/>
              <a:t>: </a:t>
            </a:r>
            <a:r>
              <a:rPr lang="en-US" sz="3200" b="1" dirty="0" err="1"/>
              <a:t>zvaigžņotā</a:t>
            </a:r>
            <a:r>
              <a:rPr lang="en-US" sz="3200" b="1" dirty="0"/>
              <a:t> </a:t>
            </a:r>
            <a:r>
              <a:rPr lang="en-US" sz="3200" b="1" dirty="0" err="1"/>
              <a:t>debess</a:t>
            </a:r>
            <a:r>
              <a:rPr lang="en-US" sz="3200" b="1" dirty="0"/>
              <a:t> </a:t>
            </a:r>
            <a:r>
              <a:rPr lang="en-US" sz="3200" dirty="0" err="1"/>
              <a:t>pār</a:t>
            </a:r>
            <a:r>
              <a:rPr lang="en-US" sz="3200" dirty="0"/>
              <a:t> </a:t>
            </a:r>
            <a:r>
              <a:rPr lang="en-US" sz="3200" dirty="0" err="1"/>
              <a:t>mani</a:t>
            </a:r>
            <a:r>
              <a:rPr lang="en-US" sz="3200" dirty="0"/>
              <a:t> un </a:t>
            </a:r>
            <a:r>
              <a:rPr lang="en-US" sz="3200" b="1" dirty="0" err="1"/>
              <a:t>morālais</a:t>
            </a:r>
            <a:r>
              <a:rPr lang="en-US" sz="3200" b="1" dirty="0"/>
              <a:t> </a:t>
            </a:r>
            <a:r>
              <a:rPr lang="en-US" sz="3200" b="1" dirty="0" err="1"/>
              <a:t>likums</a:t>
            </a:r>
            <a:r>
              <a:rPr lang="en-US" sz="3200" b="1" dirty="0"/>
              <a:t> </a:t>
            </a:r>
            <a:r>
              <a:rPr lang="en-US" sz="3200" b="1" dirty="0" err="1"/>
              <a:t>manī</a:t>
            </a:r>
            <a:r>
              <a:rPr lang="en-US" sz="3200" dirty="0"/>
              <a:t>”. </a:t>
            </a:r>
          </a:p>
          <a:p>
            <a:pPr marL="0" indent="0">
              <a:buNone/>
            </a:pPr>
            <a:r>
              <a:rPr lang="en-US" sz="3200" i="1" dirty="0" err="1"/>
              <a:t>Imanuels</a:t>
            </a:r>
            <a:r>
              <a:rPr lang="en-US" sz="3200" i="1" dirty="0"/>
              <a:t> </a:t>
            </a:r>
            <a:r>
              <a:rPr lang="en-US" sz="3200" i="1" dirty="0" err="1"/>
              <a:t>Kants</a:t>
            </a:r>
            <a:r>
              <a:rPr lang="en-US" sz="3200" i="1" dirty="0"/>
              <a:t> </a:t>
            </a:r>
            <a:endParaRPr lang="lv-LV" sz="3200" i="1" dirty="0"/>
          </a:p>
          <a:p>
            <a:pPr marL="0" indent="0">
              <a:buNone/>
            </a:pPr>
            <a:endParaRPr lang="lv-LV" sz="3200" i="1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08E6F6A6-4297-702F-F156-1A91B9E1941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r="4806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FFC88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467767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AD55267-A3ED-999B-9208-EE33999785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lv-LV" dirty="0"/>
              <a:t>Kas ir ‘morālais likums manī’? 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89B5002F-93AA-E1F3-344F-728CB3DB9B73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777239" y="5237140"/>
            <a:ext cx="10515600" cy="978729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t">
            <a:spAutoFit/>
          </a:bodyPr>
          <a:lstStyle/>
          <a:p>
            <a:r>
              <a:rPr lang="lv-LV" sz="3200" dirty="0"/>
              <a:t>I. </a:t>
            </a:r>
            <a:r>
              <a:rPr lang="lv-LV" sz="3200" dirty="0" err="1"/>
              <a:t>Kanta</a:t>
            </a:r>
            <a:r>
              <a:rPr lang="lv-LV" sz="3200" dirty="0"/>
              <a:t> uzskati: - «Rīkojies tā, lai tava uzvedība varētu kļūt par paraugu ikvienam citam cilvēkam līdzīgā situācijā»</a:t>
            </a:r>
            <a:endParaRPr lang="lv-LV" sz="3200" dirty="0">
              <a:cs typeface="Calibri"/>
            </a:endParaRPr>
          </a:p>
        </p:txBody>
      </p:sp>
      <p:graphicFrame>
        <p:nvGraphicFramePr>
          <p:cNvPr id="11" name="TextBox 8">
            <a:extLst>
              <a:ext uri="{FF2B5EF4-FFF2-40B4-BE49-F238E27FC236}">
                <a16:creationId xmlns:a16="http://schemas.microsoft.com/office/drawing/2014/main" id="{BFFB57EB-F1BF-ED67-DA8D-248D1BE7617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40367461"/>
              </p:ext>
            </p:extLst>
          </p:nvPr>
        </p:nvGraphicFramePr>
        <p:xfrm>
          <a:off x="782051" y="1867151"/>
          <a:ext cx="10627895" cy="28623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138240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A0A4D8F-48D5-11CA-62C6-E7000D848D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/>
              <a:t>Secinājumi</a:t>
            </a:r>
            <a:endParaRPr lang="en-GB" dirty="0"/>
          </a:p>
        </p:txBody>
      </p:sp>
      <p:graphicFrame>
        <p:nvGraphicFramePr>
          <p:cNvPr id="20" name="Content Placeholder 5">
            <a:extLst>
              <a:ext uri="{FF2B5EF4-FFF2-40B4-BE49-F238E27FC236}">
                <a16:creationId xmlns:a16="http://schemas.microsoft.com/office/drawing/2014/main" id="{60D3B87E-F4EF-422D-A77E-279C63C149F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16956201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3480820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37BFBA6-CE3F-7D95-3947-3B50D7080240}"/>
              </a:ext>
            </a:extLst>
          </p:cNvPr>
          <p:cNvSpPr txBox="1"/>
          <p:nvPr/>
        </p:nvSpPr>
        <p:spPr>
          <a:xfrm>
            <a:off x="2239368" y="244058"/>
            <a:ext cx="7130643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lv-LV" sz="3200" i="1" dirty="0"/>
              <a:t>2</a:t>
            </a:r>
            <a:r>
              <a:rPr lang="en-US" sz="3200" i="1" dirty="0"/>
              <a:t>. </a:t>
            </a:r>
            <a:r>
              <a:rPr lang="en-US" sz="3200" i="1" dirty="0" err="1"/>
              <a:t>aktivitāte</a:t>
            </a:r>
            <a:r>
              <a:rPr lang="en-US" sz="3200" i="1" dirty="0"/>
              <a:t>. </a:t>
            </a:r>
            <a:r>
              <a:rPr lang="en-US" sz="3200" dirty="0" err="1"/>
              <a:t>Pasaules</a:t>
            </a:r>
            <a:r>
              <a:rPr lang="en-US" sz="3200" dirty="0"/>
              <a:t> k</a:t>
            </a:r>
            <a:r>
              <a:rPr lang="lv-LV" sz="3200" dirty="0"/>
              <a:t>ā</a:t>
            </a:r>
            <a:r>
              <a:rPr lang="en-US" sz="3200" dirty="0" err="1"/>
              <a:t>rtības</a:t>
            </a:r>
            <a:r>
              <a:rPr lang="en-US" sz="3200" dirty="0"/>
              <a:t> </a:t>
            </a:r>
            <a:r>
              <a:rPr lang="en-US" sz="3200" dirty="0" err="1"/>
              <a:t>izpratne</a:t>
            </a:r>
            <a:endParaRPr lang="en-US" sz="3200" dirty="0">
              <a:cs typeface="Calibri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76ACF27B-B6CA-75A0-A661-B6246E6B29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8867" y="821066"/>
            <a:ext cx="10515600" cy="614160"/>
          </a:xfrm>
        </p:spPr>
        <p:txBody>
          <a:bodyPr>
            <a:normAutofit/>
          </a:bodyPr>
          <a:lstStyle/>
          <a:p>
            <a:pPr algn="ctr"/>
            <a:r>
              <a:rPr lang="lv-LV" sz="3200" dirty="0">
                <a:latin typeface="+mn-lt"/>
              </a:rPr>
              <a:t>Kāds sakars lūpu krāsai ar kosmosu? </a:t>
            </a:r>
            <a:r>
              <a:rPr lang="lv-LV" sz="3200" dirty="0">
                <a:latin typeface="+mn-lt"/>
                <a:sym typeface="Wingdings" panose="05000000000000000000" pitchFamily="2" charset="2"/>
              </a:rPr>
              <a:t></a:t>
            </a:r>
            <a:endParaRPr lang="en-US" sz="3200" dirty="0">
              <a:latin typeface="+mn-lt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4DEEB860-AC58-F2BC-1BC0-975ED3BD5C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3727" y="1443485"/>
            <a:ext cx="6533134" cy="3253385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r>
              <a:rPr lang="lv-LV" dirty="0"/>
              <a:t>Sengrieķu jēdziens ‘kosmoss’ (</a:t>
            </a:r>
            <a:r>
              <a:rPr lang="el-GR" dirty="0"/>
              <a:t>κόσμος) </a:t>
            </a:r>
            <a:r>
              <a:rPr lang="lv-LV" dirty="0"/>
              <a:t>nozīmē </a:t>
            </a:r>
            <a:r>
              <a:rPr lang="lv-LV" u="sng" dirty="0"/>
              <a:t>skaisti sakārtotu pasauli.</a:t>
            </a:r>
            <a:r>
              <a:rPr lang="lv-LV" dirty="0"/>
              <a:t> </a:t>
            </a:r>
          </a:p>
          <a:p>
            <a:r>
              <a:rPr lang="lv-LV" dirty="0"/>
              <a:t>Vārda sakne ‘kosmio’(</a:t>
            </a:r>
            <a:r>
              <a:rPr lang="el-GR" dirty="0"/>
              <a:t>κόσμιο) </a:t>
            </a:r>
            <a:r>
              <a:rPr lang="lv-LV" dirty="0"/>
              <a:t>skaists. No šejienes nāk arī vārds ‘</a:t>
            </a:r>
            <a:r>
              <a:rPr lang="lv-LV" u="sng" dirty="0"/>
              <a:t>kosmētika’ </a:t>
            </a:r>
            <a:r>
              <a:rPr lang="lv-LV" dirty="0"/>
              <a:t>(savas sejas un izskata sakārtošana, izskaistināšana).</a:t>
            </a:r>
          </a:p>
          <a:p>
            <a:r>
              <a:rPr lang="lv-LV" dirty="0"/>
              <a:t>Rūpēties par savu izskatu (t. sk. aiziet uz kosmētisko kabinetu) izrādās nozīmē piešķirt savai sejai kosmisku – visam kosmosam atbilstošu – kārtību .. </a:t>
            </a:r>
            <a:r>
              <a:rPr lang="lv-LV" dirty="0">
                <a:sym typeface="Wingdings" panose="05000000000000000000" pitchFamily="2" charset="2"/>
              </a:rPr>
              <a:t></a:t>
            </a:r>
            <a:r>
              <a:rPr lang="lv-LV" dirty="0"/>
              <a:t> </a:t>
            </a:r>
            <a:endParaRPr lang="en-US" dirty="0"/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F449A3B9-EFC2-BE32-69B8-2791A4FF4C1A}"/>
              </a:ext>
            </a:extLst>
          </p:cNvPr>
          <p:cNvSpPr txBox="1">
            <a:spLocks/>
          </p:cNvSpPr>
          <p:nvPr/>
        </p:nvSpPr>
        <p:spPr>
          <a:xfrm>
            <a:off x="6759860" y="1483598"/>
            <a:ext cx="5226341" cy="1411793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lv-LV" dirty="0"/>
              <a:t>Sengrieķi pasauli – kosmosu – uztvēra kā  saprātīgai kārtībai pakļautu telpu (šo kārtību nereti apzīmēja ar vārdu  ‘logoss’ – </a:t>
            </a:r>
            <a:r>
              <a:rPr lang="el-GR" dirty="0"/>
              <a:t>λόγος).</a:t>
            </a:r>
            <a:endParaRPr lang="en-US" dirty="0"/>
          </a:p>
        </p:txBody>
      </p:sp>
      <p:pic>
        <p:nvPicPr>
          <p:cNvPr id="12" name="Picture 12" descr="A picture containing toiletry, cosmetic&#10;&#10;Description automatically generated">
            <a:extLst>
              <a:ext uri="{FF2B5EF4-FFF2-40B4-BE49-F238E27FC236}">
                <a16:creationId xmlns:a16="http://schemas.microsoft.com/office/drawing/2014/main" id="{D0E61269-F0A4-531B-118E-10FCC81074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9526" y="4696179"/>
            <a:ext cx="2103613" cy="206586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C01AC41-14FE-D435-B91D-D7E3BC7AF6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7033" y="2886734"/>
            <a:ext cx="3850280" cy="3876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251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79C4227-F0BA-87EE-77EB-1874BA2205C4}"/>
              </a:ext>
            </a:extLst>
          </p:cNvPr>
          <p:cNvSpPr txBox="1"/>
          <p:nvPr/>
        </p:nvSpPr>
        <p:spPr>
          <a:xfrm>
            <a:off x="391913" y="125937"/>
            <a:ext cx="8922235" cy="64633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lv-LV" sz="3600" i="0" dirty="0">
                <a:solidFill>
                  <a:srgbClr val="000000"/>
                </a:solidFill>
                <a:effectLst/>
                <a:latin typeface="Calibri"/>
                <a:cs typeface="Calibri"/>
              </a:rPr>
              <a:t>3</a:t>
            </a:r>
            <a:r>
              <a:rPr lang="en-US" sz="3600" i="0" dirty="0">
                <a:solidFill>
                  <a:srgbClr val="000000"/>
                </a:solidFill>
                <a:effectLst/>
                <a:latin typeface="Calibri"/>
                <a:cs typeface="Calibri"/>
              </a:rPr>
              <a:t>. </a:t>
            </a:r>
            <a:r>
              <a:rPr lang="en-US" sz="3600" i="0" dirty="0" err="1">
                <a:solidFill>
                  <a:srgbClr val="000000"/>
                </a:solidFill>
                <a:effectLst/>
                <a:latin typeface="Calibri"/>
                <a:cs typeface="Calibri"/>
              </a:rPr>
              <a:t>aktivitāte</a:t>
            </a:r>
            <a:r>
              <a:rPr lang="en-US" sz="3600" i="0" dirty="0">
                <a:solidFill>
                  <a:srgbClr val="000000"/>
                </a:solidFill>
                <a:effectLst/>
                <a:latin typeface="Calibri"/>
                <a:cs typeface="Calibri"/>
              </a:rPr>
              <a:t>. </a:t>
            </a:r>
            <a:r>
              <a:rPr lang="en-US" sz="3600" dirty="0" err="1">
                <a:solidFill>
                  <a:srgbClr val="000000"/>
                </a:solidFill>
                <a:latin typeface="Calibri"/>
                <a:cs typeface="Calibri"/>
              </a:rPr>
              <a:t>Visuma</a:t>
            </a:r>
            <a:r>
              <a:rPr lang="lv-LV" sz="3600" dirty="0">
                <a:solidFill>
                  <a:srgbClr val="000000"/>
                </a:solidFill>
                <a:latin typeface="Calibri"/>
                <a:cs typeface="Calibri"/>
              </a:rPr>
              <a:t> un  c</a:t>
            </a:r>
            <a:r>
              <a:rPr lang="en-US" sz="3600" i="0" dirty="0" err="1">
                <a:solidFill>
                  <a:srgbClr val="000000"/>
                </a:solidFill>
                <a:effectLst/>
                <a:latin typeface="Calibri"/>
                <a:cs typeface="Calibri"/>
              </a:rPr>
              <a:t>ilvēka</a:t>
            </a:r>
            <a:r>
              <a:rPr lang="en-US" sz="3600" i="0" dirty="0">
                <a:solidFill>
                  <a:srgbClr val="000000"/>
                </a:solidFill>
                <a:effectLst/>
                <a:latin typeface="Calibri"/>
                <a:cs typeface="Calibri"/>
              </a:rPr>
              <a:t> </a:t>
            </a:r>
            <a:r>
              <a:rPr lang="en-US" sz="3600" i="0" dirty="0" err="1">
                <a:solidFill>
                  <a:srgbClr val="000000"/>
                </a:solidFill>
                <a:effectLst/>
                <a:latin typeface="Calibri"/>
                <a:cs typeface="Calibri"/>
              </a:rPr>
              <a:t>saistība</a:t>
            </a:r>
            <a:endParaRPr lang="en-US" sz="3600" dirty="0">
              <a:latin typeface="Calibri"/>
              <a:cs typeface="Calibri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835FEC29-754A-C25A-708D-D2A777DA39EE}"/>
              </a:ext>
            </a:extLst>
          </p:cNvPr>
          <p:cNvSpPr>
            <a:spLocks noGrp="1"/>
          </p:cNvSpPr>
          <p:nvPr/>
        </p:nvSpPr>
        <p:spPr>
          <a:xfrm>
            <a:off x="1463988" y="813854"/>
            <a:ext cx="7709483" cy="6919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lv-LV" sz="3200" b="1" dirty="0">
                <a:latin typeface="+mn-lt"/>
              </a:rPr>
              <a:t>Debesis, Zeme un cilvēks Senajā Ķīnā</a:t>
            </a:r>
            <a:endParaRPr lang="lv-LV" sz="3200" b="1" dirty="0">
              <a:latin typeface="+mn-lt"/>
              <a:cs typeface="Calibri"/>
            </a:endParaRPr>
          </a:p>
        </p:txBody>
      </p:sp>
      <p:pic>
        <p:nvPicPr>
          <p:cNvPr id="4" name="Picture 4" descr="A picture containing seat&#10;&#10;Description automatically generated">
            <a:extLst>
              <a:ext uri="{FF2B5EF4-FFF2-40B4-BE49-F238E27FC236}">
                <a16:creationId xmlns:a16="http://schemas.microsoft.com/office/drawing/2014/main" id="{79D93968-812E-3797-91CF-48A8E4124B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39880" y="887942"/>
            <a:ext cx="1895475" cy="1932517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667FA1BD-D6B4-32CB-C982-840963D025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36175" y="3640968"/>
            <a:ext cx="1896230" cy="1981201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67BBB416-9C4A-3177-07A2-064D57947E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4583" y="1609416"/>
            <a:ext cx="9165913" cy="4727216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defRPr/>
            </a:pPr>
            <a:r>
              <a:rPr lang="lv-LV" sz="3200" dirty="0"/>
              <a:t>Svarīgs jēdziens senajā Ķīnā bija: </a:t>
            </a:r>
            <a:r>
              <a:rPr lang="lv-LV" sz="3200" dirty="0" err="1"/>
              <a:t>Tjaņ</a:t>
            </a:r>
            <a:r>
              <a:rPr lang="lv-LV" sz="3200" dirty="0"/>
              <a:t> - </a:t>
            </a:r>
            <a:r>
              <a:rPr lang="lv-LV" altLang="ja-JP" sz="3200" dirty="0">
                <a:ea typeface="ＭＳ Ｐゴシック"/>
              </a:rPr>
              <a:t>Debesis - kosmiskās kārtības avots.</a:t>
            </a:r>
          </a:p>
          <a:p>
            <a:pPr>
              <a:defRPr/>
            </a:pPr>
            <a:endParaRPr lang="lv-LV" sz="3200" dirty="0">
              <a:ea typeface="ＭＳ Ｐゴシック"/>
              <a:cs typeface="Calibri" panose="020F0502020204030204"/>
            </a:endParaRPr>
          </a:p>
          <a:p>
            <a:pPr>
              <a:defRPr/>
            </a:pPr>
            <a:r>
              <a:rPr lang="lv-LV" sz="3200" dirty="0"/>
              <a:t>Zeme (pasaule) </a:t>
            </a:r>
            <a:r>
              <a:rPr lang="lv-LV" sz="3200" dirty="0">
                <a:ea typeface="ＭＳ Ｐゴシック"/>
              </a:rPr>
              <a:t>tādā gadījumā bija jāuztver kā</a:t>
            </a:r>
            <a:r>
              <a:rPr lang="lv-LV" altLang="ja-JP" sz="3200" dirty="0">
                <a:ea typeface="ＭＳ Ｐゴシック"/>
              </a:rPr>
              <a:t> </a:t>
            </a:r>
            <a:r>
              <a:rPr lang="lv-LV" sz="3200" dirty="0"/>
              <a:t>Debesu nospiedums (zīmogs)! </a:t>
            </a:r>
          </a:p>
          <a:p>
            <a:pPr>
              <a:buNone/>
              <a:defRPr/>
            </a:pPr>
            <a:r>
              <a:rPr lang="lv-LV" sz="3200" dirty="0"/>
              <a:t>Šo ideju sākotnēji izteica </a:t>
            </a:r>
            <a:r>
              <a:rPr lang="lv-LV" sz="3200" dirty="0" err="1"/>
              <a:t>iņ-jan</a:t>
            </a:r>
            <a:r>
              <a:rPr lang="lv-LV" sz="3200" dirty="0"/>
              <a:t> simbols.</a:t>
            </a:r>
          </a:p>
          <a:p>
            <a:pPr>
              <a:buNone/>
              <a:defRPr/>
            </a:pPr>
            <a:endParaRPr lang="lv-LV" sz="3200" dirty="0">
              <a:cs typeface="Calibri"/>
            </a:endParaRPr>
          </a:p>
          <a:p>
            <a:pPr>
              <a:defRPr/>
            </a:pPr>
            <a:r>
              <a:rPr lang="lv-LV" sz="3200" dirty="0">
                <a:cs typeface="Segoe UI"/>
              </a:rPr>
              <a:t>Senie ķīnieši arī uzskatīja, ka cilvēkam jāpieskaņo savs dzīves ceļš – Debesu ceļam (</a:t>
            </a:r>
            <a:r>
              <a:rPr lang="lv-LV" sz="3200" dirty="0" err="1">
                <a:cs typeface="Segoe UI"/>
              </a:rPr>
              <a:t>Dao</a:t>
            </a:r>
            <a:r>
              <a:rPr lang="lv-LV" altLang="ja-JP" sz="3200" dirty="0">
                <a:ea typeface="游ゴシック"/>
                <a:cs typeface="Segoe UI"/>
              </a:rPr>
              <a:t> </a:t>
            </a:r>
            <a:r>
              <a:rPr lang="ja-JP" altLang="en-US" sz="3200" dirty="0">
                <a:latin typeface="Segoe UI"/>
                <a:ea typeface="游ゴシック"/>
                <a:cs typeface="Segoe UI"/>
              </a:rPr>
              <a:t>道</a:t>
            </a:r>
            <a:r>
              <a:rPr lang="en-US" sz="3200" dirty="0">
                <a:cs typeface="Segoe UI"/>
              </a:rPr>
              <a:t>). </a:t>
            </a:r>
            <a:endParaRPr lang="lv-LV" sz="3200" dirty="0">
              <a:cs typeface="Calibri"/>
            </a:endParaRPr>
          </a:p>
          <a:p>
            <a:pPr>
              <a:buFont typeface="Wingdings" panose="05000000000000000000" pitchFamily="2" charset="2"/>
              <a:buNone/>
              <a:defRPr/>
            </a:pPr>
            <a:endParaRPr lang="lv-LV" sz="3200" dirty="0"/>
          </a:p>
          <a:p>
            <a:pPr>
              <a:buFont typeface="Wingdings" panose="05000000000000000000" pitchFamily="2" charset="2"/>
              <a:buNone/>
              <a:defRPr/>
            </a:pPr>
            <a:endParaRPr lang="lv-LV" sz="32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5BAE67D-CB0A-A508-B73A-D13FD6685512}"/>
              </a:ext>
            </a:extLst>
          </p:cNvPr>
          <p:cNvSpPr txBox="1"/>
          <p:nvPr/>
        </p:nvSpPr>
        <p:spPr>
          <a:xfrm>
            <a:off x="10032999" y="2929466"/>
            <a:ext cx="1803399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dirty="0" err="1">
                <a:cs typeface="Calibri"/>
              </a:rPr>
              <a:t>Tjaņ</a:t>
            </a:r>
            <a:r>
              <a:rPr lang="en-US" sz="2000" dirty="0">
                <a:cs typeface="Calibri"/>
              </a:rPr>
              <a:t> </a:t>
            </a:r>
            <a:r>
              <a:rPr lang="en-US" sz="2000" dirty="0" err="1">
                <a:cs typeface="Calibri"/>
              </a:rPr>
              <a:t>hieroglifs</a:t>
            </a:r>
            <a:endParaRPr lang="en-US" sz="2000" dirty="0">
              <a:cs typeface="Calibri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46C99B5-F7D6-75C8-6870-76E68E78B9E5}"/>
              </a:ext>
            </a:extLst>
          </p:cNvPr>
          <p:cNvSpPr txBox="1"/>
          <p:nvPr/>
        </p:nvSpPr>
        <p:spPr>
          <a:xfrm>
            <a:off x="10034693" y="5745480"/>
            <a:ext cx="1896533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dirty="0">
                <a:cs typeface="Calibri"/>
              </a:rPr>
              <a:t>Dao </a:t>
            </a:r>
            <a:r>
              <a:rPr lang="en-US" sz="2000" dirty="0" err="1">
                <a:cs typeface="Calibri"/>
              </a:rPr>
              <a:t>hieroglifs</a:t>
            </a:r>
            <a:endParaRPr lang="en-US" sz="2000" dirty="0">
              <a:cs typeface="Calibri"/>
            </a:endParaRPr>
          </a:p>
        </p:txBody>
      </p:sp>
      <p:pic>
        <p:nvPicPr>
          <p:cNvPr id="15" name="Picture 4" descr="Icon&#10;&#10;Description automatically generated">
            <a:extLst>
              <a:ext uri="{FF2B5EF4-FFF2-40B4-BE49-F238E27FC236}">
                <a16:creationId xmlns:a16="http://schemas.microsoft.com/office/drawing/2014/main" id="{E1EBDA8B-91C1-A992-0280-F07A117841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68449" y="4074520"/>
            <a:ext cx="708200" cy="721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4126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39322256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dizain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bcd8bb90-b1cb-4fe5-8892-66ea2dba031d">
      <Terms xmlns="http://schemas.microsoft.com/office/infopath/2007/PartnerControls"/>
    </lcf76f155ced4ddcb4097134ff3c332f>
    <TaxCatchAll xmlns="42849b6b-6ccc-423c-92da-67f4062e2063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0CB591748CD0A439CF06DA0AEB62A91" ma:contentTypeVersion="16" ma:contentTypeDescription="Create a new document." ma:contentTypeScope="" ma:versionID="571b03ae4377786757485918a54e474a">
  <xsd:schema xmlns:xsd="http://www.w3.org/2001/XMLSchema" xmlns:xs="http://www.w3.org/2001/XMLSchema" xmlns:p="http://schemas.microsoft.com/office/2006/metadata/properties" xmlns:ns2="bcd8bb90-b1cb-4fe5-8892-66ea2dba031d" xmlns:ns3="42849b6b-6ccc-423c-92da-67f4062e2063" targetNamespace="http://schemas.microsoft.com/office/2006/metadata/properties" ma:root="true" ma:fieldsID="639a6aa6a6d3da091d81b4fa4e441d15" ns2:_="" ns3:_="">
    <xsd:import namespace="bcd8bb90-b1cb-4fe5-8892-66ea2dba031d"/>
    <xsd:import namespace="42849b6b-6ccc-423c-92da-67f4062e206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cd8bb90-b1cb-4fe5-8892-66ea2dba031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7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0bc0b185-4452-496b-8675-b05c2822374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2849b6b-6ccc-423c-92da-67f4062e2063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3f785402-e8ca-4c71-ae72-366be4a03c8e}" ma:internalName="TaxCatchAll" ma:showField="CatchAllData" ma:web="42849b6b-6ccc-423c-92da-67f4062e206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099E19A-4E8B-4B13-AAAA-D336E6FCE69E}">
  <ds:schemaRefs>
    <ds:schemaRef ds:uri="http://schemas.microsoft.com/office/2006/metadata/properties"/>
    <ds:schemaRef ds:uri="http://purl.org/dc/elements/1.1/"/>
    <ds:schemaRef ds:uri="http://schemas.microsoft.com/office/2006/documentManagement/types"/>
    <ds:schemaRef ds:uri="http://purl.org/dc/terms/"/>
    <ds:schemaRef ds:uri="http://schemas.microsoft.com/office/infopath/2007/PartnerControls"/>
    <ds:schemaRef ds:uri="http://schemas.openxmlformats.org/package/2006/metadata/core-properties"/>
    <ds:schemaRef ds:uri="42849b6b-6ccc-423c-92da-67f4062e2063"/>
    <ds:schemaRef ds:uri="bcd8bb90-b1cb-4fe5-8892-66ea2dba031d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41BD9F0B-B2B9-471C-A7F5-861C27885D4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1F70B60-D1A1-4B9B-99CF-D49D2E1389C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cd8bb90-b1cb-4fe5-8892-66ea2dba031d"/>
    <ds:schemaRef ds:uri="42849b6b-6ccc-423c-92da-67f4062e206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362</TotalTime>
  <Words>951</Words>
  <Application>Microsoft Office PowerPoint</Application>
  <PresentationFormat>Widescreen</PresentationFormat>
  <Paragraphs>66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4" baseType="lpstr">
      <vt:lpstr>Arial</vt:lpstr>
      <vt:lpstr>Calibri</vt:lpstr>
      <vt:lpstr>Calibri Light</vt:lpstr>
      <vt:lpstr>Segoe UI</vt:lpstr>
      <vt:lpstr>Times New Roman</vt:lpstr>
      <vt:lpstr>Wingdings</vt:lpstr>
      <vt:lpstr>Office Theme</vt:lpstr>
      <vt:lpstr>Office dizains</vt:lpstr>
      <vt:lpstr>10. klase 3. modulis: Sabiedrības uzplaukums   3. tēma: Es sabiedrībā, savās kopienās un pasaulē. 3. nodarbība: Kosmoss un "es" </vt:lpstr>
      <vt:lpstr>PowerPoint Presentation</vt:lpstr>
      <vt:lpstr>PowerPoint Presentation</vt:lpstr>
      <vt:lpstr>PowerPoint Presentation</vt:lpstr>
      <vt:lpstr>1. aktivitāte. Kosmoss un morālais likums</vt:lpstr>
      <vt:lpstr>Kas ir ‘morālais likums manī’? </vt:lpstr>
      <vt:lpstr>Secinājumi</vt:lpstr>
      <vt:lpstr>Kāds sakars lūpu krāsai ar kosmosu? </vt:lpstr>
      <vt:lpstr>PowerPoint Presentation</vt:lpstr>
      <vt:lpstr>PowerPoint Presentation</vt:lpstr>
      <vt:lpstr>PowerPoint Presentation</vt:lpstr>
      <vt:lpstr>Morālie pretstati un morāli neitrāli pretstati </vt:lpstr>
      <vt:lpstr>Tēzes pārdomām</vt:lpstr>
      <vt:lpstr>PowerPoint Presentation</vt:lpstr>
      <vt:lpstr>PowerPoint Presentation</vt:lpstr>
      <vt:lpstr>Tikumiskās audzināšanas programma «e-TAP+»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[10.] klase​ [3.] modulis: [Sabiedrības uzplaukums]  ​ [3.] tēma: [Es sabiedrībā, savās kopienās un pasaulē]​ [3.] nodarbība: [Kosmoss, pasaule un "es"]​</dc:title>
  <dc:creator>Microsoft account</dc:creator>
  <cp:lastModifiedBy>Manuels Hoakins Fernandess-Gonsaless</cp:lastModifiedBy>
  <cp:revision>376</cp:revision>
  <dcterms:created xsi:type="dcterms:W3CDTF">2022-09-07T15:04:20Z</dcterms:created>
  <dcterms:modified xsi:type="dcterms:W3CDTF">2023-10-26T16:31:26Z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0x010100E0CB591748CD0A439CF06DA0AEB62A91</vt:lpwstr>
  </property>
  <property fmtid="{D5CDD505-2E9C-101B-9397-08002B2CF9AE}" pid="3" name="MediaServiceImageTags">
    <vt:lpwstr/>
  </property>
</Properties>
</file>