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8" r:id="rId6"/>
    <p:sldId id="257" r:id="rId7"/>
    <p:sldId id="267" r:id="rId8"/>
    <p:sldId id="263" r:id="rId9"/>
    <p:sldId id="262" r:id="rId10"/>
    <p:sldId id="269" r:id="rId11"/>
    <p:sldId id="264" r:id="rId12"/>
    <p:sldId id="265" r:id="rId13"/>
    <p:sldId id="260" r:id="rId14"/>
    <p:sldId id="259" r:id="rId15"/>
    <p:sldId id="261" r:id="rId16"/>
    <p:sldId id="266" r:id="rId17"/>
    <p:sldId id="25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83FDF0-C530-47E8-9CF8-17AA1CA2E90A}" v="1" dt="2023-10-26T16:36:02.255"/>
    <p1510:client id="{7AC35129-7611-4D00-85DA-DB3047034B08}" v="8" dt="2023-10-25T12:38:52.9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uel Joaquin Fernandez Gonzalez" userId="S::mf08052@edu.lu.lv::90e28fec-564e-43b0-9c13-1b12e1cad7dc" providerId="AD" clId="Web-{652379BE-E81A-4B6F-93BB-90D6D2080CBC}"/>
    <pc:docChg chg="addSld sldOrd">
      <pc:chgData name="Manuel Joaquin Fernandez Gonzalez" userId="S::mf08052@edu.lu.lv::90e28fec-564e-43b0-9c13-1b12e1cad7dc" providerId="AD" clId="Web-{652379BE-E81A-4B6F-93BB-90D6D2080CBC}" dt="2023-04-13T13:55:01.805" v="1"/>
      <pc:docMkLst>
        <pc:docMk/>
      </pc:docMkLst>
      <pc:sldChg chg="add ord">
        <pc:chgData name="Manuel Joaquin Fernandez Gonzalez" userId="S::mf08052@edu.lu.lv::90e28fec-564e-43b0-9c13-1b12e1cad7dc" providerId="AD" clId="Web-{652379BE-E81A-4B6F-93BB-90D6D2080CBC}" dt="2023-04-13T13:55:01.805" v="1"/>
        <pc:sldMkLst>
          <pc:docMk/>
          <pc:sldMk cId="1643930787" sldId="261"/>
        </pc:sldMkLst>
      </pc:sldChg>
    </pc:docChg>
  </pc:docChgLst>
  <pc:docChgLst>
    <pc:chgData name="Manuel Joaquin Fernandez Gonzalez" userId="90e28fec-564e-43b0-9c13-1b12e1cad7dc" providerId="ADAL" clId="{CA15E2C4-82C2-4B76-814F-A8D0040F394E}"/>
    <pc:docChg chg="undo custSel addSld modSld sldOrd">
      <pc:chgData name="Manuel Joaquin Fernandez Gonzalez" userId="90e28fec-564e-43b0-9c13-1b12e1cad7dc" providerId="ADAL" clId="{CA15E2C4-82C2-4B76-814F-A8D0040F394E}" dt="2023-04-18T14:00:55.194" v="759" actId="403"/>
      <pc:docMkLst>
        <pc:docMk/>
      </pc:docMkLst>
      <pc:sldChg chg="addSp delSp modSp mod setBg">
        <pc:chgData name="Manuel Joaquin Fernandez Gonzalez" userId="90e28fec-564e-43b0-9c13-1b12e1cad7dc" providerId="ADAL" clId="{CA15E2C4-82C2-4B76-814F-A8D0040F394E}" dt="2023-04-17T15:45:27.551" v="19" actId="26606"/>
        <pc:sldMkLst>
          <pc:docMk/>
          <pc:sldMk cId="1230155545" sldId="257"/>
        </pc:sldMkLst>
        <pc:spChg chg="mod">
          <ac:chgData name="Manuel Joaquin Fernandez Gonzalez" userId="90e28fec-564e-43b0-9c13-1b12e1cad7dc" providerId="ADAL" clId="{CA15E2C4-82C2-4B76-814F-A8D0040F394E}" dt="2023-04-17T15:45:27.551" v="19" actId="26606"/>
          <ac:spMkLst>
            <pc:docMk/>
            <pc:sldMk cId="1230155545" sldId="257"/>
            <ac:spMk id="2" creationId="{113EC399-75D5-46C3-9B45-FE17252B0780}"/>
          </ac:spMkLst>
        </pc:spChg>
        <pc:spChg chg="mod">
          <ac:chgData name="Manuel Joaquin Fernandez Gonzalez" userId="90e28fec-564e-43b0-9c13-1b12e1cad7dc" providerId="ADAL" clId="{CA15E2C4-82C2-4B76-814F-A8D0040F394E}" dt="2023-04-17T15:45:27.551" v="19" actId="26606"/>
          <ac:spMkLst>
            <pc:docMk/>
            <pc:sldMk cId="1230155545" sldId="257"/>
            <ac:spMk id="3" creationId="{6332C34D-5735-47D5-B218-A0A68ADE6AD5}"/>
          </ac:spMkLst>
        </pc:spChg>
        <pc:spChg chg="add del mod">
          <ac:chgData name="Manuel Joaquin Fernandez Gonzalez" userId="90e28fec-564e-43b0-9c13-1b12e1cad7dc" providerId="ADAL" clId="{CA15E2C4-82C2-4B76-814F-A8D0040F394E}" dt="2023-04-17T15:44:46.414" v="6" actId="26606"/>
          <ac:spMkLst>
            <pc:docMk/>
            <pc:sldMk cId="1230155545" sldId="257"/>
            <ac:spMk id="7" creationId="{FE5A69C4-119F-E8F2-947F-19F1314658E4}"/>
          </ac:spMkLst>
        </pc:spChg>
        <pc:spChg chg="add del">
          <ac:chgData name="Manuel Joaquin Fernandez Gonzalez" userId="90e28fec-564e-43b0-9c13-1b12e1cad7dc" providerId="ADAL" clId="{CA15E2C4-82C2-4B76-814F-A8D0040F394E}" dt="2023-04-17T15:45:27.551" v="19" actId="26606"/>
          <ac:spMkLst>
            <pc:docMk/>
            <pc:sldMk cId="1230155545" sldId="257"/>
            <ac:spMk id="12" creationId="{04812C46-200A-4DEB-A05E-3ED6C68C2387}"/>
          </ac:spMkLst>
        </pc:spChg>
        <pc:spChg chg="add del">
          <ac:chgData name="Manuel Joaquin Fernandez Gonzalez" userId="90e28fec-564e-43b0-9c13-1b12e1cad7dc" providerId="ADAL" clId="{CA15E2C4-82C2-4B76-814F-A8D0040F394E}" dt="2023-04-17T15:45:27.551" v="19" actId="26606"/>
          <ac:spMkLst>
            <pc:docMk/>
            <pc:sldMk cId="1230155545" sldId="257"/>
            <ac:spMk id="14" creationId="{D1EA859B-E555-4109-94F3-6700E046E008}"/>
          </ac:spMkLst>
        </pc:spChg>
        <pc:spChg chg="add">
          <ac:chgData name="Manuel Joaquin Fernandez Gonzalez" userId="90e28fec-564e-43b0-9c13-1b12e1cad7dc" providerId="ADAL" clId="{CA15E2C4-82C2-4B76-814F-A8D0040F394E}" dt="2023-04-17T15:45:27.551" v="19" actId="26606"/>
          <ac:spMkLst>
            <pc:docMk/>
            <pc:sldMk cId="1230155545" sldId="257"/>
            <ac:spMk id="19" creationId="{4D4677D2-D5AC-4CF9-9EED-2B89D0A1C212}"/>
          </ac:spMkLst>
        </pc:spChg>
        <pc:spChg chg="add">
          <ac:chgData name="Manuel Joaquin Fernandez Gonzalez" userId="90e28fec-564e-43b0-9c13-1b12e1cad7dc" providerId="ADAL" clId="{CA15E2C4-82C2-4B76-814F-A8D0040F394E}" dt="2023-04-17T15:45:27.551" v="19" actId="26606"/>
          <ac:spMkLst>
            <pc:docMk/>
            <pc:sldMk cId="1230155545" sldId="257"/>
            <ac:spMk id="21" creationId="{C6D54F7E-825A-4BBA-815F-35CCA8B97786}"/>
          </ac:spMkLst>
        </pc:spChg>
        <pc:picChg chg="add mod ord">
          <ac:chgData name="Manuel Joaquin Fernandez Gonzalez" userId="90e28fec-564e-43b0-9c13-1b12e1cad7dc" providerId="ADAL" clId="{CA15E2C4-82C2-4B76-814F-A8D0040F394E}" dt="2023-04-17T15:45:27.551" v="19" actId="26606"/>
          <ac:picMkLst>
            <pc:docMk/>
            <pc:sldMk cId="1230155545" sldId="257"/>
            <ac:picMk id="5" creationId="{DCD433DB-D56A-7626-ADFA-03881F37A308}"/>
          </ac:picMkLst>
        </pc:picChg>
      </pc:sldChg>
      <pc:sldChg chg="modSp mod">
        <pc:chgData name="Manuel Joaquin Fernandez Gonzalez" userId="90e28fec-564e-43b0-9c13-1b12e1cad7dc" providerId="ADAL" clId="{CA15E2C4-82C2-4B76-814F-A8D0040F394E}" dt="2023-04-17T16:45:51.059" v="656" actId="114"/>
        <pc:sldMkLst>
          <pc:docMk/>
          <pc:sldMk cId="3352439081" sldId="260"/>
        </pc:sldMkLst>
        <pc:spChg chg="mod">
          <ac:chgData name="Manuel Joaquin Fernandez Gonzalez" userId="90e28fec-564e-43b0-9c13-1b12e1cad7dc" providerId="ADAL" clId="{CA15E2C4-82C2-4B76-814F-A8D0040F394E}" dt="2023-04-17T16:45:51.059" v="656" actId="114"/>
          <ac:spMkLst>
            <pc:docMk/>
            <pc:sldMk cId="3352439081" sldId="260"/>
            <ac:spMk id="2" creationId="{4086DA61-B35A-F991-A822-2CD5F4D15007}"/>
          </ac:spMkLst>
        </pc:spChg>
      </pc:sldChg>
      <pc:sldChg chg="addSp modSp new mod modAnim">
        <pc:chgData name="Manuel Joaquin Fernandez Gonzalez" userId="90e28fec-564e-43b0-9c13-1b12e1cad7dc" providerId="ADAL" clId="{CA15E2C4-82C2-4B76-814F-A8D0040F394E}" dt="2023-04-18T13:37:27.107" v="681" actId="20577"/>
        <pc:sldMkLst>
          <pc:docMk/>
          <pc:sldMk cId="1865772012" sldId="262"/>
        </pc:sldMkLst>
        <pc:spChg chg="mod">
          <ac:chgData name="Manuel Joaquin Fernandez Gonzalez" userId="90e28fec-564e-43b0-9c13-1b12e1cad7dc" providerId="ADAL" clId="{CA15E2C4-82C2-4B76-814F-A8D0040F394E}" dt="2023-04-17T16:08:24.071" v="54"/>
          <ac:spMkLst>
            <pc:docMk/>
            <pc:sldMk cId="1865772012" sldId="262"/>
            <ac:spMk id="2" creationId="{1DA2145F-A280-2648-C923-AA9A3A5BF76E}"/>
          </ac:spMkLst>
        </pc:spChg>
        <pc:spChg chg="mod">
          <ac:chgData name="Manuel Joaquin Fernandez Gonzalez" userId="90e28fec-564e-43b0-9c13-1b12e1cad7dc" providerId="ADAL" clId="{CA15E2C4-82C2-4B76-814F-A8D0040F394E}" dt="2023-04-18T13:37:27.107" v="681" actId="20577"/>
          <ac:spMkLst>
            <pc:docMk/>
            <pc:sldMk cId="1865772012" sldId="262"/>
            <ac:spMk id="3" creationId="{BC75B682-04E6-00F9-7171-4E72D1C78AE9}"/>
          </ac:spMkLst>
        </pc:spChg>
        <pc:spChg chg="add mod">
          <ac:chgData name="Manuel Joaquin Fernandez Gonzalez" userId="90e28fec-564e-43b0-9c13-1b12e1cad7dc" providerId="ADAL" clId="{CA15E2C4-82C2-4B76-814F-A8D0040F394E}" dt="2023-04-17T16:11:13.319" v="81" actId="20577"/>
          <ac:spMkLst>
            <pc:docMk/>
            <pc:sldMk cId="1865772012" sldId="262"/>
            <ac:spMk id="5" creationId="{9D1B3535-F16A-D451-C8CF-D144B4075366}"/>
          </ac:spMkLst>
        </pc:spChg>
      </pc:sldChg>
      <pc:sldChg chg="addSp delSp modSp new mod ord">
        <pc:chgData name="Manuel Joaquin Fernandez Gonzalez" userId="90e28fec-564e-43b0-9c13-1b12e1cad7dc" providerId="ADAL" clId="{CA15E2C4-82C2-4B76-814F-A8D0040F394E}" dt="2023-04-17T16:08:15.052" v="52"/>
        <pc:sldMkLst>
          <pc:docMk/>
          <pc:sldMk cId="3065533149" sldId="263"/>
        </pc:sldMkLst>
        <pc:spChg chg="mod">
          <ac:chgData name="Manuel Joaquin Fernandez Gonzalez" userId="90e28fec-564e-43b0-9c13-1b12e1cad7dc" providerId="ADAL" clId="{CA15E2C4-82C2-4B76-814F-A8D0040F394E}" dt="2023-04-17T16:07:18.450" v="50"/>
          <ac:spMkLst>
            <pc:docMk/>
            <pc:sldMk cId="3065533149" sldId="263"/>
            <ac:spMk id="2" creationId="{550C1B80-B37A-D267-C991-57E5FF4F061B}"/>
          </ac:spMkLst>
        </pc:spChg>
        <pc:spChg chg="del">
          <ac:chgData name="Manuel Joaquin Fernandez Gonzalez" userId="90e28fec-564e-43b0-9c13-1b12e1cad7dc" providerId="ADAL" clId="{CA15E2C4-82C2-4B76-814F-A8D0040F394E}" dt="2023-04-17T16:05:15.506" v="33" actId="22"/>
          <ac:spMkLst>
            <pc:docMk/>
            <pc:sldMk cId="3065533149" sldId="263"/>
            <ac:spMk id="3" creationId="{6A5AB3D5-31AE-6BEB-6298-92049B4CFD3C}"/>
          </ac:spMkLst>
        </pc:spChg>
        <pc:spChg chg="add mod">
          <ac:chgData name="Manuel Joaquin Fernandez Gonzalez" userId="90e28fec-564e-43b0-9c13-1b12e1cad7dc" providerId="ADAL" clId="{CA15E2C4-82C2-4B76-814F-A8D0040F394E}" dt="2023-04-17T16:07:07.744" v="47" actId="1076"/>
          <ac:spMkLst>
            <pc:docMk/>
            <pc:sldMk cId="3065533149" sldId="263"/>
            <ac:spMk id="7" creationId="{ECFC3A8C-EBDA-E50F-BD94-465A9752C0A4}"/>
          </ac:spMkLst>
        </pc:spChg>
        <pc:picChg chg="add mod ord">
          <ac:chgData name="Manuel Joaquin Fernandez Gonzalez" userId="90e28fec-564e-43b0-9c13-1b12e1cad7dc" providerId="ADAL" clId="{CA15E2C4-82C2-4B76-814F-A8D0040F394E}" dt="2023-04-17T16:05:15.506" v="33" actId="22"/>
          <ac:picMkLst>
            <pc:docMk/>
            <pc:sldMk cId="3065533149" sldId="263"/>
            <ac:picMk id="5" creationId="{3A61F3CC-DC95-23DA-B4BA-03437B0C66A6}"/>
          </ac:picMkLst>
        </pc:picChg>
      </pc:sldChg>
      <pc:sldChg chg="addSp delSp modSp new mod setBg modClrScheme chgLayout">
        <pc:chgData name="Manuel Joaquin Fernandez Gonzalez" userId="90e28fec-564e-43b0-9c13-1b12e1cad7dc" providerId="ADAL" clId="{CA15E2C4-82C2-4B76-814F-A8D0040F394E}" dt="2023-04-18T13:41:41.483" v="697" actId="6549"/>
        <pc:sldMkLst>
          <pc:docMk/>
          <pc:sldMk cId="222852482" sldId="264"/>
        </pc:sldMkLst>
        <pc:spChg chg="del mod ord">
          <ac:chgData name="Manuel Joaquin Fernandez Gonzalez" userId="90e28fec-564e-43b0-9c13-1b12e1cad7dc" providerId="ADAL" clId="{CA15E2C4-82C2-4B76-814F-A8D0040F394E}" dt="2023-04-17T16:16:32.533" v="84" actId="700"/>
          <ac:spMkLst>
            <pc:docMk/>
            <pc:sldMk cId="222852482" sldId="264"/>
            <ac:spMk id="2" creationId="{3E7C094B-3431-ADFB-FCD6-BB0473CA29AC}"/>
          </ac:spMkLst>
        </pc:spChg>
        <pc:spChg chg="del mod ord">
          <ac:chgData name="Manuel Joaquin Fernandez Gonzalez" userId="90e28fec-564e-43b0-9c13-1b12e1cad7dc" providerId="ADAL" clId="{CA15E2C4-82C2-4B76-814F-A8D0040F394E}" dt="2023-04-17T16:16:32.533" v="84" actId="700"/>
          <ac:spMkLst>
            <pc:docMk/>
            <pc:sldMk cId="222852482" sldId="264"/>
            <ac:spMk id="3" creationId="{83EA7CC1-DFAC-F91B-5BAD-10F653D0144E}"/>
          </ac:spMkLst>
        </pc:spChg>
        <pc:spChg chg="add mod ord">
          <ac:chgData name="Manuel Joaquin Fernandez Gonzalez" userId="90e28fec-564e-43b0-9c13-1b12e1cad7dc" providerId="ADAL" clId="{CA15E2C4-82C2-4B76-814F-A8D0040F394E}" dt="2023-04-17T16:37:50.990" v="613" actId="14100"/>
          <ac:spMkLst>
            <pc:docMk/>
            <pc:sldMk cId="222852482" sldId="264"/>
            <ac:spMk id="4" creationId="{6A41828D-CD05-0E3C-D1DD-32A7C27A2DA3}"/>
          </ac:spMkLst>
        </pc:spChg>
        <pc:spChg chg="add mod ord">
          <ac:chgData name="Manuel Joaquin Fernandez Gonzalez" userId="90e28fec-564e-43b0-9c13-1b12e1cad7dc" providerId="ADAL" clId="{CA15E2C4-82C2-4B76-814F-A8D0040F394E}" dt="2023-04-18T13:41:41.161" v="695" actId="27636"/>
          <ac:spMkLst>
            <pc:docMk/>
            <pc:sldMk cId="222852482" sldId="264"/>
            <ac:spMk id="5" creationId="{5C4AE9EA-00AF-F49F-6B10-00E305C021C1}"/>
          </ac:spMkLst>
        </pc:spChg>
        <pc:spChg chg="add mod ord">
          <ac:chgData name="Manuel Joaquin Fernandez Gonzalez" userId="90e28fec-564e-43b0-9c13-1b12e1cad7dc" providerId="ADAL" clId="{CA15E2C4-82C2-4B76-814F-A8D0040F394E}" dt="2023-04-18T13:41:41.483" v="697" actId="6549"/>
          <ac:spMkLst>
            <pc:docMk/>
            <pc:sldMk cId="222852482" sldId="264"/>
            <ac:spMk id="6" creationId="{FB19767D-DEAD-6CF1-2D88-DDC32621E858}"/>
          </ac:spMkLst>
        </pc:spChg>
        <pc:spChg chg="add mod">
          <ac:chgData name="Manuel Joaquin Fernandez Gonzalez" userId="90e28fec-564e-43b0-9c13-1b12e1cad7dc" providerId="ADAL" clId="{CA15E2C4-82C2-4B76-814F-A8D0040F394E}" dt="2023-04-17T16:37:35.855" v="611" actId="26606"/>
          <ac:spMkLst>
            <pc:docMk/>
            <pc:sldMk cId="222852482" sldId="264"/>
            <ac:spMk id="8" creationId="{AFB44150-FAC7-854A-793B-FA06DF87ECFC}"/>
          </ac:spMkLst>
        </pc:spChg>
        <pc:spChg chg="add mod">
          <ac:chgData name="Manuel Joaquin Fernandez Gonzalez" userId="90e28fec-564e-43b0-9c13-1b12e1cad7dc" providerId="ADAL" clId="{CA15E2C4-82C2-4B76-814F-A8D0040F394E}" dt="2023-04-17T16:37:35.855" v="611" actId="26606"/>
          <ac:spMkLst>
            <pc:docMk/>
            <pc:sldMk cId="222852482" sldId="264"/>
            <ac:spMk id="10" creationId="{44350DE7-D6A8-15E2-A6E1-5280CE2EFD96}"/>
          </ac:spMkLst>
        </pc:spChg>
        <pc:spChg chg="add">
          <ac:chgData name="Manuel Joaquin Fernandez Gonzalez" userId="90e28fec-564e-43b0-9c13-1b12e1cad7dc" providerId="ADAL" clId="{CA15E2C4-82C2-4B76-814F-A8D0040F394E}" dt="2023-04-17T16:37:35.855" v="611" actId="26606"/>
          <ac:spMkLst>
            <pc:docMk/>
            <pc:sldMk cId="222852482" sldId="264"/>
            <ac:spMk id="16" creationId="{5D11FD0E-2D27-4A5A-949D-222E61ECBCC3}"/>
          </ac:spMkLst>
        </pc:spChg>
        <pc:spChg chg="add">
          <ac:chgData name="Manuel Joaquin Fernandez Gonzalez" userId="90e28fec-564e-43b0-9c13-1b12e1cad7dc" providerId="ADAL" clId="{CA15E2C4-82C2-4B76-814F-A8D0040F394E}" dt="2023-04-17T16:37:35.855" v="611" actId="26606"/>
          <ac:spMkLst>
            <pc:docMk/>
            <pc:sldMk cId="222852482" sldId="264"/>
            <ac:spMk id="18" creationId="{1BC8109F-B452-45EE-8BB3-65433C039601}"/>
          </ac:spMkLst>
        </pc:spChg>
        <pc:picChg chg="add mod">
          <ac:chgData name="Manuel Joaquin Fernandez Gonzalez" userId="90e28fec-564e-43b0-9c13-1b12e1cad7dc" providerId="ADAL" clId="{CA15E2C4-82C2-4B76-814F-A8D0040F394E}" dt="2023-04-17T16:37:40.559" v="612" actId="1076"/>
          <ac:picMkLst>
            <pc:docMk/>
            <pc:sldMk cId="222852482" sldId="264"/>
            <ac:picMk id="11" creationId="{E8FCEC0F-FA3D-4185-946B-8DB14AF2CD7D}"/>
          </ac:picMkLst>
        </pc:picChg>
      </pc:sldChg>
      <pc:sldChg chg="addSp delSp modSp new mod modAnim">
        <pc:chgData name="Manuel Joaquin Fernandez Gonzalez" userId="90e28fec-564e-43b0-9c13-1b12e1cad7dc" providerId="ADAL" clId="{CA15E2C4-82C2-4B76-814F-A8D0040F394E}" dt="2023-04-18T13:50:10.569" v="757" actId="1036"/>
        <pc:sldMkLst>
          <pc:docMk/>
          <pc:sldMk cId="3194439762" sldId="265"/>
        </pc:sldMkLst>
        <pc:spChg chg="mod">
          <ac:chgData name="Manuel Joaquin Fernandez Gonzalez" userId="90e28fec-564e-43b0-9c13-1b12e1cad7dc" providerId="ADAL" clId="{CA15E2C4-82C2-4B76-814F-A8D0040F394E}" dt="2023-04-17T16:38:44.686" v="615" actId="20577"/>
          <ac:spMkLst>
            <pc:docMk/>
            <pc:sldMk cId="3194439762" sldId="265"/>
            <ac:spMk id="2" creationId="{1F4EF106-4A1E-3B60-C2B6-66F4034F44FC}"/>
          </ac:spMkLst>
        </pc:spChg>
        <pc:spChg chg="mod">
          <ac:chgData name="Manuel Joaquin Fernandez Gonzalez" userId="90e28fec-564e-43b0-9c13-1b12e1cad7dc" providerId="ADAL" clId="{CA15E2C4-82C2-4B76-814F-A8D0040F394E}" dt="2023-04-18T13:43:29.693" v="703" actId="403"/>
          <ac:spMkLst>
            <pc:docMk/>
            <pc:sldMk cId="3194439762" sldId="265"/>
            <ac:spMk id="3" creationId="{74255380-9E52-41ED-64DB-4D56C0D35F19}"/>
          </ac:spMkLst>
        </pc:spChg>
        <pc:spChg chg="mod">
          <ac:chgData name="Manuel Joaquin Fernandez Gonzalez" userId="90e28fec-564e-43b0-9c13-1b12e1cad7dc" providerId="ADAL" clId="{CA15E2C4-82C2-4B76-814F-A8D0040F394E}" dt="2023-04-17T16:42:08.793" v="633" actId="14100"/>
          <ac:spMkLst>
            <pc:docMk/>
            <pc:sldMk cId="3194439762" sldId="265"/>
            <ac:spMk id="4" creationId="{6A28ED52-CEEF-C6EF-EAB0-415A3BD18270}"/>
          </ac:spMkLst>
        </pc:spChg>
        <pc:spChg chg="add mod">
          <ac:chgData name="Manuel Joaquin Fernandez Gonzalez" userId="90e28fec-564e-43b0-9c13-1b12e1cad7dc" providerId="ADAL" clId="{CA15E2C4-82C2-4B76-814F-A8D0040F394E}" dt="2023-04-18T13:49:45.262" v="745" actId="12"/>
          <ac:spMkLst>
            <pc:docMk/>
            <pc:sldMk cId="3194439762" sldId="265"/>
            <ac:spMk id="7" creationId="{7481FCF4-51B2-CC8A-1E08-8EE8F97D4EB5}"/>
          </ac:spMkLst>
        </pc:spChg>
        <pc:spChg chg="add mod">
          <ac:chgData name="Manuel Joaquin Fernandez Gonzalez" userId="90e28fec-564e-43b0-9c13-1b12e1cad7dc" providerId="ADAL" clId="{CA15E2C4-82C2-4B76-814F-A8D0040F394E}" dt="2023-04-18T13:50:01.159" v="750" actId="120"/>
          <ac:spMkLst>
            <pc:docMk/>
            <pc:sldMk cId="3194439762" sldId="265"/>
            <ac:spMk id="8" creationId="{8EFF7D50-0FF1-B324-F17D-E506D497D5D2}"/>
          </ac:spMkLst>
        </pc:spChg>
        <pc:picChg chg="add del">
          <ac:chgData name="Manuel Joaquin Fernandez Gonzalez" userId="90e28fec-564e-43b0-9c13-1b12e1cad7dc" providerId="ADAL" clId="{CA15E2C4-82C2-4B76-814F-A8D0040F394E}" dt="2023-04-17T16:40:07.721" v="617"/>
          <ac:picMkLst>
            <pc:docMk/>
            <pc:sldMk cId="3194439762" sldId="265"/>
            <ac:picMk id="5" creationId="{8F411DC3-42E8-8762-82CD-BFF775957AE7}"/>
          </ac:picMkLst>
        </pc:picChg>
        <pc:picChg chg="add mod">
          <ac:chgData name="Manuel Joaquin Fernandez Gonzalez" userId="90e28fec-564e-43b0-9c13-1b12e1cad7dc" providerId="ADAL" clId="{CA15E2C4-82C2-4B76-814F-A8D0040F394E}" dt="2023-04-18T13:50:10.569" v="757" actId="1036"/>
          <ac:picMkLst>
            <pc:docMk/>
            <pc:sldMk cId="3194439762" sldId="265"/>
            <ac:picMk id="6" creationId="{E4B8BE6F-D5A8-6F21-4BA4-9EBF4CE9DF8B}"/>
          </ac:picMkLst>
        </pc:picChg>
      </pc:sldChg>
      <pc:sldChg chg="addSp modSp new mod setBg">
        <pc:chgData name="Manuel Joaquin Fernandez Gonzalez" userId="90e28fec-564e-43b0-9c13-1b12e1cad7dc" providerId="ADAL" clId="{CA15E2C4-82C2-4B76-814F-A8D0040F394E}" dt="2023-04-18T14:00:55.194" v="759" actId="403"/>
        <pc:sldMkLst>
          <pc:docMk/>
          <pc:sldMk cId="446847616" sldId="266"/>
        </pc:sldMkLst>
        <pc:spChg chg="mod">
          <ac:chgData name="Manuel Joaquin Fernandez Gonzalez" userId="90e28fec-564e-43b0-9c13-1b12e1cad7dc" providerId="ADAL" clId="{CA15E2C4-82C2-4B76-814F-A8D0040F394E}" dt="2023-04-17T16:52:47.622" v="671" actId="26606"/>
          <ac:spMkLst>
            <pc:docMk/>
            <pc:sldMk cId="446847616" sldId="266"/>
            <ac:spMk id="2" creationId="{D5FBB2A6-F68F-A1DE-803E-311F837769A5}"/>
          </ac:spMkLst>
        </pc:spChg>
        <pc:spChg chg="mod">
          <ac:chgData name="Manuel Joaquin Fernandez Gonzalez" userId="90e28fec-564e-43b0-9c13-1b12e1cad7dc" providerId="ADAL" clId="{CA15E2C4-82C2-4B76-814F-A8D0040F394E}" dt="2023-04-18T14:00:55.194" v="759" actId="403"/>
          <ac:spMkLst>
            <pc:docMk/>
            <pc:sldMk cId="446847616" sldId="266"/>
            <ac:spMk id="3" creationId="{47F73CB9-F8CA-18E2-A8EB-4F31EA4526B9}"/>
          </ac:spMkLst>
        </pc:spChg>
        <pc:spChg chg="add">
          <ac:chgData name="Manuel Joaquin Fernandez Gonzalez" userId="90e28fec-564e-43b0-9c13-1b12e1cad7dc" providerId="ADAL" clId="{CA15E2C4-82C2-4B76-814F-A8D0040F394E}" dt="2023-04-17T16:52:47.622" v="671" actId="26606"/>
          <ac:spMkLst>
            <pc:docMk/>
            <pc:sldMk cId="446847616" sldId="266"/>
            <ac:spMk id="10" creationId="{D009D6D5-DAC2-4A8B-A17A-E206B9012D09}"/>
          </ac:spMkLst>
        </pc:spChg>
        <pc:picChg chg="add mod">
          <ac:chgData name="Manuel Joaquin Fernandez Gonzalez" userId="90e28fec-564e-43b0-9c13-1b12e1cad7dc" providerId="ADAL" clId="{CA15E2C4-82C2-4B76-814F-A8D0040F394E}" dt="2023-04-17T16:52:47.622" v="671" actId="26606"/>
          <ac:picMkLst>
            <pc:docMk/>
            <pc:sldMk cId="446847616" sldId="266"/>
            <ac:picMk id="5" creationId="{6027861E-D3BD-17DE-5452-F9DAAAA316F6}"/>
          </ac:picMkLst>
        </pc:picChg>
      </pc:sldChg>
    </pc:docChg>
  </pc:docChgLst>
  <pc:docChgLst>
    <pc:chgData name="Manuels Hoakins Fernandess-Gonsaless" userId="90e28fec-564e-43b0-9c13-1b12e1cad7dc" providerId="ADAL" clId="{7AC35129-7611-4D00-85DA-DB3047034B08}"/>
    <pc:docChg chg="undo custSel modSld">
      <pc:chgData name="Manuels Hoakins Fernandess-Gonsaless" userId="90e28fec-564e-43b0-9c13-1b12e1cad7dc" providerId="ADAL" clId="{7AC35129-7611-4D00-85DA-DB3047034B08}" dt="2023-10-25T12:38:56.524" v="33" actId="14100"/>
      <pc:docMkLst>
        <pc:docMk/>
      </pc:docMkLst>
      <pc:sldChg chg="addSp modSp mod setBg modAnim">
        <pc:chgData name="Manuels Hoakins Fernandess-Gonsaless" userId="90e28fec-564e-43b0-9c13-1b12e1cad7dc" providerId="ADAL" clId="{7AC35129-7611-4D00-85DA-DB3047034B08}" dt="2023-10-25T12:38:56.524" v="33" actId="14100"/>
        <pc:sldMkLst>
          <pc:docMk/>
          <pc:sldMk cId="1865772012" sldId="262"/>
        </pc:sldMkLst>
        <pc:spChg chg="mod">
          <ac:chgData name="Manuels Hoakins Fernandess-Gonsaless" userId="90e28fec-564e-43b0-9c13-1b12e1cad7dc" providerId="ADAL" clId="{7AC35129-7611-4D00-85DA-DB3047034B08}" dt="2023-10-25T12:37:03.569" v="18" actId="26606"/>
          <ac:spMkLst>
            <pc:docMk/>
            <pc:sldMk cId="1865772012" sldId="262"/>
            <ac:spMk id="2" creationId="{1DA2145F-A280-2648-C923-AA9A3A5BF76E}"/>
          </ac:spMkLst>
        </pc:spChg>
        <pc:spChg chg="mod">
          <ac:chgData name="Manuels Hoakins Fernandess-Gonsaless" userId="90e28fec-564e-43b0-9c13-1b12e1cad7dc" providerId="ADAL" clId="{7AC35129-7611-4D00-85DA-DB3047034B08}" dt="2023-10-25T12:38:56.524" v="33" actId="14100"/>
          <ac:spMkLst>
            <pc:docMk/>
            <pc:sldMk cId="1865772012" sldId="262"/>
            <ac:spMk id="3" creationId="{BC75B682-04E6-00F9-7171-4E72D1C78AE9}"/>
          </ac:spMkLst>
        </pc:spChg>
        <pc:spChg chg="add">
          <ac:chgData name="Manuels Hoakins Fernandess-Gonsaless" userId="90e28fec-564e-43b0-9c13-1b12e1cad7dc" providerId="ADAL" clId="{7AC35129-7611-4D00-85DA-DB3047034B08}" dt="2023-10-25T12:37:03.569" v="18" actId="26606"/>
          <ac:spMkLst>
            <pc:docMk/>
            <pc:sldMk cId="1865772012" sldId="262"/>
            <ac:spMk id="8" creationId="{081EA652-8C6A-4E69-BEB9-170809474553}"/>
          </ac:spMkLst>
        </pc:spChg>
        <pc:spChg chg="add">
          <ac:chgData name="Manuels Hoakins Fernandess-Gonsaless" userId="90e28fec-564e-43b0-9c13-1b12e1cad7dc" providerId="ADAL" clId="{7AC35129-7611-4D00-85DA-DB3047034B08}" dt="2023-10-25T12:37:03.569" v="18" actId="26606"/>
          <ac:spMkLst>
            <pc:docMk/>
            <pc:sldMk cId="1865772012" sldId="262"/>
            <ac:spMk id="10" creationId="{5298780A-33B9-4EA2-8F67-DE68AD62841B}"/>
          </ac:spMkLst>
        </pc:spChg>
        <pc:spChg chg="add">
          <ac:chgData name="Manuels Hoakins Fernandess-Gonsaless" userId="90e28fec-564e-43b0-9c13-1b12e1cad7dc" providerId="ADAL" clId="{7AC35129-7611-4D00-85DA-DB3047034B08}" dt="2023-10-25T12:37:03.569" v="18" actId="26606"/>
          <ac:spMkLst>
            <pc:docMk/>
            <pc:sldMk cId="1865772012" sldId="262"/>
            <ac:spMk id="12" creationId="{7F488E8B-4E1E-4402-8935-D4E6C02615C7}"/>
          </ac:spMkLst>
        </pc:spChg>
        <pc:cxnChg chg="add">
          <ac:chgData name="Manuels Hoakins Fernandess-Gonsaless" userId="90e28fec-564e-43b0-9c13-1b12e1cad7dc" providerId="ADAL" clId="{7AC35129-7611-4D00-85DA-DB3047034B08}" dt="2023-10-25T12:37:03.569" v="18" actId="26606"/>
          <ac:cxnSpMkLst>
            <pc:docMk/>
            <pc:sldMk cId="1865772012" sldId="262"/>
            <ac:cxnSpMk id="14" creationId="{23AAC9B5-8015-485C-ACF9-A750390E9A56}"/>
          </ac:cxnSpMkLst>
        </pc:cxnChg>
      </pc:sldChg>
      <pc:sldChg chg="addSp modSp mod setBg">
        <pc:chgData name="Manuels Hoakins Fernandess-Gonsaless" userId="90e28fec-564e-43b0-9c13-1b12e1cad7dc" providerId="ADAL" clId="{7AC35129-7611-4D00-85DA-DB3047034B08}" dt="2023-10-25T12:32:02.878" v="5" actId="403"/>
        <pc:sldMkLst>
          <pc:docMk/>
          <pc:sldMk cId="56968329" sldId="267"/>
        </pc:sldMkLst>
        <pc:spChg chg="mod">
          <ac:chgData name="Manuels Hoakins Fernandess-Gonsaless" userId="90e28fec-564e-43b0-9c13-1b12e1cad7dc" providerId="ADAL" clId="{7AC35129-7611-4D00-85DA-DB3047034B08}" dt="2023-10-25T12:31:57.839" v="2" actId="26606"/>
          <ac:spMkLst>
            <pc:docMk/>
            <pc:sldMk cId="56968329" sldId="267"/>
            <ac:spMk id="2" creationId="{F42C63F9-4A65-4D09-96FA-47D4A6287818}"/>
          </ac:spMkLst>
        </pc:spChg>
        <pc:spChg chg="mod">
          <ac:chgData name="Manuels Hoakins Fernandess-Gonsaless" userId="90e28fec-564e-43b0-9c13-1b12e1cad7dc" providerId="ADAL" clId="{7AC35129-7611-4D00-85DA-DB3047034B08}" dt="2023-10-25T12:32:02.878" v="5" actId="403"/>
          <ac:spMkLst>
            <pc:docMk/>
            <pc:sldMk cId="56968329" sldId="267"/>
            <ac:spMk id="3" creationId="{E50259B5-3C98-4295-BAFE-F6EAED3952E2}"/>
          </ac:spMkLst>
        </pc:spChg>
        <pc:spChg chg="add">
          <ac:chgData name="Manuels Hoakins Fernandess-Gonsaless" userId="90e28fec-564e-43b0-9c13-1b12e1cad7dc" providerId="ADAL" clId="{7AC35129-7611-4D00-85DA-DB3047034B08}" dt="2023-10-25T12:31:57.839" v="2" actId="26606"/>
          <ac:spMkLst>
            <pc:docMk/>
            <pc:sldMk cId="56968329" sldId="267"/>
            <ac:spMk id="8" creationId="{1B15ED52-F352-441B-82BF-E0EA34836D08}"/>
          </ac:spMkLst>
        </pc:spChg>
        <pc:spChg chg="add">
          <ac:chgData name="Manuels Hoakins Fernandess-Gonsaless" userId="90e28fec-564e-43b0-9c13-1b12e1cad7dc" providerId="ADAL" clId="{7AC35129-7611-4D00-85DA-DB3047034B08}" dt="2023-10-25T12:31:57.839" v="2" actId="26606"/>
          <ac:spMkLst>
            <pc:docMk/>
            <pc:sldMk cId="56968329" sldId="267"/>
            <ac:spMk id="10" creationId="{3B2E3793-BFE6-45A2-9B7B-E18844431C99}"/>
          </ac:spMkLst>
        </pc:spChg>
        <pc:spChg chg="add">
          <ac:chgData name="Manuels Hoakins Fernandess-Gonsaless" userId="90e28fec-564e-43b0-9c13-1b12e1cad7dc" providerId="ADAL" clId="{7AC35129-7611-4D00-85DA-DB3047034B08}" dt="2023-10-25T12:31:57.839" v="2" actId="26606"/>
          <ac:spMkLst>
            <pc:docMk/>
            <pc:sldMk cId="56968329" sldId="267"/>
            <ac:spMk id="12" creationId="{BC4C4868-CB8F-4AF9-9CDB-8108F2C19B67}"/>
          </ac:spMkLst>
        </pc:spChg>
        <pc:spChg chg="add">
          <ac:chgData name="Manuels Hoakins Fernandess-Gonsaless" userId="90e28fec-564e-43b0-9c13-1b12e1cad7dc" providerId="ADAL" clId="{7AC35129-7611-4D00-85DA-DB3047034B08}" dt="2023-10-25T12:31:57.839" v="2" actId="26606"/>
          <ac:spMkLst>
            <pc:docMk/>
            <pc:sldMk cId="56968329" sldId="267"/>
            <ac:spMk id="14" creationId="{375E0459-6403-40CD-989D-56A4407CA12E}"/>
          </ac:spMkLst>
        </pc:spChg>
        <pc:spChg chg="add">
          <ac:chgData name="Manuels Hoakins Fernandess-Gonsaless" userId="90e28fec-564e-43b0-9c13-1b12e1cad7dc" providerId="ADAL" clId="{7AC35129-7611-4D00-85DA-DB3047034B08}" dt="2023-10-25T12:31:57.839" v="2" actId="26606"/>
          <ac:spMkLst>
            <pc:docMk/>
            <pc:sldMk cId="56968329" sldId="267"/>
            <ac:spMk id="16" creationId="{53E5B1A8-3AC9-4BD1-9BBC-78CA94F2D1BA}"/>
          </ac:spMkLst>
        </pc:spChg>
      </pc:sldChg>
      <pc:sldChg chg="addSp modSp mod setBg">
        <pc:chgData name="Manuels Hoakins Fernandess-Gonsaless" userId="90e28fec-564e-43b0-9c13-1b12e1cad7dc" providerId="ADAL" clId="{7AC35129-7611-4D00-85DA-DB3047034B08}" dt="2023-10-25T12:38:09.736" v="29" actId="1076"/>
        <pc:sldMkLst>
          <pc:docMk/>
          <pc:sldMk cId="3011670135" sldId="269"/>
        </pc:sldMkLst>
        <pc:spChg chg="mod">
          <ac:chgData name="Manuels Hoakins Fernandess-Gonsaless" userId="90e28fec-564e-43b0-9c13-1b12e1cad7dc" providerId="ADAL" clId="{7AC35129-7611-4D00-85DA-DB3047034B08}" dt="2023-10-25T12:37:42.121" v="19" actId="26606"/>
          <ac:spMkLst>
            <pc:docMk/>
            <pc:sldMk cId="3011670135" sldId="269"/>
            <ac:spMk id="2" creationId="{1DA2145F-A280-2648-C923-AA9A3A5BF76E}"/>
          </ac:spMkLst>
        </pc:spChg>
        <pc:spChg chg="mod">
          <ac:chgData name="Manuels Hoakins Fernandess-Gonsaless" userId="90e28fec-564e-43b0-9c13-1b12e1cad7dc" providerId="ADAL" clId="{7AC35129-7611-4D00-85DA-DB3047034B08}" dt="2023-10-25T12:37:53.564" v="24" actId="1076"/>
          <ac:spMkLst>
            <pc:docMk/>
            <pc:sldMk cId="3011670135" sldId="269"/>
            <ac:spMk id="3" creationId="{BC75B682-04E6-00F9-7171-4E72D1C78AE9}"/>
          </ac:spMkLst>
        </pc:spChg>
        <pc:spChg chg="mod">
          <ac:chgData name="Manuels Hoakins Fernandess-Gonsaless" userId="90e28fec-564e-43b0-9c13-1b12e1cad7dc" providerId="ADAL" clId="{7AC35129-7611-4D00-85DA-DB3047034B08}" dt="2023-10-25T12:38:09.736" v="29" actId="1076"/>
          <ac:spMkLst>
            <pc:docMk/>
            <pc:sldMk cId="3011670135" sldId="269"/>
            <ac:spMk id="5" creationId="{9D1B3535-F16A-D451-C8CF-D144B4075366}"/>
          </ac:spMkLst>
        </pc:spChg>
        <pc:spChg chg="add">
          <ac:chgData name="Manuels Hoakins Fernandess-Gonsaless" userId="90e28fec-564e-43b0-9c13-1b12e1cad7dc" providerId="ADAL" clId="{7AC35129-7611-4D00-85DA-DB3047034B08}" dt="2023-10-25T12:37:42.121" v="19" actId="26606"/>
          <ac:spMkLst>
            <pc:docMk/>
            <pc:sldMk cId="3011670135" sldId="269"/>
            <ac:spMk id="10" creationId="{C5278130-DFE0-457B-8698-88DF69019DDE}"/>
          </ac:spMkLst>
        </pc:spChg>
        <pc:spChg chg="add">
          <ac:chgData name="Manuels Hoakins Fernandess-Gonsaless" userId="90e28fec-564e-43b0-9c13-1b12e1cad7dc" providerId="ADAL" clId="{7AC35129-7611-4D00-85DA-DB3047034B08}" dt="2023-10-25T12:37:42.121" v="19" actId="26606"/>
          <ac:spMkLst>
            <pc:docMk/>
            <pc:sldMk cId="3011670135" sldId="269"/>
            <ac:spMk id="12" creationId="{2F99531B-1681-4D6E-BECB-18325B33A618}"/>
          </ac:spMkLst>
        </pc:spChg>
        <pc:spChg chg="add">
          <ac:chgData name="Manuels Hoakins Fernandess-Gonsaless" userId="90e28fec-564e-43b0-9c13-1b12e1cad7dc" providerId="ADAL" clId="{7AC35129-7611-4D00-85DA-DB3047034B08}" dt="2023-10-25T12:37:42.121" v="19" actId="26606"/>
          <ac:spMkLst>
            <pc:docMk/>
            <pc:sldMk cId="3011670135" sldId="269"/>
            <ac:spMk id="14" creationId="{20344094-430A-400B-804B-910E696A1A90}"/>
          </ac:spMkLst>
        </pc:spChg>
        <pc:spChg chg="add">
          <ac:chgData name="Manuels Hoakins Fernandess-Gonsaless" userId="90e28fec-564e-43b0-9c13-1b12e1cad7dc" providerId="ADAL" clId="{7AC35129-7611-4D00-85DA-DB3047034B08}" dt="2023-10-25T12:37:42.121" v="19" actId="26606"/>
          <ac:spMkLst>
            <pc:docMk/>
            <pc:sldMk cId="3011670135" sldId="269"/>
            <ac:spMk id="16" creationId="{453C67DF-7782-4E57-AB9B-F1B4811AD8FE}"/>
          </ac:spMkLst>
        </pc:spChg>
        <pc:cxnChg chg="add">
          <ac:chgData name="Manuels Hoakins Fernandess-Gonsaless" userId="90e28fec-564e-43b0-9c13-1b12e1cad7dc" providerId="ADAL" clId="{7AC35129-7611-4D00-85DA-DB3047034B08}" dt="2023-10-25T12:37:42.121" v="19" actId="26606"/>
          <ac:cxnSpMkLst>
            <pc:docMk/>
            <pc:sldMk cId="3011670135" sldId="269"/>
            <ac:cxnSpMk id="18" creationId="{B03A5AE3-BD30-455C-842B-7626C8BEF097}"/>
          </ac:cxnSpMkLst>
        </pc:cxnChg>
        <pc:cxnChg chg="add">
          <ac:chgData name="Manuels Hoakins Fernandess-Gonsaless" userId="90e28fec-564e-43b0-9c13-1b12e1cad7dc" providerId="ADAL" clId="{7AC35129-7611-4D00-85DA-DB3047034B08}" dt="2023-10-25T12:37:42.121" v="19" actId="26606"/>
          <ac:cxnSpMkLst>
            <pc:docMk/>
            <pc:sldMk cId="3011670135" sldId="269"/>
            <ac:cxnSpMk id="20" creationId="{2DBECAA5-1F2D-470D-875C-8F2C2CA3E54B}"/>
          </ac:cxnSpMkLst>
        </pc:cxnChg>
      </pc:sldChg>
    </pc:docChg>
  </pc:docChgLst>
  <pc:docChgLst>
    <pc:chgData name="Manuel Joaquin Fernandez Gonzalez" userId="S::mf08052@edu.lu.lv::90e28fec-564e-43b0-9c13-1b12e1cad7dc" providerId="AD" clId="Web-{8A1C9103-624A-430C-8F05-7BF2444DA27B}"/>
    <pc:docChg chg="addSld">
      <pc:chgData name="Manuel Joaquin Fernandez Gonzalez" userId="S::mf08052@edu.lu.lv::90e28fec-564e-43b0-9c13-1b12e1cad7dc" providerId="AD" clId="Web-{8A1C9103-624A-430C-8F05-7BF2444DA27B}" dt="2023-04-13T13:51:15.508" v="1"/>
      <pc:docMkLst>
        <pc:docMk/>
      </pc:docMkLst>
      <pc:sldChg chg="add">
        <pc:chgData name="Manuel Joaquin Fernandez Gonzalez" userId="S::mf08052@edu.lu.lv::90e28fec-564e-43b0-9c13-1b12e1cad7dc" providerId="AD" clId="Web-{8A1C9103-624A-430C-8F05-7BF2444DA27B}" dt="2023-04-13T13:51:15.242" v="0"/>
        <pc:sldMkLst>
          <pc:docMk/>
          <pc:sldMk cId="294478037" sldId="259"/>
        </pc:sldMkLst>
      </pc:sldChg>
      <pc:sldChg chg="add">
        <pc:chgData name="Manuel Joaquin Fernandez Gonzalez" userId="S::mf08052@edu.lu.lv::90e28fec-564e-43b0-9c13-1b12e1cad7dc" providerId="AD" clId="Web-{8A1C9103-624A-430C-8F05-7BF2444DA27B}" dt="2023-04-13T13:51:15.508" v="1"/>
        <pc:sldMkLst>
          <pc:docMk/>
          <pc:sldMk cId="3352439081" sldId="260"/>
        </pc:sldMkLst>
      </pc:sldChg>
    </pc:docChg>
  </pc:docChgLst>
  <pc:docChgLst>
    <pc:chgData name="Reinis Vējiņš" userId="S::rv16050@edu.lu.lv::c0b403c2-59c5-488a-98d9-2d0df3c5e392" providerId="AD" clId="Web-{AD45A662-EAD7-4FF5-9417-4E76A128C736}"/>
    <pc:docChg chg="modSld">
      <pc:chgData name="Reinis Vējiņš" userId="S::rv16050@edu.lu.lv::c0b403c2-59c5-488a-98d9-2d0df3c5e392" providerId="AD" clId="Web-{AD45A662-EAD7-4FF5-9417-4E76A128C736}" dt="2023-10-23T17:46:09.939" v="15" actId="20577"/>
      <pc:docMkLst>
        <pc:docMk/>
      </pc:docMkLst>
      <pc:sldChg chg="modSp">
        <pc:chgData name="Reinis Vējiņš" userId="S::rv16050@edu.lu.lv::c0b403c2-59c5-488a-98d9-2d0df3c5e392" providerId="AD" clId="Web-{AD45A662-EAD7-4FF5-9417-4E76A128C736}" dt="2023-10-23T17:46:09.939" v="15" actId="20577"/>
        <pc:sldMkLst>
          <pc:docMk/>
          <pc:sldMk cId="0" sldId="268"/>
        </pc:sldMkLst>
        <pc:spChg chg="mod">
          <ac:chgData name="Reinis Vējiņš" userId="S::rv16050@edu.lu.lv::c0b403c2-59c5-488a-98d9-2d0df3c5e392" providerId="AD" clId="Web-{AD45A662-EAD7-4FF5-9417-4E76A128C736}" dt="2023-10-23T17:46:09.939" v="15" actId="20577"/>
          <ac:spMkLst>
            <pc:docMk/>
            <pc:sldMk cId="0" sldId="268"/>
            <ac:spMk id="3" creationId="{5BBD7BD8-EE44-4ADA-B6E2-8465174E7FCC}"/>
          </ac:spMkLst>
        </pc:spChg>
      </pc:sldChg>
    </pc:docChg>
  </pc:docChgLst>
  <pc:docChgLst>
    <pc:chgData name="Manuels Hoakins Fernandess-Gonsaless" userId="S::mf08052@edu.lu.lv::90e28fec-564e-43b0-9c13-1b12e1cad7dc" providerId="AD" clId="Web-{0C83FDF0-C530-47E8-9CF8-17AA1CA2E90A}"/>
    <pc:docChg chg="modSld">
      <pc:chgData name="Manuels Hoakins Fernandess-Gonsaless" userId="S::mf08052@edu.lu.lv::90e28fec-564e-43b0-9c13-1b12e1cad7dc" providerId="AD" clId="Web-{0C83FDF0-C530-47E8-9CF8-17AA1CA2E90A}" dt="2023-10-26T16:36:02.255" v="0" actId="20577"/>
      <pc:docMkLst>
        <pc:docMk/>
      </pc:docMkLst>
      <pc:sldChg chg="modSp">
        <pc:chgData name="Manuels Hoakins Fernandess-Gonsaless" userId="S::mf08052@edu.lu.lv::90e28fec-564e-43b0-9c13-1b12e1cad7dc" providerId="AD" clId="Web-{0C83FDF0-C530-47E8-9CF8-17AA1CA2E90A}" dt="2023-10-26T16:36:02.255" v="0" actId="20577"/>
        <pc:sldMkLst>
          <pc:docMk/>
          <pc:sldMk cId="2592969653" sldId="256"/>
        </pc:sldMkLst>
        <pc:spChg chg="mod">
          <ac:chgData name="Manuels Hoakins Fernandess-Gonsaless" userId="S::mf08052@edu.lu.lv::90e28fec-564e-43b0-9c13-1b12e1cad7dc" providerId="AD" clId="Web-{0C83FDF0-C530-47E8-9CF8-17AA1CA2E90A}" dt="2023-10-26T16:36:02.255" v="0" actId="20577"/>
          <ac:spMkLst>
            <pc:docMk/>
            <pc:sldMk cId="2592969653" sldId="256"/>
            <ac:spMk id="2" creationId="{45F9EF60-A8E6-425F-870C-F44EC6141DD0}"/>
          </ac:spMkLst>
        </pc:spChg>
      </pc:sldChg>
    </pc:docChg>
  </pc:docChgLst>
  <pc:docChgLst>
    <pc:chgData name="Manuel Joaquin Fernandez Gonzalez" userId="S::mf08052@edu.lu.lv::90e28fec-564e-43b0-9c13-1b12e1cad7dc" providerId="AD" clId="Web-{A4E66370-31B6-4609-9EBD-443EED4FE08A}"/>
    <pc:docChg chg="modSld">
      <pc:chgData name="Manuel Joaquin Fernandez Gonzalez" userId="S::mf08052@edu.lu.lv::90e28fec-564e-43b0-9c13-1b12e1cad7dc" providerId="AD" clId="Web-{A4E66370-31B6-4609-9EBD-443EED4FE08A}" dt="2023-03-31T12:14:06.855" v="1" actId="20577"/>
      <pc:docMkLst>
        <pc:docMk/>
      </pc:docMkLst>
      <pc:sldChg chg="modSp">
        <pc:chgData name="Manuel Joaquin Fernandez Gonzalez" userId="S::mf08052@edu.lu.lv::90e28fec-564e-43b0-9c13-1b12e1cad7dc" providerId="AD" clId="Web-{A4E66370-31B6-4609-9EBD-443EED4FE08A}" dt="2023-03-31T12:14:06.855" v="1" actId="20577"/>
        <pc:sldMkLst>
          <pc:docMk/>
          <pc:sldMk cId="2592969653" sldId="256"/>
        </pc:sldMkLst>
        <pc:spChg chg="mod">
          <ac:chgData name="Manuel Joaquin Fernandez Gonzalez" userId="S::mf08052@edu.lu.lv::90e28fec-564e-43b0-9c13-1b12e1cad7dc" providerId="AD" clId="Web-{A4E66370-31B6-4609-9EBD-443EED4FE08A}" dt="2023-03-31T12:14:06.855" v="1" actId="20577"/>
          <ac:spMkLst>
            <pc:docMk/>
            <pc:sldMk cId="2592969653" sldId="256"/>
            <ac:spMk id="2" creationId="{45F9EF60-A8E6-425F-870C-F44EC6141DD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D8A117-0651-43ED-9335-CB01732EF729}" type="doc">
      <dgm:prSet loTypeId="urn:microsoft.com/office/officeart/2005/8/layout/vList2" loCatId="list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EB203577-EB32-4722-A993-CB2DB8665F6B}">
      <dgm:prSet/>
      <dgm:spPr/>
      <dgm:t>
        <a:bodyPr/>
        <a:lstStyle/>
        <a:p>
          <a:pPr algn="ctr"/>
          <a:r>
            <a:rPr lang="lv-LV" b="1" dirty="0" err="1"/>
            <a:t>Kibertīkumības</a:t>
          </a:r>
          <a:r>
            <a:rPr lang="lv-LV" b="1" dirty="0"/>
            <a:t> komponentes: </a:t>
          </a:r>
          <a:endParaRPr lang="en-US" b="1" dirty="0"/>
        </a:p>
      </dgm:t>
    </dgm:pt>
    <dgm:pt modelId="{628C9A75-F6EE-4769-A6EE-979D576F6D37}" type="parTrans" cxnId="{982522AB-C415-41DA-94D0-E9ECD43DE449}">
      <dgm:prSet/>
      <dgm:spPr/>
      <dgm:t>
        <a:bodyPr/>
        <a:lstStyle/>
        <a:p>
          <a:endParaRPr lang="en-US"/>
        </a:p>
      </dgm:t>
    </dgm:pt>
    <dgm:pt modelId="{DDCE4B8C-A478-4B79-AA2D-26A0826162EF}" type="sibTrans" cxnId="{982522AB-C415-41DA-94D0-E9ECD43DE449}">
      <dgm:prSet/>
      <dgm:spPr/>
      <dgm:t>
        <a:bodyPr/>
        <a:lstStyle/>
        <a:p>
          <a:endParaRPr lang="en-US"/>
        </a:p>
      </dgm:t>
    </dgm:pt>
    <dgm:pt modelId="{286355AD-5BB2-4E54-B454-458674CF8113}">
      <dgm:prSet/>
      <dgm:spPr/>
      <dgm:t>
        <a:bodyPr/>
        <a:lstStyle/>
        <a:p>
          <a:r>
            <a:rPr lang="lv-LV" dirty="0"/>
            <a:t>…izpratne, lai pamanītu tikumus, kas jāizmanto tiešsaistē, </a:t>
          </a:r>
          <a:endParaRPr lang="en-US" dirty="0"/>
        </a:p>
      </dgm:t>
    </dgm:pt>
    <dgm:pt modelId="{BE201759-111E-4B56-841E-5D4B674A8E58}" type="parTrans" cxnId="{EEAF3E4B-F2DE-4C3A-B45D-D6CAB92203D1}">
      <dgm:prSet/>
      <dgm:spPr/>
      <dgm:t>
        <a:bodyPr/>
        <a:lstStyle/>
        <a:p>
          <a:endParaRPr lang="en-US"/>
        </a:p>
      </dgm:t>
    </dgm:pt>
    <dgm:pt modelId="{23813048-EACE-4396-88CF-E0523043B3FE}" type="sibTrans" cxnId="{EEAF3E4B-F2DE-4C3A-B45D-D6CAB92203D1}">
      <dgm:prSet/>
      <dgm:spPr/>
      <dgm:t>
        <a:bodyPr/>
        <a:lstStyle/>
        <a:p>
          <a:endParaRPr lang="en-US"/>
        </a:p>
      </dgm:t>
    </dgm:pt>
    <dgm:pt modelId="{871707E8-2B39-4B1F-9893-99B55C3D8E61}">
      <dgm:prSet/>
      <dgm:spPr/>
      <dgm:t>
        <a:bodyPr/>
        <a:lstStyle/>
        <a:p>
          <a:r>
            <a:rPr lang="lv-LV" dirty="0"/>
            <a:t>…motivācija – vēlme pareizi rīkoties tiešsaistē;, </a:t>
          </a:r>
          <a:endParaRPr lang="en-US" dirty="0"/>
        </a:p>
      </dgm:t>
    </dgm:pt>
    <dgm:pt modelId="{E7691E22-EB19-4C06-BD28-BE0A3AA3B96F}" type="parTrans" cxnId="{2726AE49-F6BA-43A4-8729-622EA416D66A}">
      <dgm:prSet/>
      <dgm:spPr/>
      <dgm:t>
        <a:bodyPr/>
        <a:lstStyle/>
        <a:p>
          <a:endParaRPr lang="en-US"/>
        </a:p>
      </dgm:t>
    </dgm:pt>
    <dgm:pt modelId="{D7850329-0329-4B43-936B-8D6A9BA6DC30}" type="sibTrans" cxnId="{2726AE49-F6BA-43A4-8729-622EA416D66A}">
      <dgm:prSet/>
      <dgm:spPr/>
      <dgm:t>
        <a:bodyPr/>
        <a:lstStyle/>
        <a:p>
          <a:endParaRPr lang="en-US"/>
        </a:p>
      </dgm:t>
    </dgm:pt>
    <dgm:pt modelId="{1C8FB034-0024-422C-B521-9B09F57387D1}">
      <dgm:prSet/>
      <dgm:spPr/>
      <dgm:t>
        <a:bodyPr/>
        <a:lstStyle/>
        <a:p>
          <a:r>
            <a:rPr lang="lv-LV" dirty="0"/>
            <a:t>…spriestspēja, lai pieņemtu pareizos lēmumus, darbojoties tiešsaistē,</a:t>
          </a:r>
          <a:endParaRPr lang="en-US" dirty="0"/>
        </a:p>
      </dgm:t>
    </dgm:pt>
    <dgm:pt modelId="{D0D4B2F0-CC0C-42EA-B893-706A06744369}" type="parTrans" cxnId="{CE580CE6-31D2-4EE5-B9D2-184FDAE9BBBA}">
      <dgm:prSet/>
      <dgm:spPr/>
      <dgm:t>
        <a:bodyPr/>
        <a:lstStyle/>
        <a:p>
          <a:endParaRPr lang="en-US"/>
        </a:p>
      </dgm:t>
    </dgm:pt>
    <dgm:pt modelId="{DAD4934A-2153-4C12-B290-402F02967B99}" type="sibTrans" cxnId="{CE580CE6-31D2-4EE5-B9D2-184FDAE9BBBA}">
      <dgm:prSet/>
      <dgm:spPr/>
      <dgm:t>
        <a:bodyPr/>
        <a:lstStyle/>
        <a:p>
          <a:endParaRPr lang="en-US"/>
        </a:p>
      </dgm:t>
    </dgm:pt>
    <dgm:pt modelId="{50169B00-9121-431D-9AFA-57E96B4FA276}">
      <dgm:prSet/>
      <dgm:spPr/>
      <dgm:t>
        <a:bodyPr/>
        <a:lstStyle/>
        <a:p>
          <a:r>
            <a:rPr lang="lv-LV"/>
            <a:t>…refleksija, lai ieklausītos savās morālajās emocijās un sirdsapziņā.</a:t>
          </a:r>
          <a:endParaRPr lang="en-US"/>
        </a:p>
      </dgm:t>
    </dgm:pt>
    <dgm:pt modelId="{B237C985-CE4E-4D29-9290-DF9127B3615E}" type="parTrans" cxnId="{F81CF280-DB1B-456E-AA76-151831311821}">
      <dgm:prSet/>
      <dgm:spPr/>
      <dgm:t>
        <a:bodyPr/>
        <a:lstStyle/>
        <a:p>
          <a:endParaRPr lang="en-US"/>
        </a:p>
      </dgm:t>
    </dgm:pt>
    <dgm:pt modelId="{51D4365D-A35B-4D79-AB4E-1C01825A76B1}" type="sibTrans" cxnId="{F81CF280-DB1B-456E-AA76-151831311821}">
      <dgm:prSet/>
      <dgm:spPr/>
      <dgm:t>
        <a:bodyPr/>
        <a:lstStyle/>
        <a:p>
          <a:endParaRPr lang="en-US"/>
        </a:p>
      </dgm:t>
    </dgm:pt>
    <dgm:pt modelId="{D8B9DC28-B3FC-45F1-B161-1511573C6AF3}" type="pres">
      <dgm:prSet presAssocID="{68D8A117-0651-43ED-9335-CB01732EF729}" presName="linear" presStyleCnt="0">
        <dgm:presLayoutVars>
          <dgm:animLvl val="lvl"/>
          <dgm:resizeHandles val="exact"/>
        </dgm:presLayoutVars>
      </dgm:prSet>
      <dgm:spPr/>
    </dgm:pt>
    <dgm:pt modelId="{79AD703A-4CEE-4C51-8210-568300EEC4C5}" type="pres">
      <dgm:prSet presAssocID="{EB203577-EB32-4722-A993-CB2DB8665F6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14D23DC-CE5C-4013-8820-8E59D6323F49}" type="pres">
      <dgm:prSet presAssocID="{DDCE4B8C-A478-4B79-AA2D-26A0826162EF}" presName="spacer" presStyleCnt="0"/>
      <dgm:spPr/>
    </dgm:pt>
    <dgm:pt modelId="{64CA5A8B-B014-46FA-93C7-BB603BF62076}" type="pres">
      <dgm:prSet presAssocID="{286355AD-5BB2-4E54-B454-458674CF811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7F8CE0C-4106-406A-B986-F10758C0D4F0}" type="pres">
      <dgm:prSet presAssocID="{23813048-EACE-4396-88CF-E0523043B3FE}" presName="spacer" presStyleCnt="0"/>
      <dgm:spPr/>
    </dgm:pt>
    <dgm:pt modelId="{5B8D8137-364C-47C4-A936-DD20682AF0C4}" type="pres">
      <dgm:prSet presAssocID="{871707E8-2B39-4B1F-9893-99B55C3D8E6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DBC195B-F1F6-44A4-A8EE-C172360B0F23}" type="pres">
      <dgm:prSet presAssocID="{D7850329-0329-4B43-936B-8D6A9BA6DC30}" presName="spacer" presStyleCnt="0"/>
      <dgm:spPr/>
    </dgm:pt>
    <dgm:pt modelId="{7781A12F-7102-4BE9-B433-B13C06ADC437}" type="pres">
      <dgm:prSet presAssocID="{1C8FB034-0024-422C-B521-9B09F57387D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A9A5437-06A5-4A88-80E1-C9DCF66DE0F0}" type="pres">
      <dgm:prSet presAssocID="{DAD4934A-2153-4C12-B290-402F02967B99}" presName="spacer" presStyleCnt="0"/>
      <dgm:spPr/>
    </dgm:pt>
    <dgm:pt modelId="{F5FB4940-40DC-4286-AA9E-C512CBF5685B}" type="pres">
      <dgm:prSet presAssocID="{50169B00-9121-431D-9AFA-57E96B4FA276}" presName="parentText" presStyleLbl="node1" presStyleIdx="4" presStyleCnt="5" custLinFactNeighborY="-30662">
        <dgm:presLayoutVars>
          <dgm:chMax val="0"/>
          <dgm:bulletEnabled val="1"/>
        </dgm:presLayoutVars>
      </dgm:prSet>
      <dgm:spPr/>
    </dgm:pt>
  </dgm:ptLst>
  <dgm:cxnLst>
    <dgm:cxn modelId="{2B9ABF34-C757-4AB5-8112-61D3186E6253}" type="presOf" srcId="{EB203577-EB32-4722-A993-CB2DB8665F6B}" destId="{79AD703A-4CEE-4C51-8210-568300EEC4C5}" srcOrd="0" destOrd="0" presId="urn:microsoft.com/office/officeart/2005/8/layout/vList2"/>
    <dgm:cxn modelId="{047FD337-1529-423D-B077-9EDE9FF7007F}" type="presOf" srcId="{50169B00-9121-431D-9AFA-57E96B4FA276}" destId="{F5FB4940-40DC-4286-AA9E-C512CBF5685B}" srcOrd="0" destOrd="0" presId="urn:microsoft.com/office/officeart/2005/8/layout/vList2"/>
    <dgm:cxn modelId="{F4080B66-E51B-4664-BEF2-1314FA482070}" type="presOf" srcId="{286355AD-5BB2-4E54-B454-458674CF8113}" destId="{64CA5A8B-B014-46FA-93C7-BB603BF62076}" srcOrd="0" destOrd="0" presId="urn:microsoft.com/office/officeart/2005/8/layout/vList2"/>
    <dgm:cxn modelId="{2726AE49-F6BA-43A4-8729-622EA416D66A}" srcId="{68D8A117-0651-43ED-9335-CB01732EF729}" destId="{871707E8-2B39-4B1F-9893-99B55C3D8E61}" srcOrd="2" destOrd="0" parTransId="{E7691E22-EB19-4C06-BD28-BE0A3AA3B96F}" sibTransId="{D7850329-0329-4B43-936B-8D6A9BA6DC30}"/>
    <dgm:cxn modelId="{EEAF3E4B-F2DE-4C3A-B45D-D6CAB92203D1}" srcId="{68D8A117-0651-43ED-9335-CB01732EF729}" destId="{286355AD-5BB2-4E54-B454-458674CF8113}" srcOrd="1" destOrd="0" parTransId="{BE201759-111E-4B56-841E-5D4B674A8E58}" sibTransId="{23813048-EACE-4396-88CF-E0523043B3FE}"/>
    <dgm:cxn modelId="{1E19ED6E-F7B0-47EF-855B-E8DE77C145F8}" type="presOf" srcId="{1C8FB034-0024-422C-B521-9B09F57387D1}" destId="{7781A12F-7102-4BE9-B433-B13C06ADC437}" srcOrd="0" destOrd="0" presId="urn:microsoft.com/office/officeart/2005/8/layout/vList2"/>
    <dgm:cxn modelId="{F81CF280-DB1B-456E-AA76-151831311821}" srcId="{68D8A117-0651-43ED-9335-CB01732EF729}" destId="{50169B00-9121-431D-9AFA-57E96B4FA276}" srcOrd="4" destOrd="0" parTransId="{B237C985-CE4E-4D29-9290-DF9127B3615E}" sibTransId="{51D4365D-A35B-4D79-AB4E-1C01825A76B1}"/>
    <dgm:cxn modelId="{4FC76F89-E0FD-4901-8252-080231EDB1DF}" type="presOf" srcId="{871707E8-2B39-4B1F-9893-99B55C3D8E61}" destId="{5B8D8137-364C-47C4-A936-DD20682AF0C4}" srcOrd="0" destOrd="0" presId="urn:microsoft.com/office/officeart/2005/8/layout/vList2"/>
    <dgm:cxn modelId="{5A504E9D-3C46-4E4D-BC70-36E613C73110}" type="presOf" srcId="{68D8A117-0651-43ED-9335-CB01732EF729}" destId="{D8B9DC28-B3FC-45F1-B161-1511573C6AF3}" srcOrd="0" destOrd="0" presId="urn:microsoft.com/office/officeart/2005/8/layout/vList2"/>
    <dgm:cxn modelId="{982522AB-C415-41DA-94D0-E9ECD43DE449}" srcId="{68D8A117-0651-43ED-9335-CB01732EF729}" destId="{EB203577-EB32-4722-A993-CB2DB8665F6B}" srcOrd="0" destOrd="0" parTransId="{628C9A75-F6EE-4769-A6EE-979D576F6D37}" sibTransId="{DDCE4B8C-A478-4B79-AA2D-26A0826162EF}"/>
    <dgm:cxn modelId="{CE580CE6-31D2-4EE5-B9D2-184FDAE9BBBA}" srcId="{68D8A117-0651-43ED-9335-CB01732EF729}" destId="{1C8FB034-0024-422C-B521-9B09F57387D1}" srcOrd="3" destOrd="0" parTransId="{D0D4B2F0-CC0C-42EA-B893-706A06744369}" sibTransId="{DAD4934A-2153-4C12-B290-402F02967B99}"/>
    <dgm:cxn modelId="{364E8B3C-B213-486D-B765-F54D15C619CC}" type="presParOf" srcId="{D8B9DC28-B3FC-45F1-B161-1511573C6AF3}" destId="{79AD703A-4CEE-4C51-8210-568300EEC4C5}" srcOrd="0" destOrd="0" presId="urn:microsoft.com/office/officeart/2005/8/layout/vList2"/>
    <dgm:cxn modelId="{613163A7-B8EE-4556-A838-09A843301D23}" type="presParOf" srcId="{D8B9DC28-B3FC-45F1-B161-1511573C6AF3}" destId="{514D23DC-CE5C-4013-8820-8E59D6323F49}" srcOrd="1" destOrd="0" presId="urn:microsoft.com/office/officeart/2005/8/layout/vList2"/>
    <dgm:cxn modelId="{D83C7FB5-2F4C-4E79-8325-F803C41BB2D1}" type="presParOf" srcId="{D8B9DC28-B3FC-45F1-B161-1511573C6AF3}" destId="{64CA5A8B-B014-46FA-93C7-BB603BF62076}" srcOrd="2" destOrd="0" presId="urn:microsoft.com/office/officeart/2005/8/layout/vList2"/>
    <dgm:cxn modelId="{9993A281-8EC6-44D6-AD56-C94E8292A6DA}" type="presParOf" srcId="{D8B9DC28-B3FC-45F1-B161-1511573C6AF3}" destId="{A7F8CE0C-4106-406A-B986-F10758C0D4F0}" srcOrd="3" destOrd="0" presId="urn:microsoft.com/office/officeart/2005/8/layout/vList2"/>
    <dgm:cxn modelId="{D40798D6-C7DA-4643-9F4A-F0DFDD16EFC6}" type="presParOf" srcId="{D8B9DC28-B3FC-45F1-B161-1511573C6AF3}" destId="{5B8D8137-364C-47C4-A936-DD20682AF0C4}" srcOrd="4" destOrd="0" presId="urn:microsoft.com/office/officeart/2005/8/layout/vList2"/>
    <dgm:cxn modelId="{EB21BFBA-A5E2-4C02-9E7B-B0FAC135717B}" type="presParOf" srcId="{D8B9DC28-B3FC-45F1-B161-1511573C6AF3}" destId="{1DBC195B-F1F6-44A4-A8EE-C172360B0F23}" srcOrd="5" destOrd="0" presId="urn:microsoft.com/office/officeart/2005/8/layout/vList2"/>
    <dgm:cxn modelId="{8A96F7B9-42D8-4864-BD42-362DFC71F8A4}" type="presParOf" srcId="{D8B9DC28-B3FC-45F1-B161-1511573C6AF3}" destId="{7781A12F-7102-4BE9-B433-B13C06ADC437}" srcOrd="6" destOrd="0" presId="urn:microsoft.com/office/officeart/2005/8/layout/vList2"/>
    <dgm:cxn modelId="{D1DF3D80-395F-4EE1-A514-F6D8CF357F4B}" type="presParOf" srcId="{D8B9DC28-B3FC-45F1-B161-1511573C6AF3}" destId="{0A9A5437-06A5-4A88-80E1-C9DCF66DE0F0}" srcOrd="7" destOrd="0" presId="urn:microsoft.com/office/officeart/2005/8/layout/vList2"/>
    <dgm:cxn modelId="{08F1E137-06B6-4B06-8B10-C8F54E813259}" type="presParOf" srcId="{D8B9DC28-B3FC-45F1-B161-1511573C6AF3}" destId="{F5FB4940-40DC-4286-AA9E-C512CBF5685B}" srcOrd="8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D8A117-0651-43ED-9335-CB01732EF729}" type="doc">
      <dgm:prSet loTypeId="urn:microsoft.com/office/officeart/2005/8/layout/vList2" loCatId="list" qsTypeId="urn:microsoft.com/office/officeart/2005/8/quickstyle/simple3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EB203577-EB32-4722-A993-CB2DB8665F6B}">
      <dgm:prSet/>
      <dgm:spPr/>
      <dgm:t>
        <a:bodyPr/>
        <a:lstStyle/>
        <a:p>
          <a:pPr algn="ctr"/>
          <a:r>
            <a:rPr lang="lv-LV" b="1" dirty="0" err="1"/>
            <a:t>Kibertīkumības</a:t>
          </a:r>
          <a:r>
            <a:rPr lang="lv-LV" b="1" dirty="0"/>
            <a:t> komponentes: </a:t>
          </a:r>
          <a:endParaRPr lang="en-US" b="1" dirty="0"/>
        </a:p>
      </dgm:t>
    </dgm:pt>
    <dgm:pt modelId="{628C9A75-F6EE-4769-A6EE-979D576F6D37}" type="parTrans" cxnId="{982522AB-C415-41DA-94D0-E9ECD43DE449}">
      <dgm:prSet/>
      <dgm:spPr/>
      <dgm:t>
        <a:bodyPr/>
        <a:lstStyle/>
        <a:p>
          <a:endParaRPr lang="en-US"/>
        </a:p>
      </dgm:t>
    </dgm:pt>
    <dgm:pt modelId="{DDCE4B8C-A478-4B79-AA2D-26A0826162EF}" type="sibTrans" cxnId="{982522AB-C415-41DA-94D0-E9ECD43DE449}">
      <dgm:prSet/>
      <dgm:spPr/>
      <dgm:t>
        <a:bodyPr/>
        <a:lstStyle/>
        <a:p>
          <a:endParaRPr lang="en-US"/>
        </a:p>
      </dgm:t>
    </dgm:pt>
    <dgm:pt modelId="{286355AD-5BB2-4E54-B454-458674CF8113}">
      <dgm:prSet/>
      <dgm:spPr/>
      <dgm:t>
        <a:bodyPr/>
        <a:lstStyle/>
        <a:p>
          <a:r>
            <a:rPr lang="lv-LV"/>
            <a:t>…izpratne, lai pamanītu tikumus, kas man jāizmanto tiešsaistē; </a:t>
          </a:r>
          <a:endParaRPr lang="en-US"/>
        </a:p>
      </dgm:t>
    </dgm:pt>
    <dgm:pt modelId="{BE201759-111E-4B56-841E-5D4B674A8E58}" type="parTrans" cxnId="{EEAF3E4B-F2DE-4C3A-B45D-D6CAB92203D1}">
      <dgm:prSet/>
      <dgm:spPr/>
      <dgm:t>
        <a:bodyPr/>
        <a:lstStyle/>
        <a:p>
          <a:endParaRPr lang="en-US"/>
        </a:p>
      </dgm:t>
    </dgm:pt>
    <dgm:pt modelId="{23813048-EACE-4396-88CF-E0523043B3FE}" type="sibTrans" cxnId="{EEAF3E4B-F2DE-4C3A-B45D-D6CAB92203D1}">
      <dgm:prSet/>
      <dgm:spPr/>
      <dgm:t>
        <a:bodyPr/>
        <a:lstStyle/>
        <a:p>
          <a:endParaRPr lang="en-US"/>
        </a:p>
      </dgm:t>
    </dgm:pt>
    <dgm:pt modelId="{871707E8-2B39-4B1F-9893-99B55C3D8E61}">
      <dgm:prSet/>
      <dgm:spPr/>
      <dgm:t>
        <a:bodyPr/>
        <a:lstStyle/>
        <a:p>
          <a:r>
            <a:rPr lang="lv-LV"/>
            <a:t>…motivācija – vēlme pareizi rīkoties tiešsaistē; </a:t>
          </a:r>
          <a:endParaRPr lang="en-US"/>
        </a:p>
      </dgm:t>
    </dgm:pt>
    <dgm:pt modelId="{E7691E22-EB19-4C06-BD28-BE0A3AA3B96F}" type="parTrans" cxnId="{2726AE49-F6BA-43A4-8729-622EA416D66A}">
      <dgm:prSet/>
      <dgm:spPr/>
      <dgm:t>
        <a:bodyPr/>
        <a:lstStyle/>
        <a:p>
          <a:endParaRPr lang="en-US"/>
        </a:p>
      </dgm:t>
    </dgm:pt>
    <dgm:pt modelId="{D7850329-0329-4B43-936B-8D6A9BA6DC30}" type="sibTrans" cxnId="{2726AE49-F6BA-43A4-8729-622EA416D66A}">
      <dgm:prSet/>
      <dgm:spPr/>
      <dgm:t>
        <a:bodyPr/>
        <a:lstStyle/>
        <a:p>
          <a:endParaRPr lang="en-US"/>
        </a:p>
      </dgm:t>
    </dgm:pt>
    <dgm:pt modelId="{1C8FB034-0024-422C-B521-9B09F57387D1}">
      <dgm:prSet/>
      <dgm:spPr/>
      <dgm:t>
        <a:bodyPr/>
        <a:lstStyle/>
        <a:p>
          <a:r>
            <a:rPr lang="lv-LV" dirty="0"/>
            <a:t>…spriestspēja, lai pieņemtu pareizos lēmumus, darbojoties tiešsaistē;</a:t>
          </a:r>
          <a:endParaRPr lang="en-US" dirty="0"/>
        </a:p>
      </dgm:t>
    </dgm:pt>
    <dgm:pt modelId="{D0D4B2F0-CC0C-42EA-B893-706A06744369}" type="parTrans" cxnId="{CE580CE6-31D2-4EE5-B9D2-184FDAE9BBBA}">
      <dgm:prSet/>
      <dgm:spPr/>
      <dgm:t>
        <a:bodyPr/>
        <a:lstStyle/>
        <a:p>
          <a:endParaRPr lang="en-US"/>
        </a:p>
      </dgm:t>
    </dgm:pt>
    <dgm:pt modelId="{DAD4934A-2153-4C12-B290-402F02967B99}" type="sibTrans" cxnId="{CE580CE6-31D2-4EE5-B9D2-184FDAE9BBBA}">
      <dgm:prSet/>
      <dgm:spPr/>
      <dgm:t>
        <a:bodyPr/>
        <a:lstStyle/>
        <a:p>
          <a:endParaRPr lang="en-US"/>
        </a:p>
      </dgm:t>
    </dgm:pt>
    <dgm:pt modelId="{50169B00-9121-431D-9AFA-57E96B4FA276}">
      <dgm:prSet/>
      <dgm:spPr/>
      <dgm:t>
        <a:bodyPr/>
        <a:lstStyle/>
        <a:p>
          <a:r>
            <a:rPr lang="lv-LV"/>
            <a:t>…refleksija, lai ieklausītos savās morālajās emocijās un sirdsapziņā.</a:t>
          </a:r>
          <a:endParaRPr lang="en-US"/>
        </a:p>
      </dgm:t>
    </dgm:pt>
    <dgm:pt modelId="{B237C985-CE4E-4D29-9290-DF9127B3615E}" type="parTrans" cxnId="{F81CF280-DB1B-456E-AA76-151831311821}">
      <dgm:prSet/>
      <dgm:spPr/>
      <dgm:t>
        <a:bodyPr/>
        <a:lstStyle/>
        <a:p>
          <a:endParaRPr lang="en-US"/>
        </a:p>
      </dgm:t>
    </dgm:pt>
    <dgm:pt modelId="{51D4365D-A35B-4D79-AB4E-1C01825A76B1}" type="sibTrans" cxnId="{F81CF280-DB1B-456E-AA76-151831311821}">
      <dgm:prSet/>
      <dgm:spPr/>
      <dgm:t>
        <a:bodyPr/>
        <a:lstStyle/>
        <a:p>
          <a:endParaRPr lang="en-US"/>
        </a:p>
      </dgm:t>
    </dgm:pt>
    <dgm:pt modelId="{D8B9DC28-B3FC-45F1-B161-1511573C6AF3}" type="pres">
      <dgm:prSet presAssocID="{68D8A117-0651-43ED-9335-CB01732EF729}" presName="linear" presStyleCnt="0">
        <dgm:presLayoutVars>
          <dgm:animLvl val="lvl"/>
          <dgm:resizeHandles val="exact"/>
        </dgm:presLayoutVars>
      </dgm:prSet>
      <dgm:spPr/>
    </dgm:pt>
    <dgm:pt modelId="{79AD703A-4CEE-4C51-8210-568300EEC4C5}" type="pres">
      <dgm:prSet presAssocID="{EB203577-EB32-4722-A993-CB2DB8665F6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14D23DC-CE5C-4013-8820-8E59D6323F49}" type="pres">
      <dgm:prSet presAssocID="{DDCE4B8C-A478-4B79-AA2D-26A0826162EF}" presName="spacer" presStyleCnt="0"/>
      <dgm:spPr/>
    </dgm:pt>
    <dgm:pt modelId="{64CA5A8B-B014-46FA-93C7-BB603BF62076}" type="pres">
      <dgm:prSet presAssocID="{286355AD-5BB2-4E54-B454-458674CF811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7F8CE0C-4106-406A-B986-F10758C0D4F0}" type="pres">
      <dgm:prSet presAssocID="{23813048-EACE-4396-88CF-E0523043B3FE}" presName="spacer" presStyleCnt="0"/>
      <dgm:spPr/>
    </dgm:pt>
    <dgm:pt modelId="{5B8D8137-364C-47C4-A936-DD20682AF0C4}" type="pres">
      <dgm:prSet presAssocID="{871707E8-2B39-4B1F-9893-99B55C3D8E6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DBC195B-F1F6-44A4-A8EE-C172360B0F23}" type="pres">
      <dgm:prSet presAssocID="{D7850329-0329-4B43-936B-8D6A9BA6DC30}" presName="spacer" presStyleCnt="0"/>
      <dgm:spPr/>
    </dgm:pt>
    <dgm:pt modelId="{7781A12F-7102-4BE9-B433-B13C06ADC437}" type="pres">
      <dgm:prSet presAssocID="{1C8FB034-0024-422C-B521-9B09F57387D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A9A5437-06A5-4A88-80E1-C9DCF66DE0F0}" type="pres">
      <dgm:prSet presAssocID="{DAD4934A-2153-4C12-B290-402F02967B99}" presName="spacer" presStyleCnt="0"/>
      <dgm:spPr/>
    </dgm:pt>
    <dgm:pt modelId="{F5FB4940-40DC-4286-AA9E-C512CBF5685B}" type="pres">
      <dgm:prSet presAssocID="{50169B00-9121-431D-9AFA-57E96B4FA276}" presName="parentText" presStyleLbl="node1" presStyleIdx="4" presStyleCnt="5" custLinFactNeighborY="-30662">
        <dgm:presLayoutVars>
          <dgm:chMax val="0"/>
          <dgm:bulletEnabled val="1"/>
        </dgm:presLayoutVars>
      </dgm:prSet>
      <dgm:spPr/>
    </dgm:pt>
  </dgm:ptLst>
  <dgm:cxnLst>
    <dgm:cxn modelId="{2B9ABF34-C757-4AB5-8112-61D3186E6253}" type="presOf" srcId="{EB203577-EB32-4722-A993-CB2DB8665F6B}" destId="{79AD703A-4CEE-4C51-8210-568300EEC4C5}" srcOrd="0" destOrd="0" presId="urn:microsoft.com/office/officeart/2005/8/layout/vList2"/>
    <dgm:cxn modelId="{047FD337-1529-423D-B077-9EDE9FF7007F}" type="presOf" srcId="{50169B00-9121-431D-9AFA-57E96B4FA276}" destId="{F5FB4940-40DC-4286-AA9E-C512CBF5685B}" srcOrd="0" destOrd="0" presId="urn:microsoft.com/office/officeart/2005/8/layout/vList2"/>
    <dgm:cxn modelId="{F4080B66-E51B-4664-BEF2-1314FA482070}" type="presOf" srcId="{286355AD-5BB2-4E54-B454-458674CF8113}" destId="{64CA5A8B-B014-46FA-93C7-BB603BF62076}" srcOrd="0" destOrd="0" presId="urn:microsoft.com/office/officeart/2005/8/layout/vList2"/>
    <dgm:cxn modelId="{2726AE49-F6BA-43A4-8729-622EA416D66A}" srcId="{68D8A117-0651-43ED-9335-CB01732EF729}" destId="{871707E8-2B39-4B1F-9893-99B55C3D8E61}" srcOrd="2" destOrd="0" parTransId="{E7691E22-EB19-4C06-BD28-BE0A3AA3B96F}" sibTransId="{D7850329-0329-4B43-936B-8D6A9BA6DC30}"/>
    <dgm:cxn modelId="{EEAF3E4B-F2DE-4C3A-B45D-D6CAB92203D1}" srcId="{68D8A117-0651-43ED-9335-CB01732EF729}" destId="{286355AD-5BB2-4E54-B454-458674CF8113}" srcOrd="1" destOrd="0" parTransId="{BE201759-111E-4B56-841E-5D4B674A8E58}" sibTransId="{23813048-EACE-4396-88CF-E0523043B3FE}"/>
    <dgm:cxn modelId="{1E19ED6E-F7B0-47EF-855B-E8DE77C145F8}" type="presOf" srcId="{1C8FB034-0024-422C-B521-9B09F57387D1}" destId="{7781A12F-7102-4BE9-B433-B13C06ADC437}" srcOrd="0" destOrd="0" presId="urn:microsoft.com/office/officeart/2005/8/layout/vList2"/>
    <dgm:cxn modelId="{F81CF280-DB1B-456E-AA76-151831311821}" srcId="{68D8A117-0651-43ED-9335-CB01732EF729}" destId="{50169B00-9121-431D-9AFA-57E96B4FA276}" srcOrd="4" destOrd="0" parTransId="{B237C985-CE4E-4D29-9290-DF9127B3615E}" sibTransId="{51D4365D-A35B-4D79-AB4E-1C01825A76B1}"/>
    <dgm:cxn modelId="{4FC76F89-E0FD-4901-8252-080231EDB1DF}" type="presOf" srcId="{871707E8-2B39-4B1F-9893-99B55C3D8E61}" destId="{5B8D8137-364C-47C4-A936-DD20682AF0C4}" srcOrd="0" destOrd="0" presId="urn:microsoft.com/office/officeart/2005/8/layout/vList2"/>
    <dgm:cxn modelId="{5A504E9D-3C46-4E4D-BC70-36E613C73110}" type="presOf" srcId="{68D8A117-0651-43ED-9335-CB01732EF729}" destId="{D8B9DC28-B3FC-45F1-B161-1511573C6AF3}" srcOrd="0" destOrd="0" presId="urn:microsoft.com/office/officeart/2005/8/layout/vList2"/>
    <dgm:cxn modelId="{982522AB-C415-41DA-94D0-E9ECD43DE449}" srcId="{68D8A117-0651-43ED-9335-CB01732EF729}" destId="{EB203577-EB32-4722-A993-CB2DB8665F6B}" srcOrd="0" destOrd="0" parTransId="{628C9A75-F6EE-4769-A6EE-979D576F6D37}" sibTransId="{DDCE4B8C-A478-4B79-AA2D-26A0826162EF}"/>
    <dgm:cxn modelId="{CE580CE6-31D2-4EE5-B9D2-184FDAE9BBBA}" srcId="{68D8A117-0651-43ED-9335-CB01732EF729}" destId="{1C8FB034-0024-422C-B521-9B09F57387D1}" srcOrd="3" destOrd="0" parTransId="{D0D4B2F0-CC0C-42EA-B893-706A06744369}" sibTransId="{DAD4934A-2153-4C12-B290-402F02967B99}"/>
    <dgm:cxn modelId="{364E8B3C-B213-486D-B765-F54D15C619CC}" type="presParOf" srcId="{D8B9DC28-B3FC-45F1-B161-1511573C6AF3}" destId="{79AD703A-4CEE-4C51-8210-568300EEC4C5}" srcOrd="0" destOrd="0" presId="urn:microsoft.com/office/officeart/2005/8/layout/vList2"/>
    <dgm:cxn modelId="{613163A7-B8EE-4556-A838-09A843301D23}" type="presParOf" srcId="{D8B9DC28-B3FC-45F1-B161-1511573C6AF3}" destId="{514D23DC-CE5C-4013-8820-8E59D6323F49}" srcOrd="1" destOrd="0" presId="urn:microsoft.com/office/officeart/2005/8/layout/vList2"/>
    <dgm:cxn modelId="{D83C7FB5-2F4C-4E79-8325-F803C41BB2D1}" type="presParOf" srcId="{D8B9DC28-B3FC-45F1-B161-1511573C6AF3}" destId="{64CA5A8B-B014-46FA-93C7-BB603BF62076}" srcOrd="2" destOrd="0" presId="urn:microsoft.com/office/officeart/2005/8/layout/vList2"/>
    <dgm:cxn modelId="{9993A281-8EC6-44D6-AD56-C94E8292A6DA}" type="presParOf" srcId="{D8B9DC28-B3FC-45F1-B161-1511573C6AF3}" destId="{A7F8CE0C-4106-406A-B986-F10758C0D4F0}" srcOrd="3" destOrd="0" presId="urn:microsoft.com/office/officeart/2005/8/layout/vList2"/>
    <dgm:cxn modelId="{D40798D6-C7DA-4643-9F4A-F0DFDD16EFC6}" type="presParOf" srcId="{D8B9DC28-B3FC-45F1-B161-1511573C6AF3}" destId="{5B8D8137-364C-47C4-A936-DD20682AF0C4}" srcOrd="4" destOrd="0" presId="urn:microsoft.com/office/officeart/2005/8/layout/vList2"/>
    <dgm:cxn modelId="{EB21BFBA-A5E2-4C02-9E7B-B0FAC135717B}" type="presParOf" srcId="{D8B9DC28-B3FC-45F1-B161-1511573C6AF3}" destId="{1DBC195B-F1F6-44A4-A8EE-C172360B0F23}" srcOrd="5" destOrd="0" presId="urn:microsoft.com/office/officeart/2005/8/layout/vList2"/>
    <dgm:cxn modelId="{8A96F7B9-42D8-4864-BD42-362DFC71F8A4}" type="presParOf" srcId="{D8B9DC28-B3FC-45F1-B161-1511573C6AF3}" destId="{7781A12F-7102-4BE9-B433-B13C06ADC437}" srcOrd="6" destOrd="0" presId="urn:microsoft.com/office/officeart/2005/8/layout/vList2"/>
    <dgm:cxn modelId="{D1DF3D80-395F-4EE1-A514-F6D8CF357F4B}" type="presParOf" srcId="{D8B9DC28-B3FC-45F1-B161-1511573C6AF3}" destId="{0A9A5437-06A5-4A88-80E1-C9DCF66DE0F0}" srcOrd="7" destOrd="0" presId="urn:microsoft.com/office/officeart/2005/8/layout/vList2"/>
    <dgm:cxn modelId="{08F1E137-06B6-4B06-8B10-C8F54E813259}" type="presParOf" srcId="{D8B9DC28-B3FC-45F1-B161-1511573C6AF3}" destId="{F5FB4940-40DC-4286-AA9E-C512CBF5685B}" srcOrd="8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AD703A-4CEE-4C51-8210-568300EEC4C5}">
      <dsp:nvSpPr>
        <dsp:cNvPr id="0" name=""/>
        <dsp:cNvSpPr/>
      </dsp:nvSpPr>
      <dsp:spPr>
        <a:xfrm>
          <a:off x="0" y="26488"/>
          <a:ext cx="10515600" cy="45571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900" b="1" kern="1200" dirty="0" err="1"/>
            <a:t>Kibertīkumības</a:t>
          </a:r>
          <a:r>
            <a:rPr lang="lv-LV" sz="1900" b="1" kern="1200" dirty="0"/>
            <a:t> komponentes: </a:t>
          </a:r>
          <a:endParaRPr lang="en-US" sz="1900" b="1" kern="1200" dirty="0"/>
        </a:p>
      </dsp:txBody>
      <dsp:txXfrm>
        <a:off x="22246" y="48734"/>
        <a:ext cx="10471108" cy="411223"/>
      </dsp:txXfrm>
    </dsp:sp>
    <dsp:sp modelId="{64CA5A8B-B014-46FA-93C7-BB603BF62076}">
      <dsp:nvSpPr>
        <dsp:cNvPr id="0" name=""/>
        <dsp:cNvSpPr/>
      </dsp:nvSpPr>
      <dsp:spPr>
        <a:xfrm>
          <a:off x="0" y="536923"/>
          <a:ext cx="10515600" cy="45571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900" kern="1200" dirty="0"/>
            <a:t>…izpratne, lai pamanītu tikumus, kas jāizmanto tiešsaistē, </a:t>
          </a:r>
          <a:endParaRPr lang="en-US" sz="1900" kern="1200" dirty="0"/>
        </a:p>
      </dsp:txBody>
      <dsp:txXfrm>
        <a:off x="22246" y="559169"/>
        <a:ext cx="10471108" cy="411223"/>
      </dsp:txXfrm>
    </dsp:sp>
    <dsp:sp modelId="{5B8D8137-364C-47C4-A936-DD20682AF0C4}">
      <dsp:nvSpPr>
        <dsp:cNvPr id="0" name=""/>
        <dsp:cNvSpPr/>
      </dsp:nvSpPr>
      <dsp:spPr>
        <a:xfrm>
          <a:off x="0" y="1047358"/>
          <a:ext cx="10515600" cy="45571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900" kern="1200" dirty="0"/>
            <a:t>…motivācija – vēlme pareizi rīkoties tiešsaistē;, </a:t>
          </a:r>
          <a:endParaRPr lang="en-US" sz="1900" kern="1200" dirty="0"/>
        </a:p>
      </dsp:txBody>
      <dsp:txXfrm>
        <a:off x="22246" y="1069604"/>
        <a:ext cx="10471108" cy="411223"/>
      </dsp:txXfrm>
    </dsp:sp>
    <dsp:sp modelId="{7781A12F-7102-4BE9-B433-B13C06ADC437}">
      <dsp:nvSpPr>
        <dsp:cNvPr id="0" name=""/>
        <dsp:cNvSpPr/>
      </dsp:nvSpPr>
      <dsp:spPr>
        <a:xfrm>
          <a:off x="0" y="1557793"/>
          <a:ext cx="10515600" cy="45571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900" kern="1200" dirty="0"/>
            <a:t>…spriestspēja, lai pieņemtu pareizos lēmumus, darbojoties tiešsaistē,</a:t>
          </a:r>
          <a:endParaRPr lang="en-US" sz="1900" kern="1200" dirty="0"/>
        </a:p>
      </dsp:txBody>
      <dsp:txXfrm>
        <a:off x="22246" y="1580039"/>
        <a:ext cx="10471108" cy="411223"/>
      </dsp:txXfrm>
    </dsp:sp>
    <dsp:sp modelId="{F5FB4940-40DC-4286-AA9E-C512CBF5685B}">
      <dsp:nvSpPr>
        <dsp:cNvPr id="0" name=""/>
        <dsp:cNvSpPr/>
      </dsp:nvSpPr>
      <dsp:spPr>
        <a:xfrm>
          <a:off x="0" y="2051450"/>
          <a:ext cx="10515600" cy="45571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900" kern="1200"/>
            <a:t>…refleksija, lai ieklausītos savās morālajās emocijās un sirdsapziņā.</a:t>
          </a:r>
          <a:endParaRPr lang="en-US" sz="1900" kern="1200"/>
        </a:p>
      </dsp:txBody>
      <dsp:txXfrm>
        <a:off x="22246" y="2073696"/>
        <a:ext cx="10471108" cy="4112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AD703A-4CEE-4C51-8210-568300EEC4C5}">
      <dsp:nvSpPr>
        <dsp:cNvPr id="0" name=""/>
        <dsp:cNvSpPr/>
      </dsp:nvSpPr>
      <dsp:spPr>
        <a:xfrm>
          <a:off x="0" y="26488"/>
          <a:ext cx="10515600" cy="45571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900" b="1" kern="1200" dirty="0" err="1"/>
            <a:t>Kibertīkumības</a:t>
          </a:r>
          <a:r>
            <a:rPr lang="lv-LV" sz="1900" b="1" kern="1200" dirty="0"/>
            <a:t> komponentes: </a:t>
          </a:r>
          <a:endParaRPr lang="en-US" sz="1900" b="1" kern="1200" dirty="0"/>
        </a:p>
      </dsp:txBody>
      <dsp:txXfrm>
        <a:off x="22246" y="48734"/>
        <a:ext cx="10471108" cy="411223"/>
      </dsp:txXfrm>
    </dsp:sp>
    <dsp:sp modelId="{64CA5A8B-B014-46FA-93C7-BB603BF62076}">
      <dsp:nvSpPr>
        <dsp:cNvPr id="0" name=""/>
        <dsp:cNvSpPr/>
      </dsp:nvSpPr>
      <dsp:spPr>
        <a:xfrm>
          <a:off x="0" y="536923"/>
          <a:ext cx="10515600" cy="45571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900" kern="1200"/>
            <a:t>…izpratne, lai pamanītu tikumus, kas man jāizmanto tiešsaistē; </a:t>
          </a:r>
          <a:endParaRPr lang="en-US" sz="1900" kern="1200"/>
        </a:p>
      </dsp:txBody>
      <dsp:txXfrm>
        <a:off x="22246" y="559169"/>
        <a:ext cx="10471108" cy="411223"/>
      </dsp:txXfrm>
    </dsp:sp>
    <dsp:sp modelId="{5B8D8137-364C-47C4-A936-DD20682AF0C4}">
      <dsp:nvSpPr>
        <dsp:cNvPr id="0" name=""/>
        <dsp:cNvSpPr/>
      </dsp:nvSpPr>
      <dsp:spPr>
        <a:xfrm>
          <a:off x="0" y="1047358"/>
          <a:ext cx="10515600" cy="45571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900" kern="1200"/>
            <a:t>…motivācija – vēlme pareizi rīkoties tiešsaistē; </a:t>
          </a:r>
          <a:endParaRPr lang="en-US" sz="1900" kern="1200"/>
        </a:p>
      </dsp:txBody>
      <dsp:txXfrm>
        <a:off x="22246" y="1069604"/>
        <a:ext cx="10471108" cy="411223"/>
      </dsp:txXfrm>
    </dsp:sp>
    <dsp:sp modelId="{7781A12F-7102-4BE9-B433-B13C06ADC437}">
      <dsp:nvSpPr>
        <dsp:cNvPr id="0" name=""/>
        <dsp:cNvSpPr/>
      </dsp:nvSpPr>
      <dsp:spPr>
        <a:xfrm>
          <a:off x="0" y="1557793"/>
          <a:ext cx="10515600" cy="45571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900" kern="1200" dirty="0"/>
            <a:t>…spriestspēja, lai pieņemtu pareizos lēmumus, darbojoties tiešsaistē;</a:t>
          </a:r>
          <a:endParaRPr lang="en-US" sz="1900" kern="1200" dirty="0"/>
        </a:p>
      </dsp:txBody>
      <dsp:txXfrm>
        <a:off x="22246" y="1580039"/>
        <a:ext cx="10471108" cy="411223"/>
      </dsp:txXfrm>
    </dsp:sp>
    <dsp:sp modelId="{F5FB4940-40DC-4286-AA9E-C512CBF5685B}">
      <dsp:nvSpPr>
        <dsp:cNvPr id="0" name=""/>
        <dsp:cNvSpPr/>
      </dsp:nvSpPr>
      <dsp:spPr>
        <a:xfrm>
          <a:off x="0" y="2051450"/>
          <a:ext cx="10515600" cy="45571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900" kern="1200"/>
            <a:t>…refleksija, lai ieklausītos savās morālajās emocijās un sirdsapziņā.</a:t>
          </a:r>
          <a:endParaRPr lang="en-US" sz="1900" kern="1200"/>
        </a:p>
      </dsp:txBody>
      <dsp:txXfrm>
        <a:off x="22246" y="2073696"/>
        <a:ext cx="10471108" cy="411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F228779-61C0-4C8C-BCB4-26DF4E9A2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BBEE8F59-1D3D-4D9B-A1E3-6682BDD39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Noklikšķiniet, lai rediģētu šablona apakšvirsraksta stilu</a:t>
            </a:r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C4D99B03-7410-4B5C-8462-C3B34E62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»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9D1195F8-465A-4876-ABCA-4B4954FF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 dirty="0"/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340EAAE9-9D49-43B5-B2EA-E01CA310099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81608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C424DA7-6ED7-489E-81CC-7ACDF6F0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9CAE25FC-ABDA-4840-8533-3C069C730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A5D802F8-2BBB-4A48-ABE9-9780FA93A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E4FF3E1-02A5-4CE1-B275-85A8F821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B9B231A8-6872-4513-B7DA-3DDC7378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95566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4989F32B-0E6E-4293-A1FB-82CAD89AE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6F4065EB-9903-4833-8B26-B31BFFC00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10CF3A90-87D8-4FB1-83C6-0EDBC210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7661945D-55BF-481F-8E51-628F8C2A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00D2B39B-0B95-4745-A944-22664762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44191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27A40F3-953A-4AAC-949B-6308D4F2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E47D260-528F-4935-8FFF-121421915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dirty="0"/>
              <a:t>Noklikšķiniet, lai rediģētu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68DDCEF3-48D9-4C76-81A0-FBC06656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6019CA23-9B7B-48C8-9456-CAC16CB7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6EDFD709-3A7E-45FA-9E28-A0E118D4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7447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AF2105A-BE16-4023-A281-449CC000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07BA1F9-8DAC-42A7-920E-1A189996B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BC18F243-920D-4A3A-815C-2C8B3A1B4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00E3CB7D-6D73-4377-A844-9C588A99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E414FF69-E7CD-4A50-A335-4B98594D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99732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1A10C63-37CE-49AB-AC37-6764E656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20392354-6C8A-4C1A-9AD8-0E8176B9C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3C8CB974-E128-45FF-8DFE-7D2ACBD27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01B26E6D-53D2-4630-B583-1FEA1C9C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AFB42425-E935-47EC-B04E-4AD03A1D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8B65D0B1-1932-4D68-9D1B-9AC143A6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9419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6D142B8-4977-4975-9863-149F90B27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 dirty="0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02A36313-154D-46B3-A6AF-D33248A49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F3F9E0B4-FEC1-4318-8355-28E05AF37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6A6B43FF-6AFA-4507-A225-2E09D6561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E633F104-B9D0-4FDF-9B1B-DB5584CB1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EAE456EF-6758-4780-9B88-D67FB89D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9F41904B-78A2-4462-85B4-1A98908B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95BC230F-4303-4432-B577-C0C1669D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1665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D3202D5-A75B-46D6-9AEC-4D4D4F3A1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93F540D8-55F4-460A-A64B-B10450F9E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2F28EED8-378B-4930-9617-A3122F707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AF4D2A10-56DB-4B9B-9DDE-E2E78337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6290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159FF9BB-260E-42AE-BDAC-9D342D909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3A369999-4E8D-4EB1-9674-51F38E16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457E5497-68D4-419B-925A-A33275DDC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1800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6897398-DB85-4173-BA38-3A4EEC1D3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83940C2C-A96B-46B1-8B9E-189B8D881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48027D95-1190-4ADE-AF54-772123F2D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85DE785F-192A-4734-BC0C-E4AE7E95A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6B778F8D-F060-41F3-A625-6F9F5F537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2B012906-0CE9-421F-A911-5B50640EE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54377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75863EE-4D36-400B-A724-9742900F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304BB024-F865-4642-9376-FDDC6303C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84809A04-3866-47D5-B638-1CC037855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59C68826-2A02-4BDB-93F3-F327244C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C8E961D9-4421-40C4-A596-2AABB1C0B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ED58F46C-ABE8-4194-87CD-0F9606E6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6235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C4E9B60D-3E52-4DBB-B98D-4C6B98897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dirty="0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759CCF8-6F9B-41FF-844C-0B1805D5B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232FFE9E-68EF-4F77-B3F4-E4BF990B5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05B8D-2AD7-43C5-B5C7-AAC8C9C7DC62}" type="datetimeFigureOut">
              <a:rPr lang="lv-LV" smtClean="0"/>
              <a:t>26.10.2023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5F1484D-E4E5-4D1B-AF95-8FA051A7C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 dirty="0"/>
              <a:t>E-</a:t>
            </a:r>
            <a:r>
              <a:rPr lang="lv-LV" dirty="0" err="1"/>
              <a:t>TAP</a:t>
            </a:r>
            <a:endParaRPr lang="lv-LV" dirty="0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144A657D-ADBA-4BF6-8E6E-4FE0C2F25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4DCCDCE0-2EF5-4628-8139-B43AB5275DA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34055" y="155750"/>
            <a:ext cx="1902117" cy="761489"/>
          </a:xfrm>
          <a:prstGeom prst="rect">
            <a:avLst/>
          </a:prstGeom>
        </p:spPr>
      </p:pic>
      <p:pic>
        <p:nvPicPr>
          <p:cNvPr id="8" name="Attēls 7">
            <a:extLst>
              <a:ext uri="{FF2B5EF4-FFF2-40B4-BE49-F238E27FC236}">
                <a16:creationId xmlns:a16="http://schemas.microsoft.com/office/drawing/2014/main" id="{AB3E88F5-45B7-4538-93B5-2715D014B94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9578" y="6137555"/>
            <a:ext cx="1542422" cy="71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930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s.fernandezs@lu.lv" TargetMode="External"/><Relationship Id="rId2" Type="http://schemas.openxmlformats.org/officeDocument/2006/relationships/hyperlink" Target="http://www.arete.lu.lv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aaC57tcci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aD10OQP29Y&amp;list=PLnJ58R-aUOe8-8qWc01NslxWi6IZpJs7A&amp;index=1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5F9EF60-A8E6-425F-870C-F44EC6141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2604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lv-LV" sz="4800" dirty="0"/>
              <a:t>10. klase</a:t>
            </a:r>
            <a:br>
              <a:rPr lang="lv-LV" sz="4800" dirty="0"/>
            </a:br>
            <a:r>
              <a:rPr lang="lv-LV" sz="4800" dirty="0"/>
              <a:t>4. modulis: Uzplaukums digitālā vidē</a:t>
            </a:r>
            <a:br>
              <a:rPr lang="lv-LV" sz="4800" dirty="0"/>
            </a:br>
            <a:r>
              <a:rPr lang="lv-LV" sz="4800" dirty="0"/>
              <a:t>Tēma: «Es» digitālajā vidē</a:t>
            </a:r>
            <a:br>
              <a:rPr lang="lv-LV" sz="4800" dirty="0"/>
            </a:br>
            <a:r>
              <a:rPr lang="lv-LV" sz="4800" b="1" dirty="0"/>
              <a:t>1. nodarbība: «Es» un manas vērtības digitālajā vidē</a:t>
            </a:r>
            <a:endParaRPr lang="lv-LV" sz="4800" b="1" dirty="0">
              <a:cs typeface="Calibri Light"/>
            </a:endParaRP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A3FF2741-A011-4065-B2FC-71ADEEAF6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45417"/>
            <a:ext cx="9144000" cy="1655762"/>
          </a:xfrm>
        </p:spPr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+»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B9BEAA5C-6C9C-4003-8FF5-D647DDA97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881301"/>
            <a:ext cx="2139881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69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6DA61-B35A-F991-A822-2CD5F4D15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4000" b="1" dirty="0"/>
              <a:t>3</a:t>
            </a:r>
            <a:r>
              <a:rPr lang="en-GB" sz="4000" b="1" dirty="0"/>
              <a:t>. </a:t>
            </a:r>
            <a:r>
              <a:rPr lang="en-GB" sz="4000" b="1" dirty="0" err="1"/>
              <a:t>aktivitāte</a:t>
            </a:r>
            <a:r>
              <a:rPr lang="en-GB" sz="4000" b="1" dirty="0"/>
              <a:t>. Par kibertikumību (</a:t>
            </a:r>
            <a:r>
              <a:rPr lang="en-GB" sz="4000" b="1" i="1" dirty="0" err="1"/>
              <a:t>cyberphronesis</a:t>
            </a:r>
            <a:r>
              <a:rPr lang="en-GB" sz="4000" b="1" dirty="0"/>
              <a:t>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F3AED-EC82-F425-82E6-090DE84E1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3967"/>
            <a:ext cx="10515600" cy="1405422"/>
          </a:xfrm>
          <a:custGeom>
            <a:avLst/>
            <a:gdLst>
              <a:gd name="connsiteX0" fmla="*/ 0 w 10515600"/>
              <a:gd name="connsiteY0" fmla="*/ 0 h 1405422"/>
              <a:gd name="connsiteX1" fmla="*/ 552069 w 10515600"/>
              <a:gd name="connsiteY1" fmla="*/ 0 h 1405422"/>
              <a:gd name="connsiteX2" fmla="*/ 1314450 w 10515600"/>
              <a:gd name="connsiteY2" fmla="*/ 0 h 1405422"/>
              <a:gd name="connsiteX3" fmla="*/ 1761363 w 10515600"/>
              <a:gd name="connsiteY3" fmla="*/ 0 h 1405422"/>
              <a:gd name="connsiteX4" fmla="*/ 2418588 w 10515600"/>
              <a:gd name="connsiteY4" fmla="*/ 0 h 1405422"/>
              <a:gd name="connsiteX5" fmla="*/ 3075813 w 10515600"/>
              <a:gd name="connsiteY5" fmla="*/ 0 h 1405422"/>
              <a:gd name="connsiteX6" fmla="*/ 3838194 w 10515600"/>
              <a:gd name="connsiteY6" fmla="*/ 0 h 1405422"/>
              <a:gd name="connsiteX7" fmla="*/ 4390263 w 10515600"/>
              <a:gd name="connsiteY7" fmla="*/ 0 h 1405422"/>
              <a:gd name="connsiteX8" fmla="*/ 5257800 w 10515600"/>
              <a:gd name="connsiteY8" fmla="*/ 0 h 1405422"/>
              <a:gd name="connsiteX9" fmla="*/ 5915025 w 10515600"/>
              <a:gd name="connsiteY9" fmla="*/ 0 h 1405422"/>
              <a:gd name="connsiteX10" fmla="*/ 6256782 w 10515600"/>
              <a:gd name="connsiteY10" fmla="*/ 0 h 1405422"/>
              <a:gd name="connsiteX11" fmla="*/ 6598539 w 10515600"/>
              <a:gd name="connsiteY11" fmla="*/ 0 h 1405422"/>
              <a:gd name="connsiteX12" fmla="*/ 7255764 w 10515600"/>
              <a:gd name="connsiteY12" fmla="*/ 0 h 1405422"/>
              <a:gd name="connsiteX13" fmla="*/ 7807833 w 10515600"/>
              <a:gd name="connsiteY13" fmla="*/ 0 h 1405422"/>
              <a:gd name="connsiteX14" fmla="*/ 8675370 w 10515600"/>
              <a:gd name="connsiteY14" fmla="*/ 0 h 1405422"/>
              <a:gd name="connsiteX15" fmla="*/ 9227439 w 10515600"/>
              <a:gd name="connsiteY15" fmla="*/ 0 h 1405422"/>
              <a:gd name="connsiteX16" fmla="*/ 9884664 w 10515600"/>
              <a:gd name="connsiteY16" fmla="*/ 0 h 1405422"/>
              <a:gd name="connsiteX17" fmla="*/ 10515600 w 10515600"/>
              <a:gd name="connsiteY17" fmla="*/ 0 h 1405422"/>
              <a:gd name="connsiteX18" fmla="*/ 10515600 w 10515600"/>
              <a:gd name="connsiteY18" fmla="*/ 496582 h 1405422"/>
              <a:gd name="connsiteX19" fmla="*/ 10515600 w 10515600"/>
              <a:gd name="connsiteY19" fmla="*/ 936948 h 1405422"/>
              <a:gd name="connsiteX20" fmla="*/ 10515600 w 10515600"/>
              <a:gd name="connsiteY20" fmla="*/ 1405422 h 1405422"/>
              <a:gd name="connsiteX21" fmla="*/ 9858375 w 10515600"/>
              <a:gd name="connsiteY21" fmla="*/ 1405422 h 1405422"/>
              <a:gd name="connsiteX22" fmla="*/ 9306306 w 10515600"/>
              <a:gd name="connsiteY22" fmla="*/ 1405422 h 1405422"/>
              <a:gd name="connsiteX23" fmla="*/ 8754237 w 10515600"/>
              <a:gd name="connsiteY23" fmla="*/ 1405422 h 1405422"/>
              <a:gd name="connsiteX24" fmla="*/ 8307324 w 10515600"/>
              <a:gd name="connsiteY24" fmla="*/ 1405422 h 1405422"/>
              <a:gd name="connsiteX25" fmla="*/ 7965567 w 10515600"/>
              <a:gd name="connsiteY25" fmla="*/ 1405422 h 1405422"/>
              <a:gd name="connsiteX26" fmla="*/ 7623810 w 10515600"/>
              <a:gd name="connsiteY26" fmla="*/ 1405422 h 1405422"/>
              <a:gd name="connsiteX27" fmla="*/ 6861429 w 10515600"/>
              <a:gd name="connsiteY27" fmla="*/ 1405422 h 1405422"/>
              <a:gd name="connsiteX28" fmla="*/ 6204204 w 10515600"/>
              <a:gd name="connsiteY28" fmla="*/ 1405422 h 1405422"/>
              <a:gd name="connsiteX29" fmla="*/ 5441823 w 10515600"/>
              <a:gd name="connsiteY29" fmla="*/ 1405422 h 1405422"/>
              <a:gd name="connsiteX30" fmla="*/ 4679442 w 10515600"/>
              <a:gd name="connsiteY30" fmla="*/ 1405422 h 1405422"/>
              <a:gd name="connsiteX31" fmla="*/ 4022217 w 10515600"/>
              <a:gd name="connsiteY31" fmla="*/ 1405422 h 1405422"/>
              <a:gd name="connsiteX32" fmla="*/ 3680460 w 10515600"/>
              <a:gd name="connsiteY32" fmla="*/ 1405422 h 1405422"/>
              <a:gd name="connsiteX33" fmla="*/ 3233547 w 10515600"/>
              <a:gd name="connsiteY33" fmla="*/ 1405422 h 1405422"/>
              <a:gd name="connsiteX34" fmla="*/ 2681478 w 10515600"/>
              <a:gd name="connsiteY34" fmla="*/ 1405422 h 1405422"/>
              <a:gd name="connsiteX35" fmla="*/ 1813941 w 10515600"/>
              <a:gd name="connsiteY35" fmla="*/ 1405422 h 1405422"/>
              <a:gd name="connsiteX36" fmla="*/ 1051560 w 10515600"/>
              <a:gd name="connsiteY36" fmla="*/ 1405422 h 1405422"/>
              <a:gd name="connsiteX37" fmla="*/ 0 w 10515600"/>
              <a:gd name="connsiteY37" fmla="*/ 1405422 h 1405422"/>
              <a:gd name="connsiteX38" fmla="*/ 0 w 10515600"/>
              <a:gd name="connsiteY38" fmla="*/ 965056 h 1405422"/>
              <a:gd name="connsiteX39" fmla="*/ 0 w 10515600"/>
              <a:gd name="connsiteY39" fmla="*/ 468474 h 1405422"/>
              <a:gd name="connsiteX40" fmla="*/ 0 w 10515600"/>
              <a:gd name="connsiteY40" fmla="*/ 0 h 140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0515600" h="1405422" fill="none" extrusionOk="0">
                <a:moveTo>
                  <a:pt x="0" y="0"/>
                </a:moveTo>
                <a:cubicBezTo>
                  <a:pt x="115252" y="-16272"/>
                  <a:pt x="403865" y="7391"/>
                  <a:pt x="552069" y="0"/>
                </a:cubicBezTo>
                <a:cubicBezTo>
                  <a:pt x="700273" y="-7391"/>
                  <a:pt x="955285" y="11129"/>
                  <a:pt x="1314450" y="0"/>
                </a:cubicBezTo>
                <a:cubicBezTo>
                  <a:pt x="1673615" y="-11129"/>
                  <a:pt x="1593432" y="17719"/>
                  <a:pt x="1761363" y="0"/>
                </a:cubicBezTo>
                <a:cubicBezTo>
                  <a:pt x="1929294" y="-17719"/>
                  <a:pt x="2162854" y="20431"/>
                  <a:pt x="2418588" y="0"/>
                </a:cubicBezTo>
                <a:cubicBezTo>
                  <a:pt x="2674323" y="-20431"/>
                  <a:pt x="2809189" y="13686"/>
                  <a:pt x="3075813" y="0"/>
                </a:cubicBezTo>
                <a:cubicBezTo>
                  <a:pt x="3342438" y="-13686"/>
                  <a:pt x="3510184" y="-21195"/>
                  <a:pt x="3838194" y="0"/>
                </a:cubicBezTo>
                <a:cubicBezTo>
                  <a:pt x="4166204" y="21195"/>
                  <a:pt x="4194890" y="-6668"/>
                  <a:pt x="4390263" y="0"/>
                </a:cubicBezTo>
                <a:cubicBezTo>
                  <a:pt x="4585636" y="6668"/>
                  <a:pt x="4900904" y="20330"/>
                  <a:pt x="5257800" y="0"/>
                </a:cubicBezTo>
                <a:cubicBezTo>
                  <a:pt x="5614696" y="-20330"/>
                  <a:pt x="5593152" y="-22131"/>
                  <a:pt x="5915025" y="0"/>
                </a:cubicBezTo>
                <a:cubicBezTo>
                  <a:pt x="6236898" y="22131"/>
                  <a:pt x="6109594" y="1374"/>
                  <a:pt x="6256782" y="0"/>
                </a:cubicBezTo>
                <a:cubicBezTo>
                  <a:pt x="6403970" y="-1374"/>
                  <a:pt x="6453224" y="-7071"/>
                  <a:pt x="6598539" y="0"/>
                </a:cubicBezTo>
                <a:cubicBezTo>
                  <a:pt x="6743854" y="7071"/>
                  <a:pt x="7012353" y="-25825"/>
                  <a:pt x="7255764" y="0"/>
                </a:cubicBezTo>
                <a:cubicBezTo>
                  <a:pt x="7499176" y="25825"/>
                  <a:pt x="7640776" y="-22296"/>
                  <a:pt x="7807833" y="0"/>
                </a:cubicBezTo>
                <a:cubicBezTo>
                  <a:pt x="7974890" y="22296"/>
                  <a:pt x="8299557" y="25629"/>
                  <a:pt x="8675370" y="0"/>
                </a:cubicBezTo>
                <a:cubicBezTo>
                  <a:pt x="9051183" y="-25629"/>
                  <a:pt x="8963791" y="26203"/>
                  <a:pt x="9227439" y="0"/>
                </a:cubicBezTo>
                <a:cubicBezTo>
                  <a:pt x="9491087" y="-26203"/>
                  <a:pt x="9565491" y="3362"/>
                  <a:pt x="9884664" y="0"/>
                </a:cubicBezTo>
                <a:cubicBezTo>
                  <a:pt x="10203837" y="-3362"/>
                  <a:pt x="10279868" y="-19902"/>
                  <a:pt x="10515600" y="0"/>
                </a:cubicBezTo>
                <a:cubicBezTo>
                  <a:pt x="10501642" y="110772"/>
                  <a:pt x="10533691" y="284949"/>
                  <a:pt x="10515600" y="496582"/>
                </a:cubicBezTo>
                <a:cubicBezTo>
                  <a:pt x="10497509" y="708215"/>
                  <a:pt x="10512199" y="794840"/>
                  <a:pt x="10515600" y="936948"/>
                </a:cubicBezTo>
                <a:cubicBezTo>
                  <a:pt x="10519001" y="1079056"/>
                  <a:pt x="10494579" y="1273654"/>
                  <a:pt x="10515600" y="1405422"/>
                </a:cubicBezTo>
                <a:cubicBezTo>
                  <a:pt x="10197589" y="1389205"/>
                  <a:pt x="10116949" y="1423661"/>
                  <a:pt x="9858375" y="1405422"/>
                </a:cubicBezTo>
                <a:cubicBezTo>
                  <a:pt x="9599802" y="1387183"/>
                  <a:pt x="9564230" y="1399643"/>
                  <a:pt x="9306306" y="1405422"/>
                </a:cubicBezTo>
                <a:cubicBezTo>
                  <a:pt x="9048382" y="1411201"/>
                  <a:pt x="8984766" y="1416598"/>
                  <a:pt x="8754237" y="1405422"/>
                </a:cubicBezTo>
                <a:cubicBezTo>
                  <a:pt x="8523708" y="1394246"/>
                  <a:pt x="8442532" y="1425912"/>
                  <a:pt x="8307324" y="1405422"/>
                </a:cubicBezTo>
                <a:cubicBezTo>
                  <a:pt x="8172116" y="1384932"/>
                  <a:pt x="8110662" y="1390430"/>
                  <a:pt x="7965567" y="1405422"/>
                </a:cubicBezTo>
                <a:cubicBezTo>
                  <a:pt x="7820472" y="1420414"/>
                  <a:pt x="7775514" y="1409975"/>
                  <a:pt x="7623810" y="1405422"/>
                </a:cubicBezTo>
                <a:cubicBezTo>
                  <a:pt x="7472106" y="1400869"/>
                  <a:pt x="7226482" y="1397668"/>
                  <a:pt x="6861429" y="1405422"/>
                </a:cubicBezTo>
                <a:cubicBezTo>
                  <a:pt x="6496376" y="1413176"/>
                  <a:pt x="6374394" y="1397273"/>
                  <a:pt x="6204204" y="1405422"/>
                </a:cubicBezTo>
                <a:cubicBezTo>
                  <a:pt x="6034015" y="1413571"/>
                  <a:pt x="5631392" y="1389330"/>
                  <a:pt x="5441823" y="1405422"/>
                </a:cubicBezTo>
                <a:cubicBezTo>
                  <a:pt x="5252254" y="1421514"/>
                  <a:pt x="4924099" y="1443091"/>
                  <a:pt x="4679442" y="1405422"/>
                </a:cubicBezTo>
                <a:cubicBezTo>
                  <a:pt x="4434785" y="1367753"/>
                  <a:pt x="4316552" y="1373629"/>
                  <a:pt x="4022217" y="1405422"/>
                </a:cubicBezTo>
                <a:cubicBezTo>
                  <a:pt x="3727883" y="1437215"/>
                  <a:pt x="3757530" y="1402022"/>
                  <a:pt x="3680460" y="1405422"/>
                </a:cubicBezTo>
                <a:cubicBezTo>
                  <a:pt x="3603390" y="1408822"/>
                  <a:pt x="3335454" y="1398113"/>
                  <a:pt x="3233547" y="1405422"/>
                </a:cubicBezTo>
                <a:cubicBezTo>
                  <a:pt x="3131640" y="1412731"/>
                  <a:pt x="2861701" y="1394468"/>
                  <a:pt x="2681478" y="1405422"/>
                </a:cubicBezTo>
                <a:cubicBezTo>
                  <a:pt x="2501255" y="1416376"/>
                  <a:pt x="2059799" y="1369208"/>
                  <a:pt x="1813941" y="1405422"/>
                </a:cubicBezTo>
                <a:cubicBezTo>
                  <a:pt x="1568083" y="1441636"/>
                  <a:pt x="1397991" y="1429852"/>
                  <a:pt x="1051560" y="1405422"/>
                </a:cubicBezTo>
                <a:cubicBezTo>
                  <a:pt x="705129" y="1380992"/>
                  <a:pt x="510746" y="1384221"/>
                  <a:pt x="0" y="1405422"/>
                </a:cubicBezTo>
                <a:cubicBezTo>
                  <a:pt x="-17470" y="1303090"/>
                  <a:pt x="9812" y="1062698"/>
                  <a:pt x="0" y="965056"/>
                </a:cubicBezTo>
                <a:cubicBezTo>
                  <a:pt x="-9812" y="867414"/>
                  <a:pt x="13993" y="679969"/>
                  <a:pt x="0" y="468474"/>
                </a:cubicBezTo>
                <a:cubicBezTo>
                  <a:pt x="-13993" y="256979"/>
                  <a:pt x="17549" y="143277"/>
                  <a:pt x="0" y="0"/>
                </a:cubicBezTo>
                <a:close/>
              </a:path>
              <a:path w="10515600" h="1405422" stroke="0" extrusionOk="0">
                <a:moveTo>
                  <a:pt x="0" y="0"/>
                </a:moveTo>
                <a:cubicBezTo>
                  <a:pt x="222199" y="-28817"/>
                  <a:pt x="607244" y="32346"/>
                  <a:pt x="762381" y="0"/>
                </a:cubicBezTo>
                <a:cubicBezTo>
                  <a:pt x="917518" y="-32346"/>
                  <a:pt x="1158463" y="-29838"/>
                  <a:pt x="1419606" y="0"/>
                </a:cubicBezTo>
                <a:cubicBezTo>
                  <a:pt x="1680750" y="29838"/>
                  <a:pt x="1595338" y="10140"/>
                  <a:pt x="1761363" y="0"/>
                </a:cubicBezTo>
                <a:cubicBezTo>
                  <a:pt x="1927388" y="-10140"/>
                  <a:pt x="2051138" y="-9327"/>
                  <a:pt x="2208276" y="0"/>
                </a:cubicBezTo>
                <a:cubicBezTo>
                  <a:pt x="2365414" y="9327"/>
                  <a:pt x="2744274" y="40786"/>
                  <a:pt x="3075813" y="0"/>
                </a:cubicBezTo>
                <a:cubicBezTo>
                  <a:pt x="3407352" y="-40786"/>
                  <a:pt x="3579458" y="16347"/>
                  <a:pt x="3838194" y="0"/>
                </a:cubicBezTo>
                <a:cubicBezTo>
                  <a:pt x="4096930" y="-16347"/>
                  <a:pt x="4435878" y="31705"/>
                  <a:pt x="4600575" y="0"/>
                </a:cubicBezTo>
                <a:cubicBezTo>
                  <a:pt x="4765272" y="-31705"/>
                  <a:pt x="5088781" y="-11395"/>
                  <a:pt x="5468112" y="0"/>
                </a:cubicBezTo>
                <a:cubicBezTo>
                  <a:pt x="5847443" y="11395"/>
                  <a:pt x="5700837" y="16860"/>
                  <a:pt x="5915025" y="0"/>
                </a:cubicBezTo>
                <a:cubicBezTo>
                  <a:pt x="6129213" y="-16860"/>
                  <a:pt x="6110551" y="-9219"/>
                  <a:pt x="6256782" y="0"/>
                </a:cubicBezTo>
                <a:cubicBezTo>
                  <a:pt x="6403013" y="9219"/>
                  <a:pt x="6824371" y="-29211"/>
                  <a:pt x="7019163" y="0"/>
                </a:cubicBezTo>
                <a:cubicBezTo>
                  <a:pt x="7213955" y="29211"/>
                  <a:pt x="7524435" y="29644"/>
                  <a:pt x="7676388" y="0"/>
                </a:cubicBezTo>
                <a:cubicBezTo>
                  <a:pt x="7828342" y="-29644"/>
                  <a:pt x="8291101" y="15251"/>
                  <a:pt x="8543925" y="0"/>
                </a:cubicBezTo>
                <a:cubicBezTo>
                  <a:pt x="8796749" y="-15251"/>
                  <a:pt x="8805641" y="-6617"/>
                  <a:pt x="8990838" y="0"/>
                </a:cubicBezTo>
                <a:cubicBezTo>
                  <a:pt x="9176035" y="6617"/>
                  <a:pt x="9400651" y="-7210"/>
                  <a:pt x="9542907" y="0"/>
                </a:cubicBezTo>
                <a:cubicBezTo>
                  <a:pt x="9685163" y="7210"/>
                  <a:pt x="10244481" y="10238"/>
                  <a:pt x="10515600" y="0"/>
                </a:cubicBezTo>
                <a:cubicBezTo>
                  <a:pt x="10498193" y="154360"/>
                  <a:pt x="10537176" y="356860"/>
                  <a:pt x="10515600" y="454420"/>
                </a:cubicBezTo>
                <a:cubicBezTo>
                  <a:pt x="10494024" y="551980"/>
                  <a:pt x="10512820" y="751213"/>
                  <a:pt x="10515600" y="922894"/>
                </a:cubicBezTo>
                <a:cubicBezTo>
                  <a:pt x="10518380" y="1094575"/>
                  <a:pt x="10493267" y="1176141"/>
                  <a:pt x="10515600" y="1405422"/>
                </a:cubicBezTo>
                <a:cubicBezTo>
                  <a:pt x="10381382" y="1403057"/>
                  <a:pt x="10294107" y="1398815"/>
                  <a:pt x="10173843" y="1405422"/>
                </a:cubicBezTo>
                <a:cubicBezTo>
                  <a:pt x="10053579" y="1412029"/>
                  <a:pt x="9734709" y="1396054"/>
                  <a:pt x="9411462" y="1405422"/>
                </a:cubicBezTo>
                <a:cubicBezTo>
                  <a:pt x="9088215" y="1414790"/>
                  <a:pt x="9113401" y="1378956"/>
                  <a:pt x="8859393" y="1405422"/>
                </a:cubicBezTo>
                <a:cubicBezTo>
                  <a:pt x="8605385" y="1431888"/>
                  <a:pt x="8226686" y="1375284"/>
                  <a:pt x="7991856" y="1405422"/>
                </a:cubicBezTo>
                <a:cubicBezTo>
                  <a:pt x="7757026" y="1435560"/>
                  <a:pt x="7735324" y="1394403"/>
                  <a:pt x="7650099" y="1405422"/>
                </a:cubicBezTo>
                <a:cubicBezTo>
                  <a:pt x="7564874" y="1416441"/>
                  <a:pt x="7372686" y="1409881"/>
                  <a:pt x="7098030" y="1405422"/>
                </a:cubicBezTo>
                <a:cubicBezTo>
                  <a:pt x="6823374" y="1400963"/>
                  <a:pt x="6615296" y="1377024"/>
                  <a:pt x="6335649" y="1405422"/>
                </a:cubicBezTo>
                <a:cubicBezTo>
                  <a:pt x="6056002" y="1433820"/>
                  <a:pt x="6107223" y="1417679"/>
                  <a:pt x="5993892" y="1405422"/>
                </a:cubicBezTo>
                <a:cubicBezTo>
                  <a:pt x="5880561" y="1393165"/>
                  <a:pt x="5630304" y="1426313"/>
                  <a:pt x="5441823" y="1405422"/>
                </a:cubicBezTo>
                <a:cubicBezTo>
                  <a:pt x="5253342" y="1384531"/>
                  <a:pt x="5047961" y="1369223"/>
                  <a:pt x="4679442" y="1405422"/>
                </a:cubicBezTo>
                <a:cubicBezTo>
                  <a:pt x="4310923" y="1441621"/>
                  <a:pt x="4195630" y="1390894"/>
                  <a:pt x="4022217" y="1405422"/>
                </a:cubicBezTo>
                <a:cubicBezTo>
                  <a:pt x="3848805" y="1419950"/>
                  <a:pt x="3448622" y="1385267"/>
                  <a:pt x="3259836" y="1405422"/>
                </a:cubicBezTo>
                <a:cubicBezTo>
                  <a:pt x="3071050" y="1425577"/>
                  <a:pt x="3018311" y="1392026"/>
                  <a:pt x="2918079" y="1405422"/>
                </a:cubicBezTo>
                <a:cubicBezTo>
                  <a:pt x="2817847" y="1418818"/>
                  <a:pt x="2282106" y="1425347"/>
                  <a:pt x="2050542" y="1405422"/>
                </a:cubicBezTo>
                <a:cubicBezTo>
                  <a:pt x="1818978" y="1385497"/>
                  <a:pt x="1466817" y="1390845"/>
                  <a:pt x="1183005" y="1405422"/>
                </a:cubicBezTo>
                <a:cubicBezTo>
                  <a:pt x="899193" y="1419999"/>
                  <a:pt x="509857" y="1400412"/>
                  <a:pt x="0" y="1405422"/>
                </a:cubicBezTo>
                <a:cubicBezTo>
                  <a:pt x="11831" y="1241285"/>
                  <a:pt x="-9172" y="1029546"/>
                  <a:pt x="0" y="922894"/>
                </a:cubicBezTo>
                <a:cubicBezTo>
                  <a:pt x="9172" y="816242"/>
                  <a:pt x="-9183" y="618043"/>
                  <a:pt x="0" y="482528"/>
                </a:cubicBezTo>
                <a:cubicBezTo>
                  <a:pt x="9183" y="347013"/>
                  <a:pt x="-4670" y="130699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50609046">
                  <ask:type>
                    <ask:lineSketchFreehand/>
                  </ask:type>
                </ask:lineSketchStyleProps>
              </a:ext>
            </a:extLst>
          </a:ln>
        </p:spPr>
        <p:txBody>
          <a:bodyPr/>
          <a:lstStyle/>
          <a:p>
            <a:pPr marL="0" indent="0">
              <a:buNone/>
            </a:pPr>
            <a:r>
              <a:rPr lang="lv-LV" dirty="0"/>
              <a:t>Kibertikumība: visaptverošs tikums, kas ļauj interneta lietotājiem tiešsaistē pieņemt morālus un gudrus lēmumus, kas balstīti uz dažādiem tikumiem, tostarp, piemēram, godīgumu un līdzcietību.</a:t>
            </a:r>
            <a:endParaRPr lang="en-GB" dirty="0"/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BCCB5701-C434-FB65-97C7-9E6BE6D9BE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0770011"/>
              </p:ext>
            </p:extLst>
          </p:nvPr>
        </p:nvGraphicFramePr>
        <p:xfrm>
          <a:off x="838200" y="3598611"/>
          <a:ext cx="10515600" cy="2550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2439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35F02C-ED2D-89F9-FC61-039F53E27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280" y="643466"/>
            <a:ext cx="3937986" cy="1800526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/>
              <a:t>Kibertikumība </a:t>
            </a:r>
            <a:r>
              <a:rPr lang="en-GB" sz="4800" b="1" dirty="0" err="1"/>
              <a:t>dzīvē</a:t>
            </a:r>
            <a:endParaRPr lang="en-GB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30BE2-CB89-E915-4818-AEBC75E22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360" y="2646877"/>
            <a:ext cx="4239827" cy="40082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lv-LV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Strādājot pāros, izlasiet piedāvātās situācijas (</a:t>
            </a:r>
            <a:r>
              <a:rPr lang="lv-LV" sz="2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lv-LV" sz="2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materiāls</a:t>
            </a:r>
            <a:r>
              <a:rPr lang="lv-LV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)!</a:t>
            </a:r>
          </a:p>
          <a:p>
            <a:pPr algn="just"/>
            <a:r>
              <a:rPr lang="lv-LV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Izvēlieties vienu no četrām </a:t>
            </a:r>
            <a:r>
              <a:rPr lang="lv-LV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kibertikumības</a:t>
            </a:r>
            <a:r>
              <a:rPr lang="lv-LV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komponentēm/aspektiem!</a:t>
            </a:r>
          </a:p>
          <a:p>
            <a:pPr algn="just"/>
            <a:r>
              <a:rPr lang="lv-LV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Zem katras situācijas apraksta, kādas būtu attiecīgā cilvēka domas un rīcība, ja viņam piemītu šāda komponente/aspekts!</a:t>
            </a:r>
          </a:p>
          <a:p>
            <a:pPr algn="just"/>
            <a:r>
              <a:rPr lang="lv-LV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Dalieties ar jūsu domām klasē!</a:t>
            </a:r>
            <a:endParaRPr lang="lv-LV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E944DE-BCCA-311A-6FEC-A2E37D080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5381">
            <a:off x="6800986" y="1277104"/>
            <a:ext cx="4747547" cy="4332136"/>
          </a:xfrm>
          <a:custGeom>
            <a:avLst/>
            <a:gdLst>
              <a:gd name="connsiteX0" fmla="*/ 0 w 4747547"/>
              <a:gd name="connsiteY0" fmla="*/ 0 h 4332136"/>
              <a:gd name="connsiteX1" fmla="*/ 545968 w 4747547"/>
              <a:gd name="connsiteY1" fmla="*/ 0 h 4332136"/>
              <a:gd name="connsiteX2" fmla="*/ 1139411 w 4747547"/>
              <a:gd name="connsiteY2" fmla="*/ 0 h 4332136"/>
              <a:gd name="connsiteX3" fmla="*/ 1637904 w 4747547"/>
              <a:gd name="connsiteY3" fmla="*/ 0 h 4332136"/>
              <a:gd name="connsiteX4" fmla="*/ 2231347 w 4747547"/>
              <a:gd name="connsiteY4" fmla="*/ 0 h 4332136"/>
              <a:gd name="connsiteX5" fmla="*/ 2682364 w 4747547"/>
              <a:gd name="connsiteY5" fmla="*/ 0 h 4332136"/>
              <a:gd name="connsiteX6" fmla="*/ 3275807 w 4747547"/>
              <a:gd name="connsiteY6" fmla="*/ 0 h 4332136"/>
              <a:gd name="connsiteX7" fmla="*/ 3964202 w 4747547"/>
              <a:gd name="connsiteY7" fmla="*/ 0 h 4332136"/>
              <a:gd name="connsiteX8" fmla="*/ 4747547 w 4747547"/>
              <a:gd name="connsiteY8" fmla="*/ 0 h 4332136"/>
              <a:gd name="connsiteX9" fmla="*/ 4747547 w 4747547"/>
              <a:gd name="connsiteY9" fmla="*/ 628160 h 4332136"/>
              <a:gd name="connsiteX10" fmla="*/ 4747547 w 4747547"/>
              <a:gd name="connsiteY10" fmla="*/ 1039713 h 4332136"/>
              <a:gd name="connsiteX11" fmla="*/ 4747547 w 4747547"/>
              <a:gd name="connsiteY11" fmla="*/ 1624551 h 4332136"/>
              <a:gd name="connsiteX12" fmla="*/ 4747547 w 4747547"/>
              <a:gd name="connsiteY12" fmla="*/ 2079425 h 4332136"/>
              <a:gd name="connsiteX13" fmla="*/ 4747547 w 4747547"/>
              <a:gd name="connsiteY13" fmla="*/ 2490978 h 4332136"/>
              <a:gd name="connsiteX14" fmla="*/ 4747547 w 4747547"/>
              <a:gd name="connsiteY14" fmla="*/ 3075817 h 4332136"/>
              <a:gd name="connsiteX15" fmla="*/ 4747547 w 4747547"/>
              <a:gd name="connsiteY15" fmla="*/ 3660655 h 4332136"/>
              <a:gd name="connsiteX16" fmla="*/ 4747547 w 4747547"/>
              <a:gd name="connsiteY16" fmla="*/ 4332136 h 4332136"/>
              <a:gd name="connsiteX17" fmla="*/ 4059153 w 4747547"/>
              <a:gd name="connsiteY17" fmla="*/ 4332136 h 4332136"/>
              <a:gd name="connsiteX18" fmla="*/ 3418234 w 4747547"/>
              <a:gd name="connsiteY18" fmla="*/ 4332136 h 4332136"/>
              <a:gd name="connsiteX19" fmla="*/ 2729840 w 4747547"/>
              <a:gd name="connsiteY19" fmla="*/ 4332136 h 4332136"/>
              <a:gd name="connsiteX20" fmla="*/ 2088921 w 4747547"/>
              <a:gd name="connsiteY20" fmla="*/ 4332136 h 4332136"/>
              <a:gd name="connsiteX21" fmla="*/ 1448002 w 4747547"/>
              <a:gd name="connsiteY21" fmla="*/ 4332136 h 4332136"/>
              <a:gd name="connsiteX22" fmla="*/ 807083 w 4747547"/>
              <a:gd name="connsiteY22" fmla="*/ 4332136 h 4332136"/>
              <a:gd name="connsiteX23" fmla="*/ 0 w 4747547"/>
              <a:gd name="connsiteY23" fmla="*/ 4332136 h 4332136"/>
              <a:gd name="connsiteX24" fmla="*/ 0 w 4747547"/>
              <a:gd name="connsiteY24" fmla="*/ 3747298 h 4332136"/>
              <a:gd name="connsiteX25" fmla="*/ 0 w 4747547"/>
              <a:gd name="connsiteY25" fmla="*/ 3162459 h 4332136"/>
              <a:gd name="connsiteX26" fmla="*/ 0 w 4747547"/>
              <a:gd name="connsiteY26" fmla="*/ 2707585 h 4332136"/>
              <a:gd name="connsiteX27" fmla="*/ 0 w 4747547"/>
              <a:gd name="connsiteY27" fmla="*/ 2252711 h 4332136"/>
              <a:gd name="connsiteX28" fmla="*/ 0 w 4747547"/>
              <a:gd name="connsiteY28" fmla="*/ 1754515 h 4332136"/>
              <a:gd name="connsiteX29" fmla="*/ 0 w 4747547"/>
              <a:gd name="connsiteY29" fmla="*/ 1342962 h 4332136"/>
              <a:gd name="connsiteX30" fmla="*/ 0 w 4747547"/>
              <a:gd name="connsiteY30" fmla="*/ 844767 h 4332136"/>
              <a:gd name="connsiteX31" fmla="*/ 0 w 4747547"/>
              <a:gd name="connsiteY31" fmla="*/ 0 h 433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747547" h="4332136" fill="none" extrusionOk="0">
                <a:moveTo>
                  <a:pt x="0" y="0"/>
                </a:moveTo>
                <a:cubicBezTo>
                  <a:pt x="212501" y="-7797"/>
                  <a:pt x="430572" y="49949"/>
                  <a:pt x="545968" y="0"/>
                </a:cubicBezTo>
                <a:cubicBezTo>
                  <a:pt x="661364" y="-49949"/>
                  <a:pt x="885761" y="52853"/>
                  <a:pt x="1139411" y="0"/>
                </a:cubicBezTo>
                <a:cubicBezTo>
                  <a:pt x="1393061" y="-52853"/>
                  <a:pt x="1431347" y="38943"/>
                  <a:pt x="1637904" y="0"/>
                </a:cubicBezTo>
                <a:cubicBezTo>
                  <a:pt x="1844461" y="-38943"/>
                  <a:pt x="2001979" y="15443"/>
                  <a:pt x="2231347" y="0"/>
                </a:cubicBezTo>
                <a:cubicBezTo>
                  <a:pt x="2460715" y="-15443"/>
                  <a:pt x="2510946" y="44476"/>
                  <a:pt x="2682364" y="0"/>
                </a:cubicBezTo>
                <a:cubicBezTo>
                  <a:pt x="2853782" y="-44476"/>
                  <a:pt x="3141646" y="32167"/>
                  <a:pt x="3275807" y="0"/>
                </a:cubicBezTo>
                <a:cubicBezTo>
                  <a:pt x="3409968" y="-32167"/>
                  <a:pt x="3719927" y="44929"/>
                  <a:pt x="3964202" y="0"/>
                </a:cubicBezTo>
                <a:cubicBezTo>
                  <a:pt x="4208478" y="-44929"/>
                  <a:pt x="4525274" y="68206"/>
                  <a:pt x="4747547" y="0"/>
                </a:cubicBezTo>
                <a:cubicBezTo>
                  <a:pt x="4805198" y="245842"/>
                  <a:pt x="4727006" y="484262"/>
                  <a:pt x="4747547" y="628160"/>
                </a:cubicBezTo>
                <a:cubicBezTo>
                  <a:pt x="4768088" y="772058"/>
                  <a:pt x="4730008" y="865330"/>
                  <a:pt x="4747547" y="1039713"/>
                </a:cubicBezTo>
                <a:cubicBezTo>
                  <a:pt x="4765086" y="1214096"/>
                  <a:pt x="4712309" y="1349060"/>
                  <a:pt x="4747547" y="1624551"/>
                </a:cubicBezTo>
                <a:cubicBezTo>
                  <a:pt x="4782785" y="1900042"/>
                  <a:pt x="4717449" y="1949675"/>
                  <a:pt x="4747547" y="2079425"/>
                </a:cubicBezTo>
                <a:cubicBezTo>
                  <a:pt x="4777645" y="2209175"/>
                  <a:pt x="4737188" y="2306412"/>
                  <a:pt x="4747547" y="2490978"/>
                </a:cubicBezTo>
                <a:cubicBezTo>
                  <a:pt x="4757906" y="2675544"/>
                  <a:pt x="4727319" y="2802368"/>
                  <a:pt x="4747547" y="3075817"/>
                </a:cubicBezTo>
                <a:cubicBezTo>
                  <a:pt x="4767775" y="3349266"/>
                  <a:pt x="4730952" y="3499422"/>
                  <a:pt x="4747547" y="3660655"/>
                </a:cubicBezTo>
                <a:cubicBezTo>
                  <a:pt x="4764142" y="3821888"/>
                  <a:pt x="4678187" y="4092137"/>
                  <a:pt x="4747547" y="4332136"/>
                </a:cubicBezTo>
                <a:cubicBezTo>
                  <a:pt x="4426114" y="4398597"/>
                  <a:pt x="4232416" y="4273638"/>
                  <a:pt x="4059153" y="4332136"/>
                </a:cubicBezTo>
                <a:cubicBezTo>
                  <a:pt x="3885890" y="4390634"/>
                  <a:pt x="3575609" y="4326552"/>
                  <a:pt x="3418234" y="4332136"/>
                </a:cubicBezTo>
                <a:cubicBezTo>
                  <a:pt x="3260859" y="4337720"/>
                  <a:pt x="2956722" y="4321923"/>
                  <a:pt x="2729840" y="4332136"/>
                </a:cubicBezTo>
                <a:cubicBezTo>
                  <a:pt x="2502958" y="4342349"/>
                  <a:pt x="2391582" y="4289744"/>
                  <a:pt x="2088921" y="4332136"/>
                </a:cubicBezTo>
                <a:cubicBezTo>
                  <a:pt x="1786260" y="4374528"/>
                  <a:pt x="1742218" y="4317597"/>
                  <a:pt x="1448002" y="4332136"/>
                </a:cubicBezTo>
                <a:cubicBezTo>
                  <a:pt x="1153786" y="4346675"/>
                  <a:pt x="1079851" y="4260083"/>
                  <a:pt x="807083" y="4332136"/>
                </a:cubicBezTo>
                <a:cubicBezTo>
                  <a:pt x="534315" y="4404189"/>
                  <a:pt x="273035" y="4304805"/>
                  <a:pt x="0" y="4332136"/>
                </a:cubicBezTo>
                <a:cubicBezTo>
                  <a:pt x="-30029" y="4081976"/>
                  <a:pt x="14316" y="3947144"/>
                  <a:pt x="0" y="3747298"/>
                </a:cubicBezTo>
                <a:cubicBezTo>
                  <a:pt x="-14316" y="3547452"/>
                  <a:pt x="37766" y="3430044"/>
                  <a:pt x="0" y="3162459"/>
                </a:cubicBezTo>
                <a:cubicBezTo>
                  <a:pt x="-37766" y="2894874"/>
                  <a:pt x="111" y="2831804"/>
                  <a:pt x="0" y="2707585"/>
                </a:cubicBezTo>
                <a:cubicBezTo>
                  <a:pt x="-111" y="2583366"/>
                  <a:pt x="5399" y="2479914"/>
                  <a:pt x="0" y="2252711"/>
                </a:cubicBezTo>
                <a:cubicBezTo>
                  <a:pt x="-5399" y="2025508"/>
                  <a:pt x="6934" y="1939094"/>
                  <a:pt x="0" y="1754515"/>
                </a:cubicBezTo>
                <a:cubicBezTo>
                  <a:pt x="-6934" y="1569936"/>
                  <a:pt x="20965" y="1510209"/>
                  <a:pt x="0" y="1342962"/>
                </a:cubicBezTo>
                <a:cubicBezTo>
                  <a:pt x="-20965" y="1175716"/>
                  <a:pt x="8288" y="970456"/>
                  <a:pt x="0" y="844767"/>
                </a:cubicBezTo>
                <a:cubicBezTo>
                  <a:pt x="-8288" y="719079"/>
                  <a:pt x="49334" y="363064"/>
                  <a:pt x="0" y="0"/>
                </a:cubicBezTo>
                <a:close/>
              </a:path>
              <a:path w="4747547" h="4332136" stroke="0" extrusionOk="0">
                <a:moveTo>
                  <a:pt x="0" y="0"/>
                </a:moveTo>
                <a:cubicBezTo>
                  <a:pt x="300029" y="-28161"/>
                  <a:pt x="342455" y="16112"/>
                  <a:pt x="640919" y="0"/>
                </a:cubicBezTo>
                <a:cubicBezTo>
                  <a:pt x="939383" y="-16112"/>
                  <a:pt x="968116" y="2705"/>
                  <a:pt x="1139411" y="0"/>
                </a:cubicBezTo>
                <a:cubicBezTo>
                  <a:pt x="1310706" y="-2705"/>
                  <a:pt x="1518627" y="2192"/>
                  <a:pt x="1827806" y="0"/>
                </a:cubicBezTo>
                <a:cubicBezTo>
                  <a:pt x="2136985" y="-2192"/>
                  <a:pt x="2313943" y="21261"/>
                  <a:pt x="2516200" y="0"/>
                </a:cubicBezTo>
                <a:cubicBezTo>
                  <a:pt x="2718457" y="-21261"/>
                  <a:pt x="2807224" y="42783"/>
                  <a:pt x="2967217" y="0"/>
                </a:cubicBezTo>
                <a:cubicBezTo>
                  <a:pt x="3127210" y="-42783"/>
                  <a:pt x="3330316" y="45842"/>
                  <a:pt x="3513185" y="0"/>
                </a:cubicBezTo>
                <a:cubicBezTo>
                  <a:pt x="3696054" y="-45842"/>
                  <a:pt x="3739436" y="8877"/>
                  <a:pt x="3964202" y="0"/>
                </a:cubicBezTo>
                <a:cubicBezTo>
                  <a:pt x="4188968" y="-8877"/>
                  <a:pt x="4419376" y="87608"/>
                  <a:pt x="4747547" y="0"/>
                </a:cubicBezTo>
                <a:cubicBezTo>
                  <a:pt x="4785744" y="92809"/>
                  <a:pt x="4720853" y="206823"/>
                  <a:pt x="4747547" y="411553"/>
                </a:cubicBezTo>
                <a:cubicBezTo>
                  <a:pt x="4774241" y="616283"/>
                  <a:pt x="4720602" y="656528"/>
                  <a:pt x="4747547" y="823106"/>
                </a:cubicBezTo>
                <a:cubicBezTo>
                  <a:pt x="4774492" y="989684"/>
                  <a:pt x="4693607" y="1132584"/>
                  <a:pt x="4747547" y="1364623"/>
                </a:cubicBezTo>
                <a:cubicBezTo>
                  <a:pt x="4801487" y="1596662"/>
                  <a:pt x="4702426" y="1691957"/>
                  <a:pt x="4747547" y="1949461"/>
                </a:cubicBezTo>
                <a:cubicBezTo>
                  <a:pt x="4792668" y="2206965"/>
                  <a:pt x="4737603" y="2337973"/>
                  <a:pt x="4747547" y="2577621"/>
                </a:cubicBezTo>
                <a:cubicBezTo>
                  <a:pt x="4757491" y="2817269"/>
                  <a:pt x="4725365" y="2915801"/>
                  <a:pt x="4747547" y="3162459"/>
                </a:cubicBezTo>
                <a:cubicBezTo>
                  <a:pt x="4769729" y="3409117"/>
                  <a:pt x="4708582" y="3484471"/>
                  <a:pt x="4747547" y="3747298"/>
                </a:cubicBezTo>
                <a:cubicBezTo>
                  <a:pt x="4786512" y="4010125"/>
                  <a:pt x="4738448" y="4161807"/>
                  <a:pt x="4747547" y="4332136"/>
                </a:cubicBezTo>
                <a:cubicBezTo>
                  <a:pt x="4600421" y="4338063"/>
                  <a:pt x="4357282" y="4314116"/>
                  <a:pt x="4154104" y="4332136"/>
                </a:cubicBezTo>
                <a:cubicBezTo>
                  <a:pt x="3950926" y="4350156"/>
                  <a:pt x="3902644" y="4320391"/>
                  <a:pt x="3655611" y="4332136"/>
                </a:cubicBezTo>
                <a:cubicBezTo>
                  <a:pt x="3408578" y="4343881"/>
                  <a:pt x="3343575" y="4325655"/>
                  <a:pt x="3157119" y="4332136"/>
                </a:cubicBezTo>
                <a:cubicBezTo>
                  <a:pt x="2970663" y="4338617"/>
                  <a:pt x="2854209" y="4316388"/>
                  <a:pt x="2611151" y="4332136"/>
                </a:cubicBezTo>
                <a:cubicBezTo>
                  <a:pt x="2368093" y="4347884"/>
                  <a:pt x="2230374" y="4303964"/>
                  <a:pt x="2112658" y="4332136"/>
                </a:cubicBezTo>
                <a:cubicBezTo>
                  <a:pt x="1994942" y="4360308"/>
                  <a:pt x="1704983" y="4308419"/>
                  <a:pt x="1566691" y="4332136"/>
                </a:cubicBezTo>
                <a:cubicBezTo>
                  <a:pt x="1428399" y="4355853"/>
                  <a:pt x="1100902" y="4278300"/>
                  <a:pt x="973247" y="4332136"/>
                </a:cubicBezTo>
                <a:cubicBezTo>
                  <a:pt x="845592" y="4385972"/>
                  <a:pt x="461696" y="4229052"/>
                  <a:pt x="0" y="4332136"/>
                </a:cubicBezTo>
                <a:cubicBezTo>
                  <a:pt x="-9665" y="4133290"/>
                  <a:pt x="2096" y="3999320"/>
                  <a:pt x="0" y="3703976"/>
                </a:cubicBezTo>
                <a:cubicBezTo>
                  <a:pt x="-2096" y="3408632"/>
                  <a:pt x="18761" y="3392424"/>
                  <a:pt x="0" y="3162459"/>
                </a:cubicBezTo>
                <a:cubicBezTo>
                  <a:pt x="-18761" y="2932494"/>
                  <a:pt x="15542" y="2797202"/>
                  <a:pt x="0" y="2534300"/>
                </a:cubicBezTo>
                <a:cubicBezTo>
                  <a:pt x="-15542" y="2271398"/>
                  <a:pt x="45301" y="2139327"/>
                  <a:pt x="0" y="1992783"/>
                </a:cubicBezTo>
                <a:cubicBezTo>
                  <a:pt x="-45301" y="1846239"/>
                  <a:pt x="9781" y="1667317"/>
                  <a:pt x="0" y="1581230"/>
                </a:cubicBezTo>
                <a:cubicBezTo>
                  <a:pt x="-9781" y="1495143"/>
                  <a:pt x="10923" y="1140660"/>
                  <a:pt x="0" y="996391"/>
                </a:cubicBezTo>
                <a:cubicBezTo>
                  <a:pt x="-10923" y="852122"/>
                  <a:pt x="24516" y="763105"/>
                  <a:pt x="0" y="584838"/>
                </a:cubicBezTo>
                <a:cubicBezTo>
                  <a:pt x="-24516" y="406571"/>
                  <a:pt x="23540" y="157780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8251891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94478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75209-B8B1-8A0A-1CDA-7FC5CDC99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Refleksija</a:t>
            </a:r>
            <a:endParaRPr lang="en-GB" b="1" dirty="0"/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C8D47418-FE6B-53E0-CFAB-64C7BD7F64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1565543"/>
              </p:ext>
            </p:extLst>
          </p:nvPr>
        </p:nvGraphicFramePr>
        <p:xfrm>
          <a:off x="838200" y="3598611"/>
          <a:ext cx="10515600" cy="2550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762FAD1-0D22-113F-25A0-2402F265FD71}"/>
              </a:ext>
            </a:extLst>
          </p:cNvPr>
          <p:cNvSpPr txBox="1"/>
          <p:nvPr/>
        </p:nvSpPr>
        <p:spPr>
          <a:xfrm>
            <a:off x="5799244" y="1472724"/>
            <a:ext cx="38041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lv-LV" sz="2400" dirty="0"/>
              <a:t>2. </a:t>
            </a:r>
            <a:r>
              <a:rPr lang="en-GB" sz="2400" dirty="0"/>
              <a:t>Kur</a:t>
            </a:r>
            <a:r>
              <a:rPr lang="lv-LV" sz="2400" dirty="0"/>
              <a:t>a</a:t>
            </a:r>
            <a:r>
              <a:rPr lang="en-GB" sz="2400" dirty="0"/>
              <a:t> no </a:t>
            </a:r>
            <a:r>
              <a:rPr lang="en-GB" sz="2400" dirty="0" err="1"/>
              <a:t>kibertikumības</a:t>
            </a:r>
            <a:r>
              <a:rPr lang="en-GB" sz="2400" dirty="0"/>
              <a:t> </a:t>
            </a:r>
            <a:r>
              <a:rPr lang="en-GB" sz="2400" dirty="0" err="1"/>
              <a:t>komponent</a:t>
            </a:r>
            <a:r>
              <a:rPr lang="lv-LV" sz="2400" dirty="0" err="1"/>
              <a:t>ēm</a:t>
            </a:r>
            <a:r>
              <a:rPr lang="lv-LV" sz="2400" dirty="0"/>
              <a:t> es varētu attīstīt</a:t>
            </a:r>
            <a:r>
              <a:rPr lang="en-GB" sz="2400" dirty="0"/>
              <a:t>? </a:t>
            </a:r>
            <a:r>
              <a:rPr lang="en-GB" sz="2400" dirty="0" err="1"/>
              <a:t>Kāpēc</a:t>
            </a:r>
            <a:r>
              <a:rPr lang="en-GB" sz="2400" dirty="0"/>
              <a:t>? </a:t>
            </a:r>
            <a:r>
              <a:rPr lang="en-GB" sz="2400" dirty="0" err="1"/>
              <a:t>Kā</a:t>
            </a:r>
            <a:r>
              <a:rPr lang="en-GB" sz="2400" dirty="0"/>
              <a:t> to </a:t>
            </a:r>
            <a:r>
              <a:rPr lang="en-GB" sz="2400" dirty="0" err="1"/>
              <a:t>darīt</a:t>
            </a:r>
            <a:r>
              <a:rPr lang="en-GB" sz="2400" dirty="0"/>
              <a:t>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2FEAEC-00B5-AB8E-A92F-30B12B516457}"/>
              </a:ext>
            </a:extLst>
          </p:cNvPr>
          <p:cNvSpPr txBox="1"/>
          <p:nvPr/>
        </p:nvSpPr>
        <p:spPr>
          <a:xfrm>
            <a:off x="838200" y="1396243"/>
            <a:ext cx="452391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lv-LV" sz="2400" dirty="0"/>
              <a:t>1. Cik lielā mērā man piemīt kibertikumība - prasme rīkoties viedi, sapratīgi un morāli pieņemami internetā? Kā to varu zināt? Kā tas izpaužas? </a:t>
            </a:r>
            <a:endParaRPr lang="en-GB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36F7DB-5EB1-735C-9DF3-417B316FCD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72431" y="1264834"/>
            <a:ext cx="2151687" cy="2070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3930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FBB2A6-F68F-A1DE-803E-311F83776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GB" b="1" dirty="0" err="1"/>
              <a:t>Alternatīvā</a:t>
            </a:r>
            <a:r>
              <a:rPr lang="en-GB" b="1" dirty="0"/>
              <a:t> </a:t>
            </a:r>
            <a:r>
              <a:rPr lang="en-GB" b="1" dirty="0" err="1"/>
              <a:t>refleksija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73CB9-F8CA-18E2-A8EB-4F31EA452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923408" cy="3843666"/>
          </a:xfrm>
        </p:spPr>
        <p:txBody>
          <a:bodyPr>
            <a:normAutofit/>
          </a:bodyPr>
          <a:lstStyle/>
          <a:p>
            <a:pPr algn="just"/>
            <a:r>
              <a:rPr lang="en-GB" sz="3200" dirty="0" err="1"/>
              <a:t>Virtuālai</a:t>
            </a:r>
            <a:r>
              <a:rPr lang="en-GB" sz="3200" dirty="0"/>
              <a:t> restarts - 30 </a:t>
            </a:r>
            <a:r>
              <a:rPr lang="en-GB" sz="3200" dirty="0" err="1"/>
              <a:t>dienu</a:t>
            </a:r>
            <a:r>
              <a:rPr lang="en-GB" sz="3200" dirty="0"/>
              <a:t> </a:t>
            </a:r>
            <a:r>
              <a:rPr lang="en-GB" sz="3200" dirty="0" err="1"/>
              <a:t>izaicinājums</a:t>
            </a:r>
            <a:r>
              <a:rPr lang="en-GB" sz="3200" dirty="0"/>
              <a:t>!</a:t>
            </a:r>
            <a:endParaRPr lang="lv-LV" sz="3200" dirty="0"/>
          </a:p>
          <a:p>
            <a:pPr algn="just"/>
            <a:r>
              <a:rPr lang="lv-LV" sz="3200" dirty="0"/>
              <a:t>Ko es vēlos mainīt savā uzvedībā internetā, lai tajā vidē uzvestos ar pašcieņu? </a:t>
            </a:r>
            <a:r>
              <a:rPr lang="en-GB" sz="32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27861E-D3BD-17DE-5452-F9DAAAA316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10" r="11424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46847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:a16="http://schemas.microsoft.com/office/drawing/2014/main" id="{F8001DAF-C350-46E8-8EC4-045AA4939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32411"/>
            <a:ext cx="10515600" cy="1767029"/>
          </a:xfrm>
        </p:spPr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+»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139F4FE8-33CB-47D0-8784-F79EB4175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227" y="3256197"/>
            <a:ext cx="10515600" cy="226504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600" dirty="0"/>
              <a:t>Resursi</a:t>
            </a:r>
            <a:r>
              <a:rPr lang="lv-LV" sz="1600" baseline="0" dirty="0"/>
              <a:t> pieejami: </a:t>
            </a:r>
            <a:r>
              <a:rPr lang="lv-LV" sz="1600" baseline="0" dirty="0">
                <a:hlinkClick r:id="rId2"/>
              </a:rPr>
              <a:t>www.arete.lu.lv</a:t>
            </a:r>
            <a:endParaRPr lang="lv-LV" sz="1600" baseline="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600" baseline="0" dirty="0"/>
              <a:t>Programmas administrators: Dr. Manuels Fernandezs. </a:t>
            </a:r>
            <a:r>
              <a:rPr lang="lv-LV" sz="1600" baseline="0" dirty="0">
                <a:hlinkClick r:id="rId3"/>
              </a:rPr>
              <a:t>manuels.fernandezs@lu.lv</a:t>
            </a:r>
            <a:r>
              <a:rPr lang="lv-LV" sz="1600" baseline="0" dirty="0"/>
              <a:t>, +371 26253625.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600" baseline="0" dirty="0"/>
              <a:t>Imantas 7. līnija 1, 223. telpa, Rīga, LV-1083, Latvija</a:t>
            </a:r>
          </a:p>
          <a:p>
            <a: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lv-LV" sz="1600" baseline="0" dirty="0"/>
              <a:t>Latvijas Universitātes Pedagoģijas, psiholoģijas un mākslas fakultātes Pedagoģijas zinātniskā institūta vadošais pētnieks</a:t>
            </a:r>
          </a:p>
          <a:p>
            <a:r>
              <a:rPr lang="lv-LV" sz="1200" i="1" dirty="0"/>
              <a:t>“Digitālas mācību programmas efektivitātes izpēte jauniešu tikumiskajai audzināšanai Latvijas izglītības iestādēs (no 1. līdz 12. klasei)”</a:t>
            </a:r>
            <a:br>
              <a:rPr lang="lv-LV" sz="1200" i="1" dirty="0"/>
            </a:br>
            <a:r>
              <a:rPr lang="lv-LV" sz="1200" i="1" dirty="0"/>
              <a:t>(03.01.2022-30.12.2024). </a:t>
            </a:r>
            <a:r>
              <a:rPr lang="lv-LV" sz="1200" i="1">
                <a:ea typeface="+mn-lt"/>
                <a:cs typeface="+mn-lt"/>
              </a:rPr>
              <a:t>Latvijas Zinātnes Padomes projekta </a:t>
            </a:r>
            <a:r>
              <a:rPr lang="lv-LV" sz="1200" dirty="0"/>
              <a:t>Nr. lzp-2021/1-0385; LU reģistrācijas </a:t>
            </a:r>
            <a:r>
              <a:rPr lang="lv-LV" sz="1200" dirty="0" err="1"/>
              <a:t>Nr</a:t>
            </a:r>
            <a:r>
              <a:rPr lang="lv-LV" sz="1200" dirty="0"/>
              <a:t>: LZP2021/119</a:t>
            </a:r>
            <a:endParaRPr lang="lv-LV" sz="1600" dirty="0"/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6722149E-1ED3-4BB2-9C94-30499C5AE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13" y="5672001"/>
            <a:ext cx="2137216" cy="75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48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Virsraksts 1">
            <a:extLst>
              <a:ext uri="{FF2B5EF4-FFF2-40B4-BE49-F238E27FC236}">
                <a16:creationId xmlns:a16="http://schemas.microsoft.com/office/drawing/2014/main" id="{4BB5D735-3890-4709-8133-686168353E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pPr eaLnBrk="1" hangingPunct="1"/>
            <a:r>
              <a:rPr lang="lv-LV" altLang="lv-LV" dirty="0"/>
              <a:t>Stundas sasniedzamais rezultāts, jautājumi: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5BBD7BD8-EE44-4ADA-B6E2-8465174E7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 algn="just">
              <a:buAutoNum type="arabicPeriod"/>
              <a:defRPr/>
            </a:pPr>
            <a:r>
              <a:rPr lang="lv-LV">
                <a:ea typeface="+mn-lt"/>
                <a:cs typeface="+mn-lt"/>
              </a:rPr>
              <a:t>Kāds es esmu virtuālajā vidē?</a:t>
            </a:r>
            <a:endParaRPr lang="en-US">
              <a:ea typeface="+mn-lt"/>
              <a:cs typeface="+mn-lt"/>
            </a:endParaRPr>
          </a:p>
          <a:p>
            <a:pPr marL="514350" indent="-514350" algn="just">
              <a:buAutoNum type="arabicPeriod"/>
              <a:defRPr/>
            </a:pPr>
            <a:r>
              <a:rPr lang="lv-LV" dirty="0">
                <a:ea typeface="+mn-lt"/>
                <a:cs typeface="+mn-lt"/>
              </a:rPr>
              <a:t>Kas ir </a:t>
            </a:r>
            <a:r>
              <a:rPr lang="lv-LV">
                <a:ea typeface="+mn-lt"/>
                <a:cs typeface="+mn-lt"/>
              </a:rPr>
              <a:t>kibertikumība?</a:t>
            </a:r>
            <a:endParaRPr lang="en-US">
              <a:ea typeface="+mn-lt"/>
              <a:cs typeface="+mn-lt"/>
            </a:endParaRPr>
          </a:p>
          <a:p>
            <a:pPr marL="514350" indent="-514350" algn="just">
              <a:buAutoNum type="arabicPeriod"/>
              <a:defRPr/>
            </a:pPr>
            <a:r>
              <a:rPr lang="lv-LV">
                <a:ea typeface="+mn-lt"/>
                <a:cs typeface="+mn-lt"/>
              </a:rPr>
              <a:t>Kas mani padara vērtīgu sociālajos tīklos?</a:t>
            </a:r>
            <a:endParaRPr lang="en-US">
              <a:ea typeface="+mn-lt"/>
              <a:cs typeface="+mn-lt"/>
            </a:endParaRPr>
          </a:p>
          <a:p>
            <a:pPr indent="0" algn="just"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lv-LV" dirty="0">
              <a:cs typeface="Calibri"/>
            </a:endParaRPr>
          </a:p>
          <a:p>
            <a:pPr indent="0" algn="just" eaLnBrk="1" fontAlgn="auto" hangingPunct="1"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lv-LV" b="1" dirty="0"/>
              <a:t>Ziņa skolēnam: </a:t>
            </a:r>
          </a:p>
          <a:p>
            <a:pPr algn="just">
              <a:buNone/>
              <a:defRPr/>
            </a:pPr>
            <a:r>
              <a:rPr lang="lv-LV">
                <a:latin typeface="Times New Roman"/>
                <a:cs typeface="Times New Roman"/>
              </a:rPr>
              <a:t>Cilvēks virtuālajā vidē parāda savas vērtība, un cilvēka paša vērtība nav tiešā veidā saistīta ar sekotāju skaitu vai “patīk” daudzumu.   </a:t>
            </a:r>
            <a:endParaRPr lang="lv-LV"/>
          </a:p>
          <a:p>
            <a:pPr indent="0" algn="just"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lv-LV" dirty="0">
              <a:cs typeface="Calibri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lv-LV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6D54F7E-825A-4BBA-815F-35CCA8B9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433DB-D56A-7626-ADFA-03881F37A3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74" b="10075"/>
          <a:stretch/>
        </p:blipFill>
        <p:spPr>
          <a:xfrm>
            <a:off x="1" y="1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113EC399-75D5-46C3-9B45-FE17252B0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18" y="5234320"/>
            <a:ext cx="6931319" cy="7522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Ierosme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Kas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aiz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ekrāna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6332C34D-5735-47D5-B218-A0A68ADE6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819" y="6059086"/>
            <a:ext cx="6931319" cy="3497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https://www.youtube.com/watch?v=uaaC57tcci0</a:t>
            </a: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0155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2C63F9-4A65-4D09-96FA-47D4A6287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lv-LV" sz="4000" b="1">
                <a:solidFill>
                  <a:srgbClr val="FFFFFF"/>
                </a:solidFill>
              </a:rPr>
              <a:t>Kopīgām pārrunām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259B5-3C98-4295-BAFE-F6EAED395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lv-LV" sz="3200" dirty="0"/>
              <a:t>1.Vai jau zinājāt dokumentālo īsfilmu “Sociālā dilemma”?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lv-LV" sz="3200" dirty="0"/>
              <a:t>2.Kāda ir galvenā īsfilmas/redzētā treilera galvenā doma?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lv-LV" sz="3200" dirty="0"/>
              <a:t>3.Vai piekrītat filmas vēstījumam/galvenajai domai? Kādas pārdomas tas jums izraisa? </a:t>
            </a:r>
          </a:p>
          <a:p>
            <a:pPr marL="0" indent="0">
              <a:buNone/>
            </a:pPr>
            <a:endParaRPr lang="lv-LV" sz="3200" dirty="0"/>
          </a:p>
        </p:txBody>
      </p:sp>
    </p:spTree>
    <p:extLst>
      <p:ext uri="{BB962C8B-B14F-4D97-AF65-F5344CB8AC3E}">
        <p14:creationId xmlns:p14="http://schemas.microsoft.com/office/powerpoint/2010/main" val="56968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C1B80-B37A-D267-C991-57E5FF4F0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1. aktivitāte. Kas Internetā atklājas par Tevi? </a:t>
            </a:r>
            <a:endParaRPr lang="en-GB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61F3CC-DC95-23DA-B4BA-03437B0C66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7942" y="1911265"/>
            <a:ext cx="6916115" cy="402011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FC3A8C-EBDA-E50F-BD94-465A9752C0A4}"/>
              </a:ext>
            </a:extLst>
          </p:cNvPr>
          <p:cNvSpPr txBox="1"/>
          <p:nvPr/>
        </p:nvSpPr>
        <p:spPr>
          <a:xfrm>
            <a:off x="3008671" y="6151953"/>
            <a:ext cx="61746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4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 pieejams: </a:t>
            </a:r>
            <a:r>
              <a:rPr lang="en-GB" sz="1400" dirty="0">
                <a:hlinkClick r:id="rId3"/>
              </a:rPr>
              <a:t>https://www.youtube.com/watch?v=7aD10OQP29Y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065533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A2145F-A280-2648-C923-AA9A3A5BF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lv-LV" sz="5600"/>
              <a:t>Ekspertu ieteikumi</a:t>
            </a:r>
            <a:endParaRPr lang="en-GB" sz="56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5B682-04E6-00F9-7171-4E72D1C78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5499426" cy="3560260"/>
          </a:xfrm>
        </p:spPr>
        <p:txBody>
          <a:bodyPr anchor="ctr">
            <a:normAutofit/>
          </a:bodyPr>
          <a:lstStyle/>
          <a:p>
            <a:r>
              <a:rPr lang="lv-LV" sz="2400" dirty="0"/>
              <a:t>Tavu digitālo tēlu veido ne vien Tevis paša izveidotais un izliktais saturs, bet arī Tavi </a:t>
            </a:r>
            <a:r>
              <a:rPr lang="lv-LV" sz="2400" b="1" dirty="0"/>
              <a:t>komentāri</a:t>
            </a:r>
            <a:r>
              <a:rPr lang="lv-LV" sz="2400" dirty="0"/>
              <a:t> un iesaiste citu cilvēku satura popularizēšanā, apspriešanā utt.</a:t>
            </a:r>
          </a:p>
          <a:p>
            <a:pPr marL="0" indent="0">
              <a:buNone/>
            </a:pPr>
            <a:endParaRPr lang="lv-LV" sz="2400" dirty="0"/>
          </a:p>
          <a:p>
            <a:pPr>
              <a:spcAft>
                <a:spcPts val="600"/>
              </a:spcAft>
            </a:pPr>
            <a:r>
              <a:rPr lang="lv-LV" dirty="0">
                <a:solidFill>
                  <a:srgbClr val="FF0000"/>
                </a:solidFill>
              </a:rPr>
              <a:t>Ko par Tevi var pateikt, ieskatoties Tavos sociālo tīklu kontos?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77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344094-430A-400B-804B-910E696A1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3C67DF-7782-4E57-AB9B-F1B4811AD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543451" y="1248213"/>
            <a:ext cx="5413238" cy="4326335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A2145F-A280-2648-C923-AA9A3A5BF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675564"/>
            <a:ext cx="3609833" cy="5204085"/>
          </a:xfrm>
        </p:spPr>
        <p:txBody>
          <a:bodyPr>
            <a:normAutofit/>
          </a:bodyPr>
          <a:lstStyle/>
          <a:p>
            <a:r>
              <a:rPr lang="lv-LV" dirty="0"/>
              <a:t>Ekspertu ieteikumi</a:t>
            </a:r>
            <a:endParaRPr lang="en-GB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03A5AE3-BD30-455C-842B-7626C8BE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DBECAA5-1F2D-470D-875C-8F2C2CA3E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5B682-04E6-00F9-7171-4E72D1C78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301" y="1029521"/>
            <a:ext cx="6589260" cy="2726625"/>
          </a:xfrm>
        </p:spPr>
        <p:txBody>
          <a:bodyPr>
            <a:normAutofit fontScale="92500" lnSpcReduction="20000"/>
          </a:bodyPr>
          <a:lstStyle/>
          <a:p>
            <a:pPr marL="141732" indent="-141732" algn="just" defTabSz="566928">
              <a:spcBef>
                <a:spcPts val="620"/>
              </a:spcBef>
              <a:spcAft>
                <a:spcPts val="372"/>
              </a:spcAft>
            </a:pPr>
            <a:r>
              <a:rPr lang="lv-LV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Trīs galvenie </a:t>
            </a:r>
            <a:r>
              <a:rPr lang="lv-LV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jautājumi</a:t>
            </a:r>
            <a:r>
              <a:rPr lang="lv-LV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ko sev uzdot pirms ievietot saturu sociālajos tīklos vai dalīties ar citu cilvēku saturu: </a:t>
            </a:r>
          </a:p>
          <a:p>
            <a:pPr marL="212598" indent="-212598" algn="just" defTabSz="566928">
              <a:spcBef>
                <a:spcPts val="620"/>
              </a:spcBef>
              <a:buFont typeface="Times New Roman" panose="02020603050405020304" pitchFamily="18" charset="0"/>
              <a:buAutoNum type="arabicPeriod"/>
            </a:pPr>
            <a:r>
              <a:rPr lang="lv-LV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Vai ir labi, ka publicēto saturu redzēs visdažādākie cilvēki?</a:t>
            </a:r>
          </a:p>
          <a:p>
            <a:pPr marL="212598" indent="-212598" algn="just" defTabSz="566928">
              <a:spcBef>
                <a:spcPts val="620"/>
              </a:spcBef>
              <a:buFont typeface="Times New Roman" panose="02020603050405020304" pitchFamily="18" charset="0"/>
              <a:buAutoNum type="arabicPeriod"/>
            </a:pPr>
            <a:r>
              <a:rPr lang="lv-LV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Vai ieraksts sociālajos tīklos/publicētais saturs ir cieņpilns?</a:t>
            </a:r>
          </a:p>
          <a:p>
            <a:pPr marL="212598" indent="-212598" algn="just" defTabSz="566928">
              <a:spcBef>
                <a:spcPts val="620"/>
              </a:spcBef>
              <a:buFont typeface="Times New Roman" panose="02020603050405020304" pitchFamily="18" charset="0"/>
              <a:buAutoNum type="arabicPeriod"/>
            </a:pPr>
            <a:r>
              <a:rPr lang="lv-LV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Vai es ar šo ierakstu sociālajos tīklos nenodarīšu kaitējumu sev nākotnē?</a:t>
            </a:r>
          </a:p>
          <a:p>
            <a:endParaRPr lang="en-GB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1B3535-F16A-D451-C8CF-D144B4075366}"/>
              </a:ext>
            </a:extLst>
          </p:cNvPr>
          <p:cNvSpPr txBox="1"/>
          <p:nvPr/>
        </p:nvSpPr>
        <p:spPr>
          <a:xfrm>
            <a:off x="4299785" y="4206104"/>
            <a:ext cx="7131761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3464" indent="-283464" algn="ctr" defTabSz="56692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Vai </a:t>
            </a:r>
            <a:r>
              <a:rPr lang="lv-LV" sz="28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jūs esat uzdevis</a:t>
            </a:r>
            <a:r>
              <a:rPr lang="en-GB" sz="28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800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sev</a:t>
            </a:r>
            <a:r>
              <a:rPr lang="en-GB" sz="28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800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šos</a:t>
            </a:r>
            <a:r>
              <a:rPr lang="en-GB" sz="28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28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trīs </a:t>
            </a:r>
            <a:r>
              <a:rPr lang="en-GB" sz="2800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jautājumu</a:t>
            </a:r>
            <a:r>
              <a:rPr lang="lv-LV" sz="28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GB" sz="28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? </a:t>
            </a:r>
          </a:p>
          <a:p>
            <a:pPr marL="283464" indent="-283464" algn="ctr" defTabSz="56692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Uz kuru no</a:t>
            </a:r>
            <a:r>
              <a:rPr lang="lv-LV" sz="28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jautājumiem</a:t>
            </a:r>
            <a:r>
              <a:rPr lang="en-GB" sz="28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800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ir</a:t>
            </a:r>
            <a:r>
              <a:rPr lang="en-GB" sz="28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800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grūtāk</a:t>
            </a:r>
            <a:r>
              <a:rPr lang="en-GB" sz="28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800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atbildēt</a:t>
            </a:r>
            <a:r>
              <a:rPr lang="en-GB" sz="28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GB" sz="2800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Kāpēc</a:t>
            </a:r>
            <a:r>
              <a:rPr lang="en-GB" sz="28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? </a:t>
            </a:r>
            <a:endParaRPr lang="en-GB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67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D11FD0E-2D27-4A5A-949D-222E61ECB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BC8109F-B452-45EE-8BB3-65433C039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A41828D-CD05-0E3C-D1DD-32A7C27A2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53" y="279400"/>
            <a:ext cx="10849948" cy="18923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aktivitāte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Kas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padara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cilvēku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vērtīgu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internetā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4AE9EA-00AF-F49F-6B10-00E305C021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5462" y="2678684"/>
            <a:ext cx="5181600" cy="16390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lv-LV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“Ja tu neesi internetā, tu neeksistē vispār”.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19767D-DEAD-6CF1-2D88-DDC32621E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4476" y="2619517"/>
            <a:ext cx="5181600" cy="163902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lv-LV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“Jo vairāk spiež “patīk” tavā profilā un tam ir daudz sekotāju, jo labāks/laimīgāks tu esi cilvēks”.</a:t>
            </a:r>
          </a:p>
          <a:p>
            <a:pPr marL="0" indent="0">
              <a:buNone/>
            </a:pPr>
            <a:r>
              <a:rPr lang="lv-LV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B44150-FAC7-854A-793B-FA06DF87ECFC}"/>
              </a:ext>
            </a:extLst>
          </p:cNvPr>
          <p:cNvSpPr txBox="1"/>
          <p:nvPr/>
        </p:nvSpPr>
        <p:spPr>
          <a:xfrm>
            <a:off x="2959916" y="1709723"/>
            <a:ext cx="61197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lv-LV" sz="3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Pretrunīgās tēzes diskusijai pāros</a:t>
            </a:r>
            <a:endParaRPr lang="en-GB" sz="3200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350DE7-D6A8-15E2-A6E1-5280CE2EFD96}"/>
              </a:ext>
            </a:extLst>
          </p:cNvPr>
          <p:cNvSpPr txBox="1"/>
          <p:nvPr/>
        </p:nvSpPr>
        <p:spPr>
          <a:xfrm>
            <a:off x="3376262" y="4176737"/>
            <a:ext cx="6119768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Izvēlieties vienu tēzi diskusijai!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Vai</a:t>
            </a:r>
            <a:r>
              <a: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piekrīt</a:t>
            </a:r>
            <a:r>
              <a:rPr lang="lv-LV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</a:t>
            </a:r>
            <a:r>
              <a: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vai</a:t>
            </a:r>
            <a:r>
              <a: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</a:t>
            </a:r>
            <a:r>
              <a:rPr lang="lv-LV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epiekrītat</a:t>
            </a:r>
            <a:r>
              <a: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GB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Kāpēc</a:t>
            </a:r>
            <a:r>
              <a: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endParaRPr lang="lv-LV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Kādi</a:t>
            </a:r>
            <a:r>
              <a: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varētu</a:t>
            </a:r>
            <a:r>
              <a: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būt</a:t>
            </a:r>
            <a:r>
              <a: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pretargumenti</a:t>
            </a:r>
            <a:r>
              <a: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endParaRPr lang="en-GB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FCEC0F-FA3D-4185-946B-8DB14AF2C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19908" y="3776599"/>
            <a:ext cx="2872092" cy="287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52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EF106-4A1E-3B60-C2B6-66F4034F4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575" y="0"/>
            <a:ext cx="10515600" cy="1325563"/>
          </a:xfrm>
        </p:spPr>
        <p:txBody>
          <a:bodyPr/>
          <a:lstStyle/>
          <a:p>
            <a:r>
              <a:rPr lang="en-GB" dirty="0"/>
              <a:t>Kas </a:t>
            </a:r>
            <a:r>
              <a:rPr lang="en-GB" dirty="0" err="1"/>
              <a:t>padara</a:t>
            </a:r>
            <a:r>
              <a:rPr lang="en-GB" dirty="0"/>
              <a:t> </a:t>
            </a:r>
            <a:r>
              <a:rPr lang="en-GB" dirty="0" err="1"/>
              <a:t>cilvēku</a:t>
            </a:r>
            <a:r>
              <a:rPr lang="en-GB" dirty="0"/>
              <a:t> </a:t>
            </a:r>
            <a:r>
              <a:rPr lang="en-GB" dirty="0" err="1"/>
              <a:t>vērtīgu</a:t>
            </a:r>
            <a:r>
              <a:rPr lang="en-GB" dirty="0"/>
              <a:t> </a:t>
            </a:r>
            <a:r>
              <a:rPr lang="en-GB" dirty="0" err="1"/>
              <a:t>internetā</a:t>
            </a:r>
            <a:r>
              <a:rPr lang="lv-LV" dirty="0"/>
              <a:t>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55380-9E52-41ED-64DB-4D56C0D35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8575" y="1119576"/>
            <a:ext cx="5771225" cy="1412097"/>
          </a:xfrm>
        </p:spPr>
        <p:txBody>
          <a:bodyPr>
            <a:noAutofit/>
          </a:bodyPr>
          <a:lstStyle/>
          <a:p>
            <a:pPr algn="just"/>
            <a:r>
              <a:rPr lang="lv-LV" b="1" dirty="0"/>
              <a:t>Kādas darbības vai ieradumi padara cilvēkus labākos (paaugstina viņu iekšējo kvalitāti), izmantojot internetu?</a:t>
            </a:r>
          </a:p>
          <a:p>
            <a:pPr algn="just"/>
            <a:r>
              <a:rPr lang="lv-LV" b="1" dirty="0"/>
              <a:t>Kāpēc? </a:t>
            </a:r>
            <a:endParaRPr lang="en-GB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28ED52-CEEF-C6EF-EAB0-415A3BD182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228272"/>
            <a:ext cx="5457549" cy="191442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lv-LV" sz="3600" b="1" dirty="0"/>
              <a:t>Kādas darbības vai ieradumi padara cilvēkus sliktākus (samazina viņu iekšējo kvalitāti), izmantojot internetu? </a:t>
            </a:r>
          </a:p>
          <a:p>
            <a:pPr algn="just"/>
            <a:r>
              <a:rPr lang="lv-LV" sz="3600" b="1" dirty="0"/>
              <a:t>Kāpēc? </a:t>
            </a:r>
            <a:endParaRPr lang="en-GB" sz="3600" b="1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B8BE6F-D5A8-6F21-4BA4-9EBF4CE9D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327" y="5394685"/>
            <a:ext cx="2550858" cy="1339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481FCF4-51B2-CC8A-1E08-8EE8F97D4EB5}"/>
              </a:ext>
            </a:extLst>
          </p:cNvPr>
          <p:cNvSpPr txBox="1">
            <a:spLocks/>
          </p:cNvSpPr>
          <p:nvPr/>
        </p:nvSpPr>
        <p:spPr>
          <a:xfrm>
            <a:off x="838200" y="3366438"/>
            <a:ext cx="5181600" cy="3126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/>
              <a:t>ielikt «</a:t>
            </a:r>
            <a:r>
              <a:rPr lang="lv-LV" dirty="0" err="1"/>
              <a:t>patīk»draugiem</a:t>
            </a:r>
            <a:r>
              <a:rPr lang="lv-LV" dirty="0"/>
              <a:t>; </a:t>
            </a:r>
          </a:p>
          <a:p>
            <a:r>
              <a:rPr lang="lv-LV" dirty="0"/>
              <a:t>uzrakstīt pozitīvus komentārus;</a:t>
            </a:r>
          </a:p>
          <a:p>
            <a:r>
              <a:rPr lang="lv-LV" dirty="0"/>
              <a:t>ielikt iedvesmas stāsti, motivējošie video savā profilā…</a:t>
            </a:r>
            <a:endParaRPr lang="en-GB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EFF7D50-0FF1-B324-F17D-E506D497D5D2}"/>
              </a:ext>
            </a:extLst>
          </p:cNvPr>
          <p:cNvSpPr txBox="1">
            <a:spLocks/>
          </p:cNvSpPr>
          <p:nvPr/>
        </p:nvSpPr>
        <p:spPr>
          <a:xfrm>
            <a:off x="6172200" y="3366438"/>
            <a:ext cx="5181600" cy="3126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/>
              <a:t>publicēt tālāk privātu saturu;</a:t>
            </a:r>
          </a:p>
          <a:p>
            <a:r>
              <a:rPr lang="lv-LV" dirty="0"/>
              <a:t>izplatīt viltus ziņas; </a:t>
            </a:r>
          </a:p>
          <a:p>
            <a:r>
              <a:rPr lang="lv-LV" dirty="0"/>
              <a:t>rakstīt cieņa aizkarošus komentārus; </a:t>
            </a:r>
          </a:p>
          <a:p>
            <a:r>
              <a:rPr lang="lv-LV" dirty="0"/>
              <a:t>Daudz laika pavadīt </a:t>
            </a:r>
            <a:r>
              <a:rPr lang="lv-LV" dirty="0" err="1"/>
              <a:t>soc.tīk</a:t>
            </a:r>
            <a:r>
              <a:rPr lang="lv-LV" dirty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443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  <p:bldP spid="8" grpId="0"/>
    </p:bldLst>
  </p:timing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d8bb90-b1cb-4fe5-8892-66ea2dba031d">
      <Terms xmlns="http://schemas.microsoft.com/office/infopath/2007/PartnerControls"/>
    </lcf76f155ced4ddcb4097134ff3c332f>
    <TaxCatchAll xmlns="42849b6b-6ccc-423c-92da-67f4062e206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591748CD0A439CF06DA0AEB62A91" ma:contentTypeVersion="16" ma:contentTypeDescription="Create a new document." ma:contentTypeScope="" ma:versionID="571b03ae4377786757485918a54e474a">
  <xsd:schema xmlns:xsd="http://www.w3.org/2001/XMLSchema" xmlns:xs="http://www.w3.org/2001/XMLSchema" xmlns:p="http://schemas.microsoft.com/office/2006/metadata/properties" xmlns:ns2="bcd8bb90-b1cb-4fe5-8892-66ea2dba031d" xmlns:ns3="42849b6b-6ccc-423c-92da-67f4062e2063" targetNamespace="http://schemas.microsoft.com/office/2006/metadata/properties" ma:root="true" ma:fieldsID="639a6aa6a6d3da091d81b4fa4e441d15" ns2:_="" ns3:_="">
    <xsd:import namespace="bcd8bb90-b1cb-4fe5-8892-66ea2dba031d"/>
    <xsd:import namespace="42849b6b-6ccc-423c-92da-67f4062e20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8bb90-b1cb-4fe5-8892-66ea2dba0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bc0b185-4452-496b-8675-b05c282237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49b6b-6ccc-423c-92da-67f4062e20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f785402-e8ca-4c71-ae72-366be4a03c8e}" ma:internalName="TaxCatchAll" ma:showField="CatchAllData" ma:web="42849b6b-6ccc-423c-92da-67f4062e20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F6E863-549E-4B8A-AB5C-B50BE4193B78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42849b6b-6ccc-423c-92da-67f4062e2063"/>
    <ds:schemaRef ds:uri="bcd8bb90-b1cb-4fe5-8892-66ea2dba031d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BEA9CB8-1589-4A7A-8ABD-7411D0D2B7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d8bb90-b1cb-4fe5-8892-66ea2dba031d"/>
    <ds:schemaRef ds:uri="42849b6b-6ccc-423c-92da-67f4062e20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3C0561-0ED2-48C7-A9B8-EB3FF5ACE6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792</Words>
  <Application>Microsoft Office PowerPoint</Application>
  <PresentationFormat>Platekrāna</PresentationFormat>
  <Paragraphs>77</Paragraphs>
  <Slides>14</Slides>
  <Notes>0</Notes>
  <HiddenSlides>0</HiddenSlides>
  <MMClips>0</MMClips>
  <ScaleCrop>false</ScaleCrop>
  <HeadingPairs>
    <vt:vector size="4" baseType="variant">
      <vt:variant>
        <vt:lpstr>Dizains</vt:lpstr>
      </vt:variant>
      <vt:variant>
        <vt:i4>1</vt:i4>
      </vt:variant>
      <vt:variant>
        <vt:lpstr>Slaidu virsraksti</vt:lpstr>
      </vt:variant>
      <vt:variant>
        <vt:i4>14</vt:i4>
      </vt:variant>
    </vt:vector>
  </HeadingPairs>
  <TitlesOfParts>
    <vt:vector size="15" baseType="lpstr">
      <vt:lpstr>Office dizains</vt:lpstr>
      <vt:lpstr>10. klase 4. modulis: Uzplaukums digitālā vidē Tēma: «Es» digitālajā vidē 1. nodarbība: «Es» un manas vērtības digitālajā vidē</vt:lpstr>
      <vt:lpstr>Stundas sasniedzamais rezultāts, jautājumi:</vt:lpstr>
      <vt:lpstr>Ierosme. Kas aiz ekrāna?</vt:lpstr>
      <vt:lpstr>Kopīgām pārrunām</vt:lpstr>
      <vt:lpstr>1. aktivitāte. Kas Internetā atklājas par Tevi? </vt:lpstr>
      <vt:lpstr>Ekspertu ieteikumi</vt:lpstr>
      <vt:lpstr>Ekspertu ieteikumi</vt:lpstr>
      <vt:lpstr>2. aktivitāte. Kas padara cilvēku vērtīgu internetā? </vt:lpstr>
      <vt:lpstr>Kas padara cilvēku vērtīgu internetā?</vt:lpstr>
      <vt:lpstr>3. aktivitāte. Par kibertikumību (cyberphronesis) </vt:lpstr>
      <vt:lpstr>Kibertikumība dzīvē</vt:lpstr>
      <vt:lpstr>Refleksija</vt:lpstr>
      <vt:lpstr>Alternatīvā refleksija</vt:lpstr>
      <vt:lpstr>Tikumiskās audzināšanas programma «e-TAP+»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Manuels Fernandezs</dc:creator>
  <cp:lastModifiedBy>Manuels Hoakins Fernandess-Gonsaless</cp:lastModifiedBy>
  <cp:revision>47</cp:revision>
  <dcterms:created xsi:type="dcterms:W3CDTF">2021-06-29T10:55:51Z</dcterms:created>
  <dcterms:modified xsi:type="dcterms:W3CDTF">2023-10-26T16:36:02Z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0x010100E0CB591748CD0A439CF06DA0AEB62A91</vt:lpwstr>
  </property>
  <property fmtid="{D5CDD505-2E9C-101B-9397-08002B2CF9AE}" pid="3" name="MediaServiceImageTags">
    <vt:lpwstr/>
  </property>
</Properties>
</file>