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3"/>
  </p:notesMasterIdLst>
  <p:sldIdLst>
    <p:sldId id="256" r:id="rId5"/>
    <p:sldId id="257" r:id="rId6"/>
    <p:sldId id="269" r:id="rId7"/>
    <p:sldId id="270" r:id="rId8"/>
    <p:sldId id="271" r:id="rId9"/>
    <p:sldId id="272" r:id="rId10"/>
    <p:sldId id="273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4F66C-4718-49AF-937A-A8EA2B381B44}" v="1" dt="2023-10-26T16:45:44.822"/>
    <p1510:client id="{46ED061D-FC1F-47F1-B082-A8B5E677DFCC}" v="17" dt="2023-10-26T12:59:51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84673" autoAdjust="0"/>
  </p:normalViewPr>
  <p:slideViewPr>
    <p:cSldViewPr snapToGrid="0">
      <p:cViewPr varScale="1">
        <p:scale>
          <a:sx n="96" d="100"/>
          <a:sy n="96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s Mūrnieks" userId="S::murnieks@edu.lu.lv::3e8de971-bca6-4a40-98d7-345a6aeb0e19" providerId="AD" clId="Web-{2D04924F-35AD-484C-817D-0D28AE8F14F6}"/>
    <pc:docChg chg="modSld">
      <pc:chgData name="Andrejs Mūrnieks" userId="S::murnieks@edu.lu.lv::3e8de971-bca6-4a40-98d7-345a6aeb0e19" providerId="AD" clId="Web-{2D04924F-35AD-484C-817D-0D28AE8F14F6}" dt="2023-04-20T20:10:31.857" v="340" actId="20577"/>
      <pc:docMkLst>
        <pc:docMk/>
      </pc:docMkLst>
      <pc:sldChg chg="addSp delSp modSp mod setBg">
        <pc:chgData name="Andrejs Mūrnieks" userId="S::murnieks@edu.lu.lv::3e8de971-bca6-4a40-98d7-345a6aeb0e19" providerId="AD" clId="Web-{2D04924F-35AD-484C-817D-0D28AE8F14F6}" dt="2023-04-20T19:59:43.797" v="54" actId="1076"/>
        <pc:sldMkLst>
          <pc:docMk/>
          <pc:sldMk cId="1236454275" sldId="260"/>
        </pc:sldMkLst>
        <pc:spChg chg="mod">
          <ac:chgData name="Andrejs Mūrnieks" userId="S::murnieks@edu.lu.lv::3e8de971-bca6-4a40-98d7-345a6aeb0e19" providerId="AD" clId="Web-{2D04924F-35AD-484C-817D-0D28AE8F14F6}" dt="2023-04-20T19:59:27.157" v="53"/>
          <ac:spMkLst>
            <pc:docMk/>
            <pc:sldMk cId="1236454275" sldId="260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2D04924F-35AD-484C-817D-0D28AE8F14F6}" dt="2023-04-20T19:57:27.846" v="0"/>
          <ac:spMkLst>
            <pc:docMk/>
            <pc:sldMk cId="1236454275" sldId="260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2D04924F-35AD-484C-817D-0D28AE8F14F6}" dt="2023-04-20T19:59:43.797" v="54" actId="1076"/>
          <ac:spMkLst>
            <pc:docMk/>
            <pc:sldMk cId="1236454275" sldId="260"/>
            <ac:spMk id="5" creationId="{0A4A4DFA-47AB-A076-8934-66768C2F9D26}"/>
          </ac:spMkLst>
        </pc:spChg>
        <pc:spChg chg="add">
          <ac:chgData name="Andrejs Mūrnieks" userId="S::murnieks@edu.lu.lv::3e8de971-bca6-4a40-98d7-345a6aeb0e19" providerId="AD" clId="Web-{2D04924F-35AD-484C-817D-0D28AE8F14F6}" dt="2023-04-20T19:59:27.157" v="53"/>
          <ac:spMkLst>
            <pc:docMk/>
            <pc:sldMk cId="1236454275" sldId="260"/>
            <ac:spMk id="10" creationId="{F94AA2BD-2E3F-4B1D-8127-5744B8115311}"/>
          </ac:spMkLst>
        </pc:spChg>
        <pc:spChg chg="add">
          <ac:chgData name="Andrejs Mūrnieks" userId="S::murnieks@edu.lu.lv::3e8de971-bca6-4a40-98d7-345a6aeb0e19" providerId="AD" clId="Web-{2D04924F-35AD-484C-817D-0D28AE8F14F6}" dt="2023-04-20T19:59:27.157" v="53"/>
          <ac:spMkLst>
            <pc:docMk/>
            <pc:sldMk cId="1236454275" sldId="260"/>
            <ac:spMk id="12" creationId="{4BD02261-2DC8-4AA8-9E16-7751AE892445}"/>
          </ac:spMkLst>
        </pc:spChg>
        <pc:spChg chg="add">
          <ac:chgData name="Andrejs Mūrnieks" userId="S::murnieks@edu.lu.lv::3e8de971-bca6-4a40-98d7-345a6aeb0e19" providerId="AD" clId="Web-{2D04924F-35AD-484C-817D-0D28AE8F14F6}" dt="2023-04-20T19:59:27.157" v="53"/>
          <ac:spMkLst>
            <pc:docMk/>
            <pc:sldMk cId="1236454275" sldId="260"/>
            <ac:spMk id="14" creationId="{3D752CF2-2291-40B5-B462-C17B174C10BC}"/>
          </ac:spMkLst>
        </pc:spChg>
        <pc:picChg chg="add mod ord">
          <ac:chgData name="Andrejs Mūrnieks" userId="S::murnieks@edu.lu.lv::3e8de971-bca6-4a40-98d7-345a6aeb0e19" providerId="AD" clId="Web-{2D04924F-35AD-484C-817D-0D28AE8F14F6}" dt="2023-04-20T19:59:27.157" v="53"/>
          <ac:picMkLst>
            <pc:docMk/>
            <pc:sldMk cId="1236454275" sldId="260"/>
            <ac:picMk id="4" creationId="{CC9C3D01-10EA-DB22-01B9-977D5B22D0B3}"/>
          </ac:picMkLst>
        </pc:picChg>
      </pc:sldChg>
      <pc:sldChg chg="addSp modSp mod setBg">
        <pc:chgData name="Andrejs Mūrnieks" userId="S::murnieks@edu.lu.lv::3e8de971-bca6-4a40-98d7-345a6aeb0e19" providerId="AD" clId="Web-{2D04924F-35AD-484C-817D-0D28AE8F14F6}" dt="2023-04-20T20:10:31.857" v="340" actId="20577"/>
        <pc:sldMkLst>
          <pc:docMk/>
          <pc:sldMk cId="1021450872" sldId="261"/>
        </pc:sldMkLst>
        <pc:spChg chg="mod">
          <ac:chgData name="Andrejs Mūrnieks" userId="S::murnieks@edu.lu.lv::3e8de971-bca6-4a40-98d7-345a6aeb0e19" providerId="AD" clId="Web-{2D04924F-35AD-484C-817D-0D28AE8F14F6}" dt="2023-04-20T20:08:57.217" v="310" actId="1076"/>
          <ac:spMkLst>
            <pc:docMk/>
            <pc:sldMk cId="1021450872" sldId="261"/>
            <ac:spMk id="7" creationId="{5CC4B2B4-4ED5-432E-B960-E06281E2E490}"/>
          </ac:spMkLst>
        </pc:spChg>
        <pc:spChg chg="mod ord">
          <ac:chgData name="Andrejs Mūrnieks" userId="S::murnieks@edu.lu.lv::3e8de971-bca6-4a40-98d7-345a6aeb0e19" providerId="AD" clId="Web-{2D04924F-35AD-484C-817D-0D28AE8F14F6}" dt="2023-04-20T20:10:31.857" v="340" actId="20577"/>
          <ac:spMkLst>
            <pc:docMk/>
            <pc:sldMk cId="1021450872" sldId="261"/>
            <ac:spMk id="43012" creationId="{00000000-0000-0000-0000-000000000000}"/>
          </ac:spMkLst>
        </pc:spChg>
        <pc:spChg chg="add">
          <ac:chgData name="Andrejs Mūrnieks" userId="S::murnieks@edu.lu.lv::3e8de971-bca6-4a40-98d7-345a6aeb0e19" providerId="AD" clId="Web-{2D04924F-35AD-484C-817D-0D28AE8F14F6}" dt="2023-04-20T20:07:00.483" v="280"/>
          <ac:spMkLst>
            <pc:docMk/>
            <pc:sldMk cId="1021450872" sldId="261"/>
            <ac:spMk id="43017" creationId="{72D05657-94EE-4B2D-BC1B-A1D065063658}"/>
          </ac:spMkLst>
        </pc:spChg>
        <pc:spChg chg="add">
          <ac:chgData name="Andrejs Mūrnieks" userId="S::murnieks@edu.lu.lv::3e8de971-bca6-4a40-98d7-345a6aeb0e19" providerId="AD" clId="Web-{2D04924F-35AD-484C-817D-0D28AE8F14F6}" dt="2023-04-20T20:07:00.483" v="280"/>
          <ac:spMkLst>
            <pc:docMk/>
            <pc:sldMk cId="1021450872" sldId="261"/>
            <ac:spMk id="43019" creationId="{7586665A-47B3-4AEE-BC94-15D89FF706B3}"/>
          </ac:spMkLst>
        </pc:spChg>
        <pc:picChg chg="add mod ord">
          <ac:chgData name="Andrejs Mūrnieks" userId="S::murnieks@edu.lu.lv::3e8de971-bca6-4a40-98d7-345a6aeb0e19" providerId="AD" clId="Web-{2D04924F-35AD-484C-817D-0D28AE8F14F6}" dt="2023-04-20T20:08:24.201" v="303" actId="1076"/>
          <ac:picMkLst>
            <pc:docMk/>
            <pc:sldMk cId="1021450872" sldId="261"/>
            <ac:picMk id="2" creationId="{7C25D092-CE58-81B6-BF97-1C5897F269D9}"/>
          </ac:picMkLst>
        </pc:picChg>
        <pc:picChg chg="add mod">
          <ac:chgData name="Andrejs Mūrnieks" userId="S::murnieks@edu.lu.lv::3e8de971-bca6-4a40-98d7-345a6aeb0e19" providerId="AD" clId="Web-{2D04924F-35AD-484C-817D-0D28AE8F14F6}" dt="2023-04-20T20:08:20.842" v="302" actId="14100"/>
          <ac:picMkLst>
            <pc:docMk/>
            <pc:sldMk cId="1021450872" sldId="261"/>
            <ac:picMk id="3" creationId="{1ED00B30-76F3-6DED-6722-F285174697BC}"/>
          </ac:picMkLst>
        </pc:picChg>
      </pc:sldChg>
    </pc:docChg>
  </pc:docChgLst>
  <pc:docChgLst>
    <pc:chgData name="Andrejs Mūrnieks" userId="S::murnieks@edu.lu.lv::3e8de971-bca6-4a40-98d7-345a6aeb0e19" providerId="AD" clId="Web-{49AA15F7-4B17-4392-8DFC-E974102A222B}"/>
    <pc:docChg chg="addSld modSld sldOrd addMainMaster modMainMaster">
      <pc:chgData name="Andrejs Mūrnieks" userId="S::murnieks@edu.lu.lv::3e8de971-bca6-4a40-98d7-345a6aeb0e19" providerId="AD" clId="Web-{49AA15F7-4B17-4392-8DFC-E974102A222B}" dt="2023-04-20T19:48:50.046" v="181" actId="20577"/>
      <pc:docMkLst>
        <pc:docMk/>
      </pc:docMkLst>
      <pc:sldChg chg="addSp delSp modSp add ord delAnim">
        <pc:chgData name="Andrejs Mūrnieks" userId="S::murnieks@edu.lu.lv::3e8de971-bca6-4a40-98d7-345a6aeb0e19" providerId="AD" clId="Web-{49AA15F7-4B17-4392-8DFC-E974102A222B}" dt="2023-04-20T19:48:50.046" v="181" actId="20577"/>
        <pc:sldMkLst>
          <pc:docMk/>
          <pc:sldMk cId="1021450872" sldId="261"/>
        </pc:sldMkLst>
        <pc:spChg chg="add del mod">
          <ac:chgData name="Andrejs Mūrnieks" userId="S::murnieks@edu.lu.lv::3e8de971-bca6-4a40-98d7-345a6aeb0e19" providerId="AD" clId="Web-{49AA15F7-4B17-4392-8DFC-E974102A222B}" dt="2023-04-20T19:39:06.037" v="24"/>
          <ac:spMkLst>
            <pc:docMk/>
            <pc:sldMk cId="1021450872" sldId="261"/>
            <ac:spMk id="3" creationId="{61EED743-FC9F-D4D0-EA59-B8BC3A68CD0B}"/>
          </ac:spMkLst>
        </pc:spChg>
        <pc:spChg chg="add del mod">
          <ac:chgData name="Andrejs Mūrnieks" userId="S::murnieks@edu.lu.lv::3e8de971-bca6-4a40-98d7-345a6aeb0e19" providerId="AD" clId="Web-{49AA15F7-4B17-4392-8DFC-E974102A222B}" dt="2023-04-20T19:38:06.584" v="4"/>
          <ac:spMkLst>
            <pc:docMk/>
            <pc:sldMk cId="1021450872" sldId="261"/>
            <ac:spMk id="5" creationId="{7A00C060-215E-6A09-F99F-F29770B331AB}"/>
          </ac:spMkLst>
        </pc:spChg>
        <pc:spChg chg="mod">
          <ac:chgData name="Andrejs Mūrnieks" userId="S::murnieks@edu.lu.lv::3e8de971-bca6-4a40-98d7-345a6aeb0e19" providerId="AD" clId="Web-{49AA15F7-4B17-4392-8DFC-E974102A222B}" dt="2023-04-20T19:39:01.881" v="23" actId="14100"/>
          <ac:spMkLst>
            <pc:docMk/>
            <pc:sldMk cId="1021450872" sldId="261"/>
            <ac:spMk id="7" creationId="{5CC4B2B4-4ED5-432E-B960-E06281E2E490}"/>
          </ac:spMkLst>
        </pc:spChg>
        <pc:spChg chg="del">
          <ac:chgData name="Andrejs Mūrnieks" userId="S::murnieks@edu.lu.lv::3e8de971-bca6-4a40-98d7-345a6aeb0e19" providerId="AD" clId="Web-{49AA15F7-4B17-4392-8DFC-E974102A222B}" dt="2023-04-20T19:38:23.381" v="7"/>
          <ac:spMkLst>
            <pc:docMk/>
            <pc:sldMk cId="1021450872" sldId="261"/>
            <ac:spMk id="9" creationId="{31D2C411-9FC4-43B4-89E6-30D6332F741C}"/>
          </ac:spMkLst>
        </pc:spChg>
        <pc:spChg chg="del">
          <ac:chgData name="Andrejs Mūrnieks" userId="S::murnieks@edu.lu.lv::3e8de971-bca6-4a40-98d7-345a6aeb0e19" providerId="AD" clId="Web-{49AA15F7-4B17-4392-8DFC-E974102A222B}" dt="2023-04-20T19:37:48.896" v="1"/>
          <ac:spMkLst>
            <pc:docMk/>
            <pc:sldMk cId="1021450872" sldId="261"/>
            <ac:spMk id="43010" creationId="{00000000-0000-0000-0000-000000000000}"/>
          </ac:spMkLst>
        </pc:spChg>
        <pc:spChg chg="del mod">
          <ac:chgData name="Andrejs Mūrnieks" userId="S::murnieks@edu.lu.lv::3e8de971-bca6-4a40-98d7-345a6aeb0e19" providerId="AD" clId="Web-{49AA15F7-4B17-4392-8DFC-E974102A222B}" dt="2023-04-20T19:38:01.240" v="3"/>
          <ac:spMkLst>
            <pc:docMk/>
            <pc:sldMk cId="1021450872" sldId="261"/>
            <ac:spMk id="43011" creationId="{00000000-0000-0000-0000-000000000000}"/>
          </ac:spMkLst>
        </pc:spChg>
        <pc:spChg chg="mod">
          <ac:chgData name="Andrejs Mūrnieks" userId="S::murnieks@edu.lu.lv::3e8de971-bca6-4a40-98d7-345a6aeb0e19" providerId="AD" clId="Web-{49AA15F7-4B17-4392-8DFC-E974102A222B}" dt="2023-04-20T19:48:50.046" v="181" actId="20577"/>
          <ac:spMkLst>
            <pc:docMk/>
            <pc:sldMk cId="1021450872" sldId="261"/>
            <ac:spMk id="43012" creationId="{00000000-0000-0000-0000-000000000000}"/>
          </ac:spMkLst>
        </pc:spChg>
      </pc:sldChg>
      <pc:sldMasterChg chg="add addSldLayout">
        <pc:chgData name="Andrejs Mūrnieks" userId="S::murnieks@edu.lu.lv::3e8de971-bca6-4a40-98d7-345a6aeb0e19" providerId="AD" clId="Web-{49AA15F7-4B17-4392-8DFC-E974102A222B}" dt="2023-04-20T19:37:42.255" v="0"/>
        <pc:sldMasterMkLst>
          <pc:docMk/>
          <pc:sldMasterMk cId="3342905289" sldId="2147483648"/>
        </pc:sldMasterMkLst>
        <pc:sldLayoutChg chg="ad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342905289" sldId="2147483648"/>
            <pc:sldLayoutMk cId="2356402336" sldId="2147483649"/>
          </pc:sldLayoutMkLst>
        </pc:sldLayoutChg>
        <pc:sldLayoutChg chg="ad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342905289" sldId="2147483648"/>
            <pc:sldLayoutMk cId="4164173375" sldId="2147483650"/>
          </pc:sldLayoutMkLst>
        </pc:sldLayoutChg>
        <pc:sldLayoutChg chg="ad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342905289" sldId="2147483648"/>
            <pc:sldLayoutMk cId="2266425532" sldId="2147483651"/>
          </pc:sldLayoutMkLst>
        </pc:sldLayoutChg>
        <pc:sldLayoutChg chg="ad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342905289" sldId="2147483648"/>
            <pc:sldLayoutMk cId="1597896197" sldId="2147483652"/>
          </pc:sldLayoutMkLst>
        </pc:sldLayoutChg>
        <pc:sldLayoutChg chg="ad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342905289" sldId="2147483648"/>
            <pc:sldLayoutMk cId="903897590" sldId="2147483653"/>
          </pc:sldLayoutMkLst>
        </pc:sldLayoutChg>
        <pc:sldLayoutChg chg="ad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342905289" sldId="2147483648"/>
            <pc:sldLayoutMk cId="1317765905" sldId="2147483654"/>
          </pc:sldLayoutMkLst>
        </pc:sldLayoutChg>
        <pc:sldLayoutChg chg="ad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342905289" sldId="2147483648"/>
            <pc:sldLayoutMk cId="235154993" sldId="2147483655"/>
          </pc:sldLayoutMkLst>
        </pc:sldLayoutChg>
        <pc:sldLayoutChg chg="ad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342905289" sldId="2147483648"/>
            <pc:sldLayoutMk cId="2498064713" sldId="2147483656"/>
          </pc:sldLayoutMkLst>
        </pc:sldLayoutChg>
        <pc:sldLayoutChg chg="ad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342905289" sldId="2147483648"/>
            <pc:sldLayoutMk cId="1090064775" sldId="2147483657"/>
          </pc:sldLayoutMkLst>
        </pc:sldLayoutChg>
        <pc:sldLayoutChg chg="ad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342905289" sldId="2147483648"/>
            <pc:sldLayoutMk cId="2706540823" sldId="2147483658"/>
          </pc:sldLayoutMkLst>
        </pc:sldLayoutChg>
        <pc:sldLayoutChg chg="ad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342905289" sldId="2147483648"/>
            <pc:sldLayoutMk cId="365224551" sldId="2147483659"/>
          </pc:sldLayoutMkLst>
        </pc:sldLayoutChg>
        <pc:sldLayoutChg chg="ad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342905289" sldId="2147483648"/>
            <pc:sldLayoutMk cId="3952711727" sldId="2147483660"/>
          </pc:sldLayoutMkLst>
        </pc:sldLayoutChg>
        <pc:sldLayoutChg chg="ad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342905289" sldId="2147483648"/>
            <pc:sldLayoutMk cId="1777129807" sldId="2147483661"/>
          </pc:sldLayoutMkLst>
        </pc:sldLayoutChg>
        <pc:sldLayoutChg chg="ad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342905289" sldId="2147483648"/>
            <pc:sldLayoutMk cId="3098936867" sldId="2147483662"/>
          </pc:sldLayoutMkLst>
        </pc:sldLayoutChg>
      </pc:sldMasterChg>
      <pc:sldMasterChg chg="replId modSldLayout">
        <pc:chgData name="Andrejs Mūrnieks" userId="S::murnieks@edu.lu.lv::3e8de971-bca6-4a40-98d7-345a6aeb0e19" providerId="AD" clId="Web-{49AA15F7-4B17-4392-8DFC-E974102A222B}" dt="2023-04-20T19:37:42.255" v="0"/>
        <pc:sldMasterMkLst>
          <pc:docMk/>
          <pc:sldMasterMk cId="3049302763" sldId="2147483663"/>
        </pc:sldMasterMkLst>
        <pc:sldLayoutChg chg="replI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049302763" sldId="2147483663"/>
            <pc:sldLayoutMk cId="2481608360" sldId="2147483664"/>
          </pc:sldLayoutMkLst>
        </pc:sldLayoutChg>
        <pc:sldLayoutChg chg="replI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049302763" sldId="2147483663"/>
            <pc:sldLayoutMk cId="1274472203" sldId="2147483665"/>
          </pc:sldLayoutMkLst>
        </pc:sldLayoutChg>
        <pc:sldLayoutChg chg="replI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049302763" sldId="2147483663"/>
            <pc:sldLayoutMk cId="1299732338" sldId="2147483666"/>
          </pc:sldLayoutMkLst>
        </pc:sldLayoutChg>
        <pc:sldLayoutChg chg="replI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049302763" sldId="2147483663"/>
            <pc:sldLayoutMk cId="3494197426" sldId="2147483667"/>
          </pc:sldLayoutMkLst>
        </pc:sldLayoutChg>
        <pc:sldLayoutChg chg="replI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049302763" sldId="2147483663"/>
            <pc:sldLayoutMk cId="3916651452" sldId="2147483668"/>
          </pc:sldLayoutMkLst>
        </pc:sldLayoutChg>
        <pc:sldLayoutChg chg="replI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049302763" sldId="2147483663"/>
            <pc:sldLayoutMk cId="862902728" sldId="2147483669"/>
          </pc:sldLayoutMkLst>
        </pc:sldLayoutChg>
        <pc:sldLayoutChg chg="replI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049302763" sldId="2147483663"/>
            <pc:sldLayoutMk cId="1918004020" sldId="2147483670"/>
          </pc:sldLayoutMkLst>
        </pc:sldLayoutChg>
        <pc:sldLayoutChg chg="replI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049302763" sldId="2147483663"/>
            <pc:sldLayoutMk cId="1654377868" sldId="2147483671"/>
          </pc:sldLayoutMkLst>
        </pc:sldLayoutChg>
        <pc:sldLayoutChg chg="replI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049302763" sldId="2147483663"/>
            <pc:sldLayoutMk cId="1262353682" sldId="2147483672"/>
          </pc:sldLayoutMkLst>
        </pc:sldLayoutChg>
        <pc:sldLayoutChg chg="replI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049302763" sldId="2147483663"/>
            <pc:sldLayoutMk cId="3495566023" sldId="2147483673"/>
          </pc:sldLayoutMkLst>
        </pc:sldLayoutChg>
        <pc:sldLayoutChg chg="replId">
          <pc:chgData name="Andrejs Mūrnieks" userId="S::murnieks@edu.lu.lv::3e8de971-bca6-4a40-98d7-345a6aeb0e19" providerId="AD" clId="Web-{49AA15F7-4B17-4392-8DFC-E974102A222B}" dt="2023-04-20T19:37:42.255" v="0"/>
          <pc:sldLayoutMkLst>
            <pc:docMk/>
            <pc:sldMasterMk cId="3049302763" sldId="2147483663"/>
            <pc:sldLayoutMk cId="2044191109" sldId="2147483674"/>
          </pc:sldLayoutMkLst>
        </pc:sldLayoutChg>
      </pc:sldMasterChg>
    </pc:docChg>
  </pc:docChgLst>
  <pc:docChgLst>
    <pc:chgData name="Gunita Elksne" userId="S::ge18002@edu.lu.lv::b99ef440-e145-4e76-b315-0c8517c1cf25" providerId="AD" clId="Web-{766323C8-8C24-4D3F-BFB8-84604FB4309C}"/>
    <pc:docChg chg="modSld">
      <pc:chgData name="Gunita Elksne" userId="S::ge18002@edu.lu.lv::b99ef440-e145-4e76-b315-0c8517c1cf25" providerId="AD" clId="Web-{766323C8-8C24-4D3F-BFB8-84604FB4309C}" dt="2023-06-09T08:54:52.585" v="1" actId="20577"/>
      <pc:docMkLst>
        <pc:docMk/>
      </pc:docMkLst>
      <pc:sldChg chg="modSp">
        <pc:chgData name="Gunita Elksne" userId="S::ge18002@edu.lu.lv::b99ef440-e145-4e76-b315-0c8517c1cf25" providerId="AD" clId="Web-{766323C8-8C24-4D3F-BFB8-84604FB4309C}" dt="2023-06-09T08:54:52.585" v="1" actId="20577"/>
        <pc:sldMkLst>
          <pc:docMk/>
          <pc:sldMk cId="1021450872" sldId="261"/>
        </pc:sldMkLst>
        <pc:spChg chg="mod">
          <ac:chgData name="Gunita Elksne" userId="S::ge18002@edu.lu.lv::b99ef440-e145-4e76-b315-0c8517c1cf25" providerId="AD" clId="Web-{766323C8-8C24-4D3F-BFB8-84604FB4309C}" dt="2023-06-09T08:54:52.585" v="1" actId="20577"/>
          <ac:spMkLst>
            <pc:docMk/>
            <pc:sldMk cId="1021450872" sldId="261"/>
            <ac:spMk id="43012" creationId="{00000000-0000-0000-0000-000000000000}"/>
          </ac:spMkLst>
        </pc:spChg>
      </pc:sldChg>
    </pc:docChg>
  </pc:docChgLst>
  <pc:docChgLst>
    <pc:chgData name="Andrejs Mūrnieks" userId="S::murnieks@edu.lu.lv::3e8de971-bca6-4a40-98d7-345a6aeb0e19" providerId="AD" clId="Web-{AB799CAE-C950-4CB5-B8A6-F1D7822463AE}"/>
    <pc:docChg chg="modSld">
      <pc:chgData name="Andrejs Mūrnieks" userId="S::murnieks@edu.lu.lv::3e8de971-bca6-4a40-98d7-345a6aeb0e19" providerId="AD" clId="Web-{AB799CAE-C950-4CB5-B8A6-F1D7822463AE}" dt="2023-03-23T09:12:01.476" v="456" actId="20577"/>
      <pc:docMkLst>
        <pc:docMk/>
      </pc:docMkLst>
      <pc:sldChg chg="addSp modSp addAnim modAnim">
        <pc:chgData name="Andrejs Mūrnieks" userId="S::murnieks@edu.lu.lv::3e8de971-bca6-4a40-98d7-345a6aeb0e19" providerId="AD" clId="Web-{AB799CAE-C950-4CB5-B8A6-F1D7822463AE}" dt="2023-03-23T08:59:23.073" v="240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AB799CAE-C950-4CB5-B8A6-F1D7822463AE}" dt="2023-03-23T08:58:51.823" v="231" actId="1076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AB799CAE-C950-4CB5-B8A6-F1D7822463AE}" dt="2023-03-23T08:58:56.651" v="232" actId="1076"/>
          <ac:spMkLst>
            <pc:docMk/>
            <pc:sldMk cId="1230155545" sldId="257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AB799CAE-C950-4CB5-B8A6-F1D7822463AE}" dt="2023-03-23T08:58:59.792" v="233" actId="1076"/>
          <ac:spMkLst>
            <pc:docMk/>
            <pc:sldMk cId="1230155545" sldId="257"/>
            <ac:spMk id="4" creationId="{4B07260F-CF2A-A113-7484-317A4F3055E2}"/>
          </ac:spMkLst>
        </pc:spChg>
        <pc:spChg chg="add mod">
          <ac:chgData name="Andrejs Mūrnieks" userId="S::murnieks@edu.lu.lv::3e8de971-bca6-4a40-98d7-345a6aeb0e19" providerId="AD" clId="Web-{AB799CAE-C950-4CB5-B8A6-F1D7822463AE}" dt="2023-03-23T08:59:02.042" v="234" actId="1076"/>
          <ac:spMkLst>
            <pc:docMk/>
            <pc:sldMk cId="1230155545" sldId="257"/>
            <ac:spMk id="5" creationId="{F614522E-4183-D925-56E9-F0762C590822}"/>
          </ac:spMkLst>
        </pc:spChg>
        <pc:spChg chg="add mod">
          <ac:chgData name="Andrejs Mūrnieks" userId="S::murnieks@edu.lu.lv::3e8de971-bca6-4a40-98d7-345a6aeb0e19" providerId="AD" clId="Web-{AB799CAE-C950-4CB5-B8A6-F1D7822463AE}" dt="2023-03-23T08:55:17.491" v="220" actId="1076"/>
          <ac:spMkLst>
            <pc:docMk/>
            <pc:sldMk cId="1230155545" sldId="257"/>
            <ac:spMk id="7" creationId="{5B88E42B-8162-D220-3C62-040E08750733}"/>
          </ac:spMkLst>
        </pc:spChg>
        <pc:spChg chg="add mod">
          <ac:chgData name="Andrejs Mūrnieks" userId="S::murnieks@edu.lu.lv::3e8de971-bca6-4a40-98d7-345a6aeb0e19" providerId="AD" clId="Web-{AB799CAE-C950-4CB5-B8A6-F1D7822463AE}" dt="2023-03-23T08:54:49.632" v="215" actId="1076"/>
          <ac:spMkLst>
            <pc:docMk/>
            <pc:sldMk cId="1230155545" sldId="257"/>
            <ac:spMk id="9" creationId="{60D04FE4-67F3-6505-CA77-96C9E787E1F7}"/>
          </ac:spMkLst>
        </pc:spChg>
        <pc:spChg chg="add mod">
          <ac:chgData name="Andrejs Mūrnieks" userId="S::murnieks@edu.lu.lv::3e8de971-bca6-4a40-98d7-345a6aeb0e19" providerId="AD" clId="Web-{AB799CAE-C950-4CB5-B8A6-F1D7822463AE}" dt="2023-03-23T08:58:39.229" v="230" actId="1076"/>
          <ac:spMkLst>
            <pc:docMk/>
            <pc:sldMk cId="1230155545" sldId="257"/>
            <ac:spMk id="11" creationId="{21BB84A8-ACE9-99A5-8E28-586F4F0A68D4}"/>
          </ac:spMkLst>
        </pc:spChg>
        <pc:picChg chg="add mod">
          <ac:chgData name="Andrejs Mūrnieks" userId="S::murnieks@edu.lu.lv::3e8de971-bca6-4a40-98d7-345a6aeb0e19" providerId="AD" clId="Web-{AB799CAE-C950-4CB5-B8A6-F1D7822463AE}" dt="2023-03-23T08:54:56.725" v="217" actId="1076"/>
          <ac:picMkLst>
            <pc:docMk/>
            <pc:sldMk cId="1230155545" sldId="257"/>
            <ac:picMk id="6" creationId="{A10B34B1-8156-5E38-59D0-D01AB516BDF8}"/>
          </ac:picMkLst>
        </pc:picChg>
        <pc:picChg chg="add mod">
          <ac:chgData name="Andrejs Mūrnieks" userId="S::murnieks@edu.lu.lv::3e8de971-bca6-4a40-98d7-345a6aeb0e19" providerId="AD" clId="Web-{AB799CAE-C950-4CB5-B8A6-F1D7822463AE}" dt="2023-03-23T08:55:08.085" v="219" actId="14100"/>
          <ac:picMkLst>
            <pc:docMk/>
            <pc:sldMk cId="1230155545" sldId="257"/>
            <ac:picMk id="8" creationId="{FB30C58E-C260-86D3-2BC4-4894BD5B489D}"/>
          </ac:picMkLst>
        </pc:picChg>
        <pc:picChg chg="add mod">
          <ac:chgData name="Andrejs Mūrnieks" userId="S::murnieks@edu.lu.lv::3e8de971-bca6-4a40-98d7-345a6aeb0e19" providerId="AD" clId="Web-{AB799CAE-C950-4CB5-B8A6-F1D7822463AE}" dt="2023-03-23T08:58:00.478" v="224" actId="14100"/>
          <ac:picMkLst>
            <pc:docMk/>
            <pc:sldMk cId="1230155545" sldId="257"/>
            <ac:picMk id="10" creationId="{8D5D27AE-42BF-1A05-CF97-FB49A49EEB7D}"/>
          </ac:picMkLst>
        </pc:picChg>
      </pc:sldChg>
      <pc:sldChg chg="modSp">
        <pc:chgData name="Andrejs Mūrnieks" userId="S::murnieks@edu.lu.lv::3e8de971-bca6-4a40-98d7-345a6aeb0e19" providerId="AD" clId="Web-{AB799CAE-C950-4CB5-B8A6-F1D7822463AE}" dt="2023-03-23T09:12:01.476" v="456" actId="20577"/>
        <pc:sldMkLst>
          <pc:docMk/>
          <pc:sldMk cId="1704715048" sldId="259"/>
        </pc:sldMkLst>
        <pc:spChg chg="mod">
          <ac:chgData name="Andrejs Mūrnieks" userId="S::murnieks@edu.lu.lv::3e8de971-bca6-4a40-98d7-345a6aeb0e19" providerId="AD" clId="Web-{AB799CAE-C950-4CB5-B8A6-F1D7822463AE}" dt="2023-03-23T09:10:50.163" v="427" actId="1076"/>
          <ac:spMkLst>
            <pc:docMk/>
            <pc:sldMk cId="1704715048" sldId="259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AB799CAE-C950-4CB5-B8A6-F1D7822463AE}" dt="2023-03-23T09:12:01.476" v="456" actId="20577"/>
          <ac:spMkLst>
            <pc:docMk/>
            <pc:sldMk cId="1704715048" sldId="259"/>
            <ac:spMk id="3" creationId="{6332C34D-5735-47D5-B218-A0A68ADE6AD5}"/>
          </ac:spMkLst>
        </pc:spChg>
      </pc:sldChg>
    </pc:docChg>
  </pc:docChgLst>
  <pc:docChgLst>
    <pc:chgData name="Manuels Hoakins Fernandess-Gonsaless" userId="90e28fec-564e-43b0-9c13-1b12e1cad7dc" providerId="ADAL" clId="{46ED061D-FC1F-47F1-B082-A8B5E677DFCC}"/>
    <pc:docChg chg="undo redo custSel addSld delSld modSld">
      <pc:chgData name="Manuels Hoakins Fernandess-Gonsaless" userId="90e28fec-564e-43b0-9c13-1b12e1cad7dc" providerId="ADAL" clId="{46ED061D-FC1F-47F1-B082-A8B5E677DFCC}" dt="2023-10-26T12:59:51.633" v="51"/>
      <pc:docMkLst>
        <pc:docMk/>
      </pc:docMkLst>
      <pc:sldChg chg="modAnim">
        <pc:chgData name="Manuels Hoakins Fernandess-Gonsaless" userId="90e28fec-564e-43b0-9c13-1b12e1cad7dc" providerId="ADAL" clId="{46ED061D-FC1F-47F1-B082-A8B5E677DFCC}" dt="2023-10-26T12:43:41.629" v="5"/>
        <pc:sldMkLst>
          <pc:docMk/>
          <pc:sldMk cId="1230155545" sldId="257"/>
        </pc:sldMkLst>
      </pc:sldChg>
      <pc:sldChg chg="add del">
        <pc:chgData name="Manuels Hoakins Fernandess-Gonsaless" userId="90e28fec-564e-43b0-9c13-1b12e1cad7dc" providerId="ADAL" clId="{46ED061D-FC1F-47F1-B082-A8B5E677DFCC}" dt="2023-10-26T12:43:09.676" v="4" actId="47"/>
        <pc:sldMkLst>
          <pc:docMk/>
          <pc:sldMk cId="0" sldId="268"/>
        </pc:sldMkLst>
      </pc:sldChg>
      <pc:sldChg chg="modSp mod modAnim">
        <pc:chgData name="Manuels Hoakins Fernandess-Gonsaless" userId="90e28fec-564e-43b0-9c13-1b12e1cad7dc" providerId="ADAL" clId="{46ED061D-FC1F-47F1-B082-A8B5E677DFCC}" dt="2023-10-26T12:59:51.633" v="51"/>
        <pc:sldMkLst>
          <pc:docMk/>
          <pc:sldMk cId="2205121355" sldId="270"/>
        </pc:sldMkLst>
        <pc:spChg chg="mod">
          <ac:chgData name="Manuels Hoakins Fernandess-Gonsaless" userId="90e28fec-564e-43b0-9c13-1b12e1cad7dc" providerId="ADAL" clId="{46ED061D-FC1F-47F1-B082-A8B5E677DFCC}" dt="2023-10-26T12:52:59.593" v="39" actId="113"/>
          <ac:spMkLst>
            <pc:docMk/>
            <pc:sldMk cId="2205121355" sldId="270"/>
            <ac:spMk id="3" creationId="{2D47DFD3-08DE-445C-BB4F-44C745BE0C50}"/>
          </ac:spMkLst>
        </pc:spChg>
      </pc:sldChg>
      <pc:sldChg chg="modSp mod modAnim">
        <pc:chgData name="Manuels Hoakins Fernandess-Gonsaless" userId="90e28fec-564e-43b0-9c13-1b12e1cad7dc" providerId="ADAL" clId="{46ED061D-FC1F-47F1-B082-A8B5E677DFCC}" dt="2023-10-26T12:59:33.387" v="48"/>
        <pc:sldMkLst>
          <pc:docMk/>
          <pc:sldMk cId="3006323167" sldId="271"/>
        </pc:sldMkLst>
        <pc:spChg chg="mod">
          <ac:chgData name="Manuels Hoakins Fernandess-Gonsaless" userId="90e28fec-564e-43b0-9c13-1b12e1cad7dc" providerId="ADAL" clId="{46ED061D-FC1F-47F1-B082-A8B5E677DFCC}" dt="2023-10-26T12:51:16.025" v="27" actId="113"/>
          <ac:spMkLst>
            <pc:docMk/>
            <pc:sldMk cId="3006323167" sldId="271"/>
            <ac:spMk id="2" creationId="{9948A091-0528-4E83-A2D8-B9EBC75DCA95}"/>
          </ac:spMkLst>
        </pc:spChg>
        <pc:spChg chg="mod">
          <ac:chgData name="Manuels Hoakins Fernandess-Gonsaless" userId="90e28fec-564e-43b0-9c13-1b12e1cad7dc" providerId="ADAL" clId="{46ED061D-FC1F-47F1-B082-A8B5E677DFCC}" dt="2023-10-26T12:54:22.791" v="45" actId="27636"/>
          <ac:spMkLst>
            <pc:docMk/>
            <pc:sldMk cId="3006323167" sldId="271"/>
            <ac:spMk id="3" creationId="{23D16226-3C6D-4862-8E7A-4C7101AC0FD4}"/>
          </ac:spMkLst>
        </pc:spChg>
      </pc:sldChg>
      <pc:sldChg chg="modAnim">
        <pc:chgData name="Manuels Hoakins Fernandess-Gonsaless" userId="90e28fec-564e-43b0-9c13-1b12e1cad7dc" providerId="ADAL" clId="{46ED061D-FC1F-47F1-B082-A8B5E677DFCC}" dt="2023-10-26T12:56:22.965" v="46"/>
        <pc:sldMkLst>
          <pc:docMk/>
          <pc:sldMk cId="4145115792" sldId="272"/>
        </pc:sldMkLst>
      </pc:sldChg>
    </pc:docChg>
  </pc:docChgLst>
  <pc:docChgLst>
    <pc:chgData name="Andrejs Mūrnieks" userId="S::murnieks@edu.lu.lv::3e8de971-bca6-4a40-98d7-345a6aeb0e19" providerId="AD" clId="Web-{CBCB92CD-65E4-48F7-9819-2862B81A6CF0}"/>
    <pc:docChg chg="modSld">
      <pc:chgData name="Andrejs Mūrnieks" userId="S::murnieks@edu.lu.lv::3e8de971-bca6-4a40-98d7-345a6aeb0e19" providerId="AD" clId="Web-{CBCB92CD-65E4-48F7-9819-2862B81A6CF0}" dt="2023-04-22T13:03:40.833" v="4" actId="20577"/>
      <pc:docMkLst>
        <pc:docMk/>
      </pc:docMkLst>
      <pc:sldChg chg="modSp">
        <pc:chgData name="Andrejs Mūrnieks" userId="S::murnieks@edu.lu.lv::3e8de971-bca6-4a40-98d7-345a6aeb0e19" providerId="AD" clId="Web-{CBCB92CD-65E4-48F7-9819-2862B81A6CF0}" dt="2023-04-22T13:03:31.552" v="2" actId="20577"/>
        <pc:sldMkLst>
          <pc:docMk/>
          <pc:sldMk cId="1236454275" sldId="260"/>
        </pc:sldMkLst>
        <pc:spChg chg="mod">
          <ac:chgData name="Andrejs Mūrnieks" userId="S::murnieks@edu.lu.lv::3e8de971-bca6-4a40-98d7-345a6aeb0e19" providerId="AD" clId="Web-{CBCB92CD-65E4-48F7-9819-2862B81A6CF0}" dt="2023-04-22T13:03:31.552" v="2" actId="20577"/>
          <ac:spMkLst>
            <pc:docMk/>
            <pc:sldMk cId="1236454275" sldId="260"/>
            <ac:spMk id="5" creationId="{0A4A4DFA-47AB-A076-8934-66768C2F9D26}"/>
          </ac:spMkLst>
        </pc:spChg>
      </pc:sldChg>
      <pc:sldChg chg="modSp">
        <pc:chgData name="Andrejs Mūrnieks" userId="S::murnieks@edu.lu.lv::3e8de971-bca6-4a40-98d7-345a6aeb0e19" providerId="AD" clId="Web-{CBCB92CD-65E4-48F7-9819-2862B81A6CF0}" dt="2023-04-22T13:03:40.833" v="4" actId="20577"/>
        <pc:sldMkLst>
          <pc:docMk/>
          <pc:sldMk cId="3534530201" sldId="262"/>
        </pc:sldMkLst>
        <pc:spChg chg="mod">
          <ac:chgData name="Andrejs Mūrnieks" userId="S::murnieks@edu.lu.lv::3e8de971-bca6-4a40-98d7-345a6aeb0e19" providerId="AD" clId="Web-{CBCB92CD-65E4-48F7-9819-2862B81A6CF0}" dt="2023-04-22T13:03:40.833" v="4" actId="20577"/>
          <ac:spMkLst>
            <pc:docMk/>
            <pc:sldMk cId="3534530201" sldId="262"/>
            <ac:spMk id="3" creationId="{B471C0E6-F2A4-E162-CD11-4EBE5137754F}"/>
          </ac:spMkLst>
        </pc:spChg>
      </pc:sldChg>
    </pc:docChg>
  </pc:docChgLst>
  <pc:docChgLst>
    <pc:chgData name="Andrejs Mūrnieks" userId="S::murnieks@edu.lu.lv::3e8de971-bca6-4a40-98d7-345a6aeb0e19" providerId="AD" clId="Web-{41F7CF8E-835B-4F07-811A-8B2EB04211D9}"/>
    <pc:docChg chg="addSld">
      <pc:chgData name="Andrejs Mūrnieks" userId="S::murnieks@edu.lu.lv::3e8de971-bca6-4a40-98d7-345a6aeb0e19" providerId="AD" clId="Web-{41F7CF8E-835B-4F07-811A-8B2EB04211D9}" dt="2023-02-09T14:54:37.946" v="1"/>
      <pc:docMkLst>
        <pc:docMk/>
      </pc:docMkLst>
      <pc:sldChg chg="add replId">
        <pc:chgData name="Andrejs Mūrnieks" userId="S::murnieks@edu.lu.lv::3e8de971-bca6-4a40-98d7-345a6aeb0e19" providerId="AD" clId="Web-{41F7CF8E-835B-4F07-811A-8B2EB04211D9}" dt="2023-02-09T14:54:35.914" v="0"/>
        <pc:sldMkLst>
          <pc:docMk/>
          <pc:sldMk cId="1704715048" sldId="259"/>
        </pc:sldMkLst>
      </pc:sldChg>
      <pc:sldChg chg="add replId">
        <pc:chgData name="Andrejs Mūrnieks" userId="S::murnieks@edu.lu.lv::3e8de971-bca6-4a40-98d7-345a6aeb0e19" providerId="AD" clId="Web-{41F7CF8E-835B-4F07-811A-8B2EB04211D9}" dt="2023-02-09T14:54:37.946" v="1"/>
        <pc:sldMkLst>
          <pc:docMk/>
          <pc:sldMk cId="1236454275" sldId="260"/>
        </pc:sldMkLst>
      </pc:sldChg>
    </pc:docChg>
  </pc:docChgLst>
  <pc:docChgLst>
    <pc:chgData name="Manuels Hoakins Fernandess-Gonsaless" userId="S::mf08052@edu.lu.lv::90e28fec-564e-43b0-9c13-1b12e1cad7dc" providerId="AD" clId="Web-{04A4F66C-4718-49AF-937A-A8EA2B381B44}"/>
    <pc:docChg chg="modSld">
      <pc:chgData name="Manuels Hoakins Fernandess-Gonsaless" userId="S::mf08052@edu.lu.lv::90e28fec-564e-43b0-9c13-1b12e1cad7dc" providerId="AD" clId="Web-{04A4F66C-4718-49AF-937A-A8EA2B381B44}" dt="2023-10-26T16:45:44.822" v="0" actId="20577"/>
      <pc:docMkLst>
        <pc:docMk/>
      </pc:docMkLst>
      <pc:sldChg chg="modSp">
        <pc:chgData name="Manuels Hoakins Fernandess-Gonsaless" userId="S::mf08052@edu.lu.lv::90e28fec-564e-43b0-9c13-1b12e1cad7dc" providerId="AD" clId="Web-{04A4F66C-4718-49AF-937A-A8EA2B381B44}" dt="2023-10-26T16:45:44.822" v="0" actId="20577"/>
        <pc:sldMkLst>
          <pc:docMk/>
          <pc:sldMk cId="2592969653" sldId="256"/>
        </pc:sldMkLst>
        <pc:spChg chg="mod">
          <ac:chgData name="Manuels Hoakins Fernandess-Gonsaless" userId="S::mf08052@edu.lu.lv::90e28fec-564e-43b0-9c13-1b12e1cad7dc" providerId="AD" clId="Web-{04A4F66C-4718-49AF-937A-A8EA2B381B44}" dt="2023-10-26T16:45:44.822" v="0" actId="20577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  <pc:docChgLst>
    <pc:chgData name="Andrejs Mūrnieks" userId="S::murnieks@edu.lu.lv::3e8de971-bca6-4a40-98d7-345a6aeb0e19" providerId="AD" clId="Web-{47796A5E-6ECA-42A9-A50B-4696C4398B2C}"/>
    <pc:docChg chg="modSld">
      <pc:chgData name="Andrejs Mūrnieks" userId="S::murnieks@edu.lu.lv::3e8de971-bca6-4a40-98d7-345a6aeb0e19" providerId="AD" clId="Web-{47796A5E-6ECA-42A9-A50B-4696C4398B2C}" dt="2023-04-24T12:52:31.460" v="33" actId="14100"/>
      <pc:docMkLst>
        <pc:docMk/>
      </pc:docMkLst>
      <pc:sldChg chg="addSp modSp mod setBg">
        <pc:chgData name="Andrejs Mūrnieks" userId="S::murnieks@edu.lu.lv::3e8de971-bca6-4a40-98d7-345a6aeb0e19" providerId="AD" clId="Web-{47796A5E-6ECA-42A9-A50B-4696C4398B2C}" dt="2023-04-24T12:51:50.553" v="20" actId="1076"/>
        <pc:sldMkLst>
          <pc:docMk/>
          <pc:sldMk cId="1704715048" sldId="259"/>
        </pc:sldMkLst>
        <pc:spChg chg="mod">
          <ac:chgData name="Andrejs Mūrnieks" userId="S::murnieks@edu.lu.lv::3e8de971-bca6-4a40-98d7-345a6aeb0e19" providerId="AD" clId="Web-{47796A5E-6ECA-42A9-A50B-4696C4398B2C}" dt="2023-04-24T12:51:50.553" v="20" actId="1076"/>
          <ac:spMkLst>
            <pc:docMk/>
            <pc:sldMk cId="1704715048" sldId="259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47796A5E-6ECA-42A9-A50B-4696C4398B2C}" dt="2023-04-24T12:51:18.396" v="18" actId="14100"/>
          <ac:spMkLst>
            <pc:docMk/>
            <pc:sldMk cId="1704715048" sldId="259"/>
            <ac:spMk id="3" creationId="{6332C34D-5735-47D5-B218-A0A68ADE6AD5}"/>
          </ac:spMkLst>
        </pc:spChg>
        <pc:spChg chg="add">
          <ac:chgData name="Andrejs Mūrnieks" userId="S::murnieks@edu.lu.lv::3e8de971-bca6-4a40-98d7-345a6aeb0e19" providerId="AD" clId="Web-{47796A5E-6ECA-42A9-A50B-4696C4398B2C}" dt="2023-04-24T12:50:13.769" v="1"/>
          <ac:spMkLst>
            <pc:docMk/>
            <pc:sldMk cId="1704715048" sldId="259"/>
            <ac:spMk id="9" creationId="{5D13CC36-B950-4F02-9BAF-9A7EB267398C}"/>
          </ac:spMkLst>
        </pc:spChg>
        <pc:spChg chg="add">
          <ac:chgData name="Andrejs Mūrnieks" userId="S::murnieks@edu.lu.lv::3e8de971-bca6-4a40-98d7-345a6aeb0e19" providerId="AD" clId="Web-{47796A5E-6ECA-42A9-A50B-4696C4398B2C}" dt="2023-04-24T12:50:13.769" v="1"/>
          <ac:spMkLst>
            <pc:docMk/>
            <pc:sldMk cId="1704715048" sldId="259"/>
            <ac:spMk id="11" creationId="{C1657055-16FE-41A2-B207-7880F6DCAB24}"/>
          </ac:spMkLst>
        </pc:spChg>
        <pc:spChg chg="add">
          <ac:chgData name="Andrejs Mūrnieks" userId="S::murnieks@edu.lu.lv::3e8de971-bca6-4a40-98d7-345a6aeb0e19" providerId="AD" clId="Web-{47796A5E-6ECA-42A9-A50B-4696C4398B2C}" dt="2023-04-24T12:50:13.769" v="1"/>
          <ac:spMkLst>
            <pc:docMk/>
            <pc:sldMk cId="1704715048" sldId="259"/>
            <ac:spMk id="13" creationId="{F3BD3BB9-3CB5-4253-A27D-6B7904723DE3}"/>
          </ac:spMkLst>
        </pc:spChg>
        <pc:picChg chg="add mod">
          <ac:chgData name="Andrejs Mūrnieks" userId="S::murnieks@edu.lu.lv::3e8de971-bca6-4a40-98d7-345a6aeb0e19" providerId="AD" clId="Web-{47796A5E-6ECA-42A9-A50B-4696C4398B2C}" dt="2023-04-24T12:51:25.349" v="19" actId="14100"/>
          <ac:picMkLst>
            <pc:docMk/>
            <pc:sldMk cId="1704715048" sldId="259"/>
            <ac:picMk id="4" creationId="{62013A9E-BCA6-C97C-3AEE-1837EB17F186}"/>
          </ac:picMkLst>
        </pc:picChg>
      </pc:sldChg>
      <pc:sldChg chg="modSp">
        <pc:chgData name="Andrejs Mūrnieks" userId="S::murnieks@edu.lu.lv::3e8de971-bca6-4a40-98d7-345a6aeb0e19" providerId="AD" clId="Web-{47796A5E-6ECA-42A9-A50B-4696C4398B2C}" dt="2023-04-24T12:52:31.460" v="33" actId="14100"/>
        <pc:sldMkLst>
          <pc:docMk/>
          <pc:sldMk cId="1236454275" sldId="260"/>
        </pc:sldMkLst>
        <pc:spChg chg="mod">
          <ac:chgData name="Andrejs Mūrnieks" userId="S::murnieks@edu.lu.lv::3e8de971-bca6-4a40-98d7-345a6aeb0e19" providerId="AD" clId="Web-{47796A5E-6ECA-42A9-A50B-4696C4398B2C}" dt="2023-04-24T12:52:31.460" v="33" actId="14100"/>
          <ac:spMkLst>
            <pc:docMk/>
            <pc:sldMk cId="1236454275" sldId="260"/>
            <ac:spMk id="5" creationId="{0A4A4DFA-47AB-A076-8934-66768C2F9D26}"/>
          </ac:spMkLst>
        </pc:spChg>
      </pc:sldChg>
    </pc:docChg>
  </pc:docChgLst>
  <pc:docChgLst>
    <pc:chgData name="Manuel Joaquin Fernandez Gonzalez" userId="90e28fec-564e-43b0-9c13-1b12e1cad7dc" providerId="ADAL" clId="{3CE76A8E-465D-49CC-BD5B-9EC3E7F415B7}"/>
    <pc:docChg chg="undo custSel addSld modSld sldOrd">
      <pc:chgData name="Manuel Joaquin Fernandez Gonzalez" userId="90e28fec-564e-43b0-9c13-1b12e1cad7dc" providerId="ADAL" clId="{3CE76A8E-465D-49CC-BD5B-9EC3E7F415B7}" dt="2023-04-21T16:48:20.992" v="130" actId="14826"/>
      <pc:docMkLst>
        <pc:docMk/>
      </pc:docMkLst>
      <pc:sldChg chg="modSp mod">
        <pc:chgData name="Manuel Joaquin Fernandez Gonzalez" userId="90e28fec-564e-43b0-9c13-1b12e1cad7dc" providerId="ADAL" clId="{3CE76A8E-465D-49CC-BD5B-9EC3E7F415B7}" dt="2023-04-21T13:53:48.836" v="35" actId="20577"/>
        <pc:sldMkLst>
          <pc:docMk/>
          <pc:sldMk cId="1230155545" sldId="257"/>
        </pc:sldMkLst>
        <pc:spChg chg="mod">
          <ac:chgData name="Manuel Joaquin Fernandez Gonzalez" userId="90e28fec-564e-43b0-9c13-1b12e1cad7dc" providerId="ADAL" clId="{3CE76A8E-465D-49CC-BD5B-9EC3E7F415B7}" dt="2023-04-21T13:53:48.836" v="35" actId="20577"/>
          <ac:spMkLst>
            <pc:docMk/>
            <pc:sldMk cId="1230155545" sldId="257"/>
            <ac:spMk id="2" creationId="{113EC399-75D5-46C3-9B45-FE17252B0780}"/>
          </ac:spMkLst>
        </pc:spChg>
      </pc:sldChg>
      <pc:sldChg chg="modSp mod">
        <pc:chgData name="Manuel Joaquin Fernandez Gonzalez" userId="90e28fec-564e-43b0-9c13-1b12e1cad7dc" providerId="ADAL" clId="{3CE76A8E-465D-49CC-BD5B-9EC3E7F415B7}" dt="2023-04-21T14:14:24.690" v="108" actId="20577"/>
        <pc:sldMkLst>
          <pc:docMk/>
          <pc:sldMk cId="1704715048" sldId="259"/>
        </pc:sldMkLst>
        <pc:spChg chg="mod">
          <ac:chgData name="Manuel Joaquin Fernandez Gonzalez" userId="90e28fec-564e-43b0-9c13-1b12e1cad7dc" providerId="ADAL" clId="{3CE76A8E-465D-49CC-BD5B-9EC3E7F415B7}" dt="2023-04-21T14:14:24.690" v="108" actId="20577"/>
          <ac:spMkLst>
            <pc:docMk/>
            <pc:sldMk cId="1704715048" sldId="259"/>
            <ac:spMk id="2" creationId="{113EC399-75D5-46C3-9B45-FE17252B0780}"/>
          </ac:spMkLst>
        </pc:spChg>
      </pc:sldChg>
      <pc:sldChg chg="modSp mod modAnim">
        <pc:chgData name="Manuel Joaquin Fernandez Gonzalez" userId="90e28fec-564e-43b0-9c13-1b12e1cad7dc" providerId="ADAL" clId="{3CE76A8E-465D-49CC-BD5B-9EC3E7F415B7}" dt="2023-04-21T14:16:12.541" v="112"/>
        <pc:sldMkLst>
          <pc:docMk/>
          <pc:sldMk cId="1236454275" sldId="260"/>
        </pc:sldMkLst>
        <pc:spChg chg="mod">
          <ac:chgData name="Manuel Joaquin Fernandez Gonzalez" userId="90e28fec-564e-43b0-9c13-1b12e1cad7dc" providerId="ADAL" clId="{3CE76A8E-465D-49CC-BD5B-9EC3E7F415B7}" dt="2023-04-21T13:47:35.295" v="7" actId="6549"/>
          <ac:spMkLst>
            <pc:docMk/>
            <pc:sldMk cId="1236454275" sldId="260"/>
            <ac:spMk id="2" creationId="{113EC399-75D5-46C3-9B45-FE17252B0780}"/>
          </ac:spMkLst>
        </pc:spChg>
        <pc:spChg chg="mod">
          <ac:chgData name="Manuel Joaquin Fernandez Gonzalez" userId="90e28fec-564e-43b0-9c13-1b12e1cad7dc" providerId="ADAL" clId="{3CE76A8E-465D-49CC-BD5B-9EC3E7F415B7}" dt="2023-04-21T14:16:12.541" v="112"/>
          <ac:spMkLst>
            <pc:docMk/>
            <pc:sldMk cId="1236454275" sldId="260"/>
            <ac:spMk id="5" creationId="{0A4A4DFA-47AB-A076-8934-66768C2F9D26}"/>
          </ac:spMkLst>
        </pc:spChg>
      </pc:sldChg>
      <pc:sldChg chg="modSp modAnim">
        <pc:chgData name="Manuel Joaquin Fernandez Gonzalez" userId="90e28fec-564e-43b0-9c13-1b12e1cad7dc" providerId="ADAL" clId="{3CE76A8E-465D-49CC-BD5B-9EC3E7F415B7}" dt="2023-04-21T14:15:05.395" v="111" actId="403"/>
        <pc:sldMkLst>
          <pc:docMk/>
          <pc:sldMk cId="1021450872" sldId="261"/>
        </pc:sldMkLst>
        <pc:spChg chg="mod">
          <ac:chgData name="Manuel Joaquin Fernandez Gonzalez" userId="90e28fec-564e-43b0-9c13-1b12e1cad7dc" providerId="ADAL" clId="{3CE76A8E-465D-49CC-BD5B-9EC3E7F415B7}" dt="2023-04-21T14:15:05.395" v="111" actId="403"/>
          <ac:spMkLst>
            <pc:docMk/>
            <pc:sldMk cId="1021450872" sldId="261"/>
            <ac:spMk id="43012" creationId="{00000000-0000-0000-0000-000000000000}"/>
          </ac:spMkLst>
        </pc:spChg>
      </pc:sldChg>
      <pc:sldChg chg="addSp modSp new mod setBg">
        <pc:chgData name="Manuel Joaquin Fernandez Gonzalez" userId="90e28fec-564e-43b0-9c13-1b12e1cad7dc" providerId="ADAL" clId="{3CE76A8E-465D-49CC-BD5B-9EC3E7F415B7}" dt="2023-04-21T14:17:53.377" v="129" actId="313"/>
        <pc:sldMkLst>
          <pc:docMk/>
          <pc:sldMk cId="3534530201" sldId="262"/>
        </pc:sldMkLst>
        <pc:spChg chg="mod">
          <ac:chgData name="Manuel Joaquin Fernandez Gonzalez" userId="90e28fec-564e-43b0-9c13-1b12e1cad7dc" providerId="ADAL" clId="{3CE76A8E-465D-49CC-BD5B-9EC3E7F415B7}" dt="2023-04-21T14:17:44.448" v="126" actId="26606"/>
          <ac:spMkLst>
            <pc:docMk/>
            <pc:sldMk cId="3534530201" sldId="262"/>
            <ac:spMk id="2" creationId="{5C88F97C-6A7C-C4B2-4996-30C4A61846F2}"/>
          </ac:spMkLst>
        </pc:spChg>
        <pc:spChg chg="mod">
          <ac:chgData name="Manuel Joaquin Fernandez Gonzalez" userId="90e28fec-564e-43b0-9c13-1b12e1cad7dc" providerId="ADAL" clId="{3CE76A8E-465D-49CC-BD5B-9EC3E7F415B7}" dt="2023-04-21T14:17:53.377" v="129" actId="313"/>
          <ac:spMkLst>
            <pc:docMk/>
            <pc:sldMk cId="3534530201" sldId="262"/>
            <ac:spMk id="3" creationId="{B471C0E6-F2A4-E162-CD11-4EBE5137754F}"/>
          </ac:spMkLst>
        </pc:spChg>
        <pc:spChg chg="add">
          <ac:chgData name="Manuel Joaquin Fernandez Gonzalez" userId="90e28fec-564e-43b0-9c13-1b12e1cad7dc" providerId="ADAL" clId="{3CE76A8E-465D-49CC-BD5B-9EC3E7F415B7}" dt="2023-04-21T14:17:44.448" v="126" actId="26606"/>
          <ac:spMkLst>
            <pc:docMk/>
            <pc:sldMk cId="3534530201" sldId="262"/>
            <ac:spMk id="10" creationId="{201CC55D-ED54-4C5C-95E6-10947BD1103B}"/>
          </ac:spMkLst>
        </pc:spChg>
        <pc:spChg chg="add">
          <ac:chgData name="Manuel Joaquin Fernandez Gonzalez" userId="90e28fec-564e-43b0-9c13-1b12e1cad7dc" providerId="ADAL" clId="{3CE76A8E-465D-49CC-BD5B-9EC3E7F415B7}" dt="2023-04-21T14:17:44.448" v="126" actId="26606"/>
          <ac:spMkLst>
            <pc:docMk/>
            <pc:sldMk cId="3534530201" sldId="262"/>
            <ac:spMk id="16" creationId="{3873B707-463F-40B0-8227-E8CC6C67EB25}"/>
          </ac:spMkLst>
        </pc:spChg>
        <pc:spChg chg="add">
          <ac:chgData name="Manuel Joaquin Fernandez Gonzalez" userId="90e28fec-564e-43b0-9c13-1b12e1cad7dc" providerId="ADAL" clId="{3CE76A8E-465D-49CC-BD5B-9EC3E7F415B7}" dt="2023-04-21T14:17:44.448" v="126" actId="26606"/>
          <ac:spMkLst>
            <pc:docMk/>
            <pc:sldMk cId="3534530201" sldId="262"/>
            <ac:spMk id="18" creationId="{C13237C8-E62C-4F0D-A318-BD6FB6C2D138}"/>
          </ac:spMkLst>
        </pc:spChg>
        <pc:spChg chg="add">
          <ac:chgData name="Manuel Joaquin Fernandez Gonzalez" userId="90e28fec-564e-43b0-9c13-1b12e1cad7dc" providerId="ADAL" clId="{3CE76A8E-465D-49CC-BD5B-9EC3E7F415B7}" dt="2023-04-21T14:17:44.448" v="126" actId="26606"/>
          <ac:spMkLst>
            <pc:docMk/>
            <pc:sldMk cId="3534530201" sldId="262"/>
            <ac:spMk id="20" creationId="{19C9EAEA-39D0-4B0E-A0EB-51E7B26740B1}"/>
          </ac:spMkLst>
        </pc:spChg>
        <pc:grpChg chg="add">
          <ac:chgData name="Manuel Joaquin Fernandez Gonzalez" userId="90e28fec-564e-43b0-9c13-1b12e1cad7dc" providerId="ADAL" clId="{3CE76A8E-465D-49CC-BD5B-9EC3E7F415B7}" dt="2023-04-21T14:17:44.448" v="126" actId="26606"/>
          <ac:grpSpMkLst>
            <pc:docMk/>
            <pc:sldMk cId="3534530201" sldId="262"/>
            <ac:grpSpMk id="12" creationId="{1DE889C7-FAD6-4397-98E2-05D503484459}"/>
          </ac:grpSpMkLst>
        </pc:grpChg>
        <pc:picChg chg="add mod">
          <ac:chgData name="Manuel Joaquin Fernandez Gonzalez" userId="90e28fec-564e-43b0-9c13-1b12e1cad7dc" providerId="ADAL" clId="{3CE76A8E-465D-49CC-BD5B-9EC3E7F415B7}" dt="2023-04-21T14:17:44.448" v="126" actId="26606"/>
          <ac:picMkLst>
            <pc:docMk/>
            <pc:sldMk cId="3534530201" sldId="262"/>
            <ac:picMk id="5" creationId="{5EDCFDDC-FB4A-664F-AE8B-613C7B38B2AF}"/>
          </ac:picMkLst>
        </pc:picChg>
      </pc:sldChg>
      <pc:sldChg chg="addSp modSp new mod ord setBg">
        <pc:chgData name="Manuel Joaquin Fernandez Gonzalez" userId="90e28fec-564e-43b0-9c13-1b12e1cad7dc" providerId="ADAL" clId="{3CE76A8E-465D-49CC-BD5B-9EC3E7F415B7}" dt="2023-04-21T16:48:20.992" v="130" actId="14826"/>
        <pc:sldMkLst>
          <pc:docMk/>
          <pc:sldMk cId="1047981963" sldId="263"/>
        </pc:sldMkLst>
        <pc:spChg chg="mod">
          <ac:chgData name="Manuel Joaquin Fernandez Gonzalez" userId="90e28fec-564e-43b0-9c13-1b12e1cad7dc" providerId="ADAL" clId="{3CE76A8E-465D-49CC-BD5B-9EC3E7F415B7}" dt="2023-04-21T14:13:50.591" v="90" actId="26606"/>
          <ac:spMkLst>
            <pc:docMk/>
            <pc:sldMk cId="1047981963" sldId="263"/>
            <ac:spMk id="2" creationId="{ED42AE9A-419B-D3B6-757F-7A2E14173229}"/>
          </ac:spMkLst>
        </pc:spChg>
        <pc:spChg chg="mod">
          <ac:chgData name="Manuel Joaquin Fernandez Gonzalez" userId="90e28fec-564e-43b0-9c13-1b12e1cad7dc" providerId="ADAL" clId="{3CE76A8E-465D-49CC-BD5B-9EC3E7F415B7}" dt="2023-04-21T14:13:55.432" v="93" actId="403"/>
          <ac:spMkLst>
            <pc:docMk/>
            <pc:sldMk cId="1047981963" sldId="263"/>
            <ac:spMk id="3" creationId="{0AA3E374-0736-3D37-22B5-EE8A7471C255}"/>
          </ac:spMkLst>
        </pc:spChg>
        <pc:spChg chg="add">
          <ac:chgData name="Manuel Joaquin Fernandez Gonzalez" userId="90e28fec-564e-43b0-9c13-1b12e1cad7dc" providerId="ADAL" clId="{3CE76A8E-465D-49CC-BD5B-9EC3E7F415B7}" dt="2023-04-21T14:13:50.591" v="90" actId="26606"/>
          <ac:spMkLst>
            <pc:docMk/>
            <pc:sldMk cId="1047981963" sldId="263"/>
            <ac:spMk id="10" creationId="{131BAD53-4E89-4F62-BBB7-26359763ED39}"/>
          </ac:spMkLst>
        </pc:spChg>
        <pc:spChg chg="add">
          <ac:chgData name="Manuel Joaquin Fernandez Gonzalez" userId="90e28fec-564e-43b0-9c13-1b12e1cad7dc" providerId="ADAL" clId="{3CE76A8E-465D-49CC-BD5B-9EC3E7F415B7}" dt="2023-04-21T14:13:50.591" v="90" actId="26606"/>
          <ac:spMkLst>
            <pc:docMk/>
            <pc:sldMk cId="1047981963" sldId="263"/>
            <ac:spMk id="12" creationId="{62756DA2-40EB-4C6F-B962-5822FFB54FB6}"/>
          </ac:spMkLst>
        </pc:spChg>
        <pc:picChg chg="add mod">
          <ac:chgData name="Manuel Joaquin Fernandez Gonzalez" userId="90e28fec-564e-43b0-9c13-1b12e1cad7dc" providerId="ADAL" clId="{3CE76A8E-465D-49CC-BD5B-9EC3E7F415B7}" dt="2023-04-21T16:48:20.992" v="130" actId="14826"/>
          <ac:picMkLst>
            <pc:docMk/>
            <pc:sldMk cId="1047981963" sldId="263"/>
            <ac:picMk id="5" creationId="{4328182D-EA3C-6A64-29DE-47FD8BD72C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CF665-F380-4811-9071-419B849779B3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B16A5-CD9B-4C97-B060-8E050616AE3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492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B16A5-CD9B-4C97-B060-8E050616AE3C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64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B16A5-CD9B-4C97-B060-8E050616AE3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13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60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11. klase</a:t>
            </a:r>
            <a:br>
              <a:rPr lang="lv-LV" sz="4800" dirty="0"/>
            </a:br>
            <a:r>
              <a:rPr lang="lv-LV" sz="4800" dirty="0"/>
              <a:t>1. modulis: Plaukstošas personības</a:t>
            </a:r>
            <a:br>
              <a:rPr lang="lv-LV" sz="4800" dirty="0"/>
            </a:br>
            <a:r>
              <a:rPr lang="lv-LV" sz="4800" dirty="0"/>
              <a:t>Tēma: Kāds es vēlos būt?</a:t>
            </a:r>
            <a:br>
              <a:rPr lang="lv-LV" sz="4800" dirty="0"/>
            </a:br>
            <a:r>
              <a:rPr lang="lv-LV" sz="4800" b="1" dirty="0"/>
              <a:t>2. nodarbība: Ko darīt ar brīvo laiku?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5417"/>
            <a:ext cx="9144000" cy="1655762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BEAA5C-6C9C-4003-8FF5-D647DDA97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881301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46" y="227054"/>
            <a:ext cx="9206524" cy="1037697"/>
          </a:xfrm>
        </p:spPr>
        <p:txBody>
          <a:bodyPr>
            <a:normAutofit fontScale="90000"/>
          </a:bodyPr>
          <a:lstStyle/>
          <a:p>
            <a:r>
              <a:rPr lang="lv-LV" sz="4000" b="1" dirty="0">
                <a:cs typeface="Calibri Light"/>
              </a:rPr>
              <a:t>Ierosme. </a:t>
            </a:r>
            <a:br>
              <a:rPr lang="lv-LV" sz="4000" b="1" dirty="0">
                <a:cs typeface="Calibri Light"/>
              </a:rPr>
            </a:br>
            <a:r>
              <a:rPr lang="lv-LV" sz="4000" b="1" dirty="0">
                <a:cs typeface="Calibri Light"/>
              </a:rPr>
              <a:t>Brīvais laiks dažādās sabiedrībās un laikmetos.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32C34D-5735-47D5-B218-A0A68ADE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46" y="1471979"/>
            <a:ext cx="7992534" cy="2454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v-LV" dirty="0">
                <a:cs typeface="Calibri"/>
              </a:rPr>
              <a:t>Brīvais laiks, kas cilvēkam visas dzīves ilgumā vidēji paliek pāri pēc darba (atskaitot ēšanu un gulēšanu): </a:t>
            </a:r>
            <a:endParaRPr lang="en-US" dirty="0"/>
          </a:p>
          <a:p>
            <a:r>
              <a:rPr lang="lv-LV" dirty="0">
                <a:cs typeface="Calibri"/>
              </a:rPr>
              <a:t>Agrārajā sabiedrībā – 3 gadi</a:t>
            </a:r>
          </a:p>
          <a:p>
            <a:r>
              <a:rPr lang="lv-LV" dirty="0">
                <a:cs typeface="Calibri"/>
              </a:rPr>
              <a:t>Industriālajā sabiedrībā – 12 gadi</a:t>
            </a:r>
            <a:endParaRPr lang="lv-LV" dirty="0"/>
          </a:p>
          <a:p>
            <a:r>
              <a:rPr lang="lv-LV" dirty="0">
                <a:cs typeface="Calibri"/>
              </a:rPr>
              <a:t>Informatīvajā sabiedrībā – 17 gadi</a:t>
            </a:r>
            <a:endParaRPr lang="lv-LV" dirty="0"/>
          </a:p>
          <a:p>
            <a:endParaRPr lang="lv-LV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7260F-CF2A-A113-7484-317A4F3055E2}"/>
              </a:ext>
            </a:extLst>
          </p:cNvPr>
          <p:cNvSpPr txBox="1"/>
          <p:nvPr/>
        </p:nvSpPr>
        <p:spPr>
          <a:xfrm>
            <a:off x="379044" y="4202722"/>
            <a:ext cx="65447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cs typeface="Calibri"/>
              </a:rPr>
              <a:t>Kāpēc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brīvā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laika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daudzums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pieaug</a:t>
            </a:r>
            <a:r>
              <a:rPr lang="en-US" sz="2800" dirty="0">
                <a:cs typeface="Calibri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4522E-4183-D925-56E9-F0762C590822}"/>
              </a:ext>
            </a:extLst>
          </p:cNvPr>
          <p:cNvSpPr txBox="1"/>
          <p:nvPr/>
        </p:nvSpPr>
        <p:spPr>
          <a:xfrm>
            <a:off x="381000" y="4735712"/>
            <a:ext cx="799058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cs typeface="Calibri"/>
              </a:rPr>
              <a:t>Tāpēc</a:t>
            </a:r>
            <a:r>
              <a:rPr lang="en-US" sz="2800" dirty="0">
                <a:cs typeface="Calibri"/>
              </a:rPr>
              <a:t>, ka </a:t>
            </a:r>
            <a:r>
              <a:rPr lang="en-US" sz="2800" dirty="0">
                <a:ea typeface="+mn-lt"/>
                <a:cs typeface="+mn-lt"/>
              </a:rPr>
              <a:t>– </a:t>
            </a:r>
            <a:r>
              <a:rPr lang="en-US" sz="2800" dirty="0" err="1">
                <a:cs typeface="Calibri"/>
              </a:rPr>
              <a:t>pilnveidojoties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tehnoloģijām</a:t>
            </a:r>
            <a:r>
              <a:rPr lang="en-US" sz="2800" dirty="0">
                <a:cs typeface="Calibri"/>
              </a:rPr>
              <a:t> </a:t>
            </a:r>
            <a:r>
              <a:rPr lang="en-US" sz="2800" dirty="0">
                <a:ea typeface="+mn-lt"/>
                <a:cs typeface="+mn-lt"/>
              </a:rPr>
              <a:t>– </a:t>
            </a:r>
            <a:r>
              <a:rPr lang="en-US" sz="2800" dirty="0" err="1">
                <a:cs typeface="Calibri"/>
              </a:rPr>
              <a:t>cilvēks</a:t>
            </a:r>
            <a:r>
              <a:rPr lang="en-US" sz="2800" dirty="0">
                <a:cs typeface="Calibri"/>
              </a:rPr>
              <a:t> var </a:t>
            </a:r>
            <a:r>
              <a:rPr lang="en-US" sz="2800" dirty="0" err="1">
                <a:cs typeface="Calibri"/>
              </a:rPr>
              <a:t>ātrāk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paveikt</a:t>
            </a:r>
            <a:r>
              <a:rPr lang="en-US" sz="2800" dirty="0">
                <a:cs typeface="Calibri"/>
              </a:rPr>
              <a:t> </a:t>
            </a:r>
            <a:r>
              <a:rPr lang="en-US" sz="2800" dirty="0" err="1">
                <a:cs typeface="Calibri"/>
              </a:rPr>
              <a:t>daudzus</a:t>
            </a:r>
            <a:r>
              <a:rPr lang="en-US" sz="2800" dirty="0">
                <a:cs typeface="Calibri"/>
              </a:rPr>
              <a:t> </a:t>
            </a:r>
            <a:r>
              <a:rPr lang="en-US" sz="2800" dirty="0" err="1">
                <a:cs typeface="Calibri"/>
              </a:rPr>
              <a:t>darbus</a:t>
            </a:r>
            <a:r>
              <a:rPr lang="en-US" sz="2800" dirty="0">
                <a:cs typeface="Calibri"/>
              </a:rPr>
              <a:t>.</a:t>
            </a: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10B34B1-8156-5E38-59D0-D01AB516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411" y="142331"/>
            <a:ext cx="2410074" cy="1566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88E42B-8162-D220-3C62-040E08750733}"/>
              </a:ext>
            </a:extLst>
          </p:cNvPr>
          <p:cNvSpPr txBox="1"/>
          <p:nvPr/>
        </p:nvSpPr>
        <p:spPr>
          <a:xfrm>
            <a:off x="8934938" y="1793125"/>
            <a:ext cx="322189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i="1" dirty="0">
                <a:latin typeface="Lato"/>
                <a:ea typeface="Lato"/>
                <a:cs typeface="Lato"/>
              </a:rPr>
              <a:t>Egyptian farming, c. 1200 BCE. By The Yorck Project, Public Domain.</a:t>
            </a:r>
            <a:endParaRPr lang="en-US" sz="800" dirty="0">
              <a:cs typeface="Calibri"/>
            </a:endParaRPr>
          </a:p>
        </p:txBody>
      </p:sp>
      <p:pic>
        <p:nvPicPr>
          <p:cNvPr id="8" name="Picture 8" descr="A picture containing outdoor, grass, old, pulling&#10;&#10;Description automatically generated">
            <a:extLst>
              <a:ext uri="{FF2B5EF4-FFF2-40B4-BE49-F238E27FC236}">
                <a16:creationId xmlns:a16="http://schemas.microsoft.com/office/drawing/2014/main" id="{FB30C58E-C260-86D3-2BC4-4894BD5B4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2093293"/>
            <a:ext cx="2475119" cy="1833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D04FE4-67F3-6505-CA77-96C9E787E1F7}"/>
              </a:ext>
            </a:extLst>
          </p:cNvPr>
          <p:cNvSpPr txBox="1"/>
          <p:nvPr/>
        </p:nvSpPr>
        <p:spPr>
          <a:xfrm>
            <a:off x="9340848" y="4011509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https://historyofeating.umwblogs.org/advance-agricultural/</a:t>
            </a:r>
            <a:endParaRPr lang="en-US" sz="800" dirty="0">
              <a:cs typeface="Calibri"/>
            </a:endParaRPr>
          </a:p>
        </p:txBody>
      </p:sp>
      <p:pic>
        <p:nvPicPr>
          <p:cNvPr id="10" name="Picture 10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8D5D27AE-42BF-1A05-CF97-FB49A49EE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472" y="4277756"/>
            <a:ext cx="2453417" cy="1621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BB84A8-ACE9-99A5-8E28-586F4F0A68D4}"/>
              </a:ext>
            </a:extLst>
          </p:cNvPr>
          <p:cNvSpPr txBox="1"/>
          <p:nvPr/>
        </p:nvSpPr>
        <p:spPr>
          <a:xfrm>
            <a:off x="9340848" y="5929725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https://medium.com/@sheikhFaheem/impact-of-computer-on-society-f26b3fa82587</a:t>
            </a:r>
            <a:endParaRPr lang="en-US" sz="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1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2670-9B4B-47CD-AE80-009A73C0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1. </a:t>
            </a:r>
            <a:r>
              <a:rPr lang="en-GB" sz="4400" b="1" dirty="0" err="1"/>
              <a:t>aktivitāte</a:t>
            </a:r>
            <a:r>
              <a:rPr lang="en-GB" sz="4400" b="1" dirty="0"/>
              <a:t>.  </a:t>
            </a:r>
            <a:r>
              <a:rPr lang="en-GB" sz="4400" b="1" dirty="0" err="1"/>
              <a:t>Kāda</a:t>
            </a:r>
            <a:r>
              <a:rPr lang="en-GB" sz="4400" b="1" dirty="0"/>
              <a:t> </a:t>
            </a:r>
            <a:r>
              <a:rPr lang="en-GB" sz="4400" b="1" dirty="0" err="1"/>
              <a:t>ir</a:t>
            </a:r>
            <a:r>
              <a:rPr lang="en-GB" sz="4400" b="1" dirty="0"/>
              <a:t> mana </a:t>
            </a:r>
            <a:r>
              <a:rPr lang="en-GB" sz="4400" b="1" dirty="0" err="1"/>
              <a:t>dienas</a:t>
            </a:r>
            <a:r>
              <a:rPr lang="en-GB" sz="4400" b="1" dirty="0"/>
              <a:t> </a:t>
            </a:r>
            <a:r>
              <a:rPr lang="en-GB" sz="4400" b="1" dirty="0" err="1"/>
              <a:t>kārtība</a:t>
            </a:r>
            <a:r>
              <a:rPr lang="en-GB" sz="4400" b="1" dirty="0"/>
              <a:t>? </a:t>
            </a:r>
            <a:endParaRPr lang="lv-LV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79C53-B8C4-4D28-B2D4-2F4056C14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0702" cy="4351338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lv-LV" sz="3600" dirty="0"/>
              <a:t>Cik stundas tev  ir pilnīgi brīvas?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v-LV" sz="3600" dirty="0"/>
              <a:t>Ko reāli tu dari šajā laikā? 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v-LV" sz="3600" dirty="0"/>
              <a:t>Padomā: Cik apzināti tu izmanto savu brīvo laiku? </a:t>
            </a:r>
          </a:p>
          <a:p>
            <a:pPr marL="0" indent="0" algn="just">
              <a:buNone/>
            </a:pP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A84B1-3A72-4262-BA00-C15547D54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66"/>
          <a:stretch/>
        </p:blipFill>
        <p:spPr>
          <a:xfrm rot="1089394">
            <a:off x="7158210" y="2362240"/>
            <a:ext cx="4003288" cy="349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5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37BD-652A-4991-84F1-78210DB3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49" y="0"/>
            <a:ext cx="10515600" cy="1325563"/>
          </a:xfrm>
        </p:spPr>
        <p:txBody>
          <a:bodyPr/>
          <a:lstStyle/>
          <a:p>
            <a:r>
              <a:rPr lang="lv-LV" sz="4400" b="1" dirty="0">
                <a:cs typeface="Calibri Light"/>
              </a:rPr>
              <a:t>2. aktivitāte. Brīvais laiks Senajā Grieķijā.</a:t>
            </a:r>
            <a:endParaRPr lang="lv-LV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7DFD3-08DE-445C-BB4F-44C745BE0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081344"/>
            <a:ext cx="8911856" cy="5649065"/>
          </a:xfrm>
        </p:spPr>
        <p:txBody>
          <a:bodyPr>
            <a:normAutofit/>
          </a:bodyPr>
          <a:lstStyle/>
          <a:p>
            <a:pPr algn="just"/>
            <a:r>
              <a:rPr lang="lv-LV" sz="3000" dirty="0">
                <a:cs typeface="Calibri"/>
              </a:rPr>
              <a:t>Vārds ‘</a:t>
            </a:r>
            <a:r>
              <a:rPr lang="lv-LV" sz="3000" b="1" dirty="0" err="1">
                <a:cs typeface="Calibri"/>
              </a:rPr>
              <a:t>sholē</a:t>
            </a:r>
            <a:r>
              <a:rPr lang="lv-LV" sz="3000" dirty="0">
                <a:cs typeface="Calibri"/>
              </a:rPr>
              <a:t>’ (</a:t>
            </a:r>
            <a:r>
              <a:rPr lang="lv-LV" sz="3000" i="1" dirty="0" err="1">
                <a:cs typeface="Calibri"/>
              </a:rPr>
              <a:t>σχολή</a:t>
            </a:r>
            <a:r>
              <a:rPr lang="lv-LV" sz="3000" dirty="0">
                <a:cs typeface="Calibri"/>
              </a:rPr>
              <a:t>)  senajiem grieķiem nozīmēja - brīvais laiks, </a:t>
            </a:r>
            <a:r>
              <a:rPr lang="lv-LV" sz="3000" b="1" dirty="0">
                <a:cs typeface="Calibri"/>
              </a:rPr>
              <a:t>atpūta</a:t>
            </a:r>
            <a:r>
              <a:rPr lang="lv-LV" sz="3000" dirty="0">
                <a:cs typeface="Calibri"/>
              </a:rPr>
              <a:t>!</a:t>
            </a:r>
          </a:p>
          <a:p>
            <a:pPr lvl="1" algn="just"/>
            <a:r>
              <a:rPr lang="lv-LV" sz="2600" dirty="0">
                <a:cs typeface="Calibri"/>
              </a:rPr>
              <a:t>No šī sengrieķu vārda cēlies vārds ‘skola’ (grieķu valodā: </a:t>
            </a:r>
            <a:r>
              <a:rPr lang="lv-LV" sz="2600" i="1" dirty="0" err="1">
                <a:cs typeface="Calibri"/>
              </a:rPr>
              <a:t>σχολείο</a:t>
            </a:r>
            <a:r>
              <a:rPr lang="lv-LV" sz="2600" dirty="0">
                <a:cs typeface="Calibri"/>
              </a:rPr>
              <a:t>).</a:t>
            </a:r>
          </a:p>
          <a:p>
            <a:pPr algn="just"/>
            <a:r>
              <a:rPr lang="lv-LV" sz="3000" dirty="0">
                <a:cs typeface="Calibri"/>
              </a:rPr>
              <a:t>Skola sengrieķiem bija saturīgi pavadīts </a:t>
            </a:r>
            <a:r>
              <a:rPr lang="lv-LV" sz="3000" b="1" dirty="0">
                <a:cs typeface="Calibri"/>
              </a:rPr>
              <a:t>brīvais laiks</a:t>
            </a:r>
            <a:r>
              <a:rPr lang="lv-LV" sz="3000" dirty="0">
                <a:cs typeface="Calibri"/>
              </a:rPr>
              <a:t>, ko viņi veltīja </a:t>
            </a:r>
            <a:r>
              <a:rPr lang="lv-LV" sz="3000" b="1" dirty="0">
                <a:cs typeface="Calibri"/>
              </a:rPr>
              <a:t>sevis attīstībai</a:t>
            </a:r>
            <a:r>
              <a:rPr lang="lv-LV" sz="3000" dirty="0">
                <a:cs typeface="Calibri"/>
              </a:rPr>
              <a:t>, pilnveidojot savas prasmes spriest, rēķināt, izteikties.</a:t>
            </a:r>
          </a:p>
          <a:p>
            <a:pPr lvl="1" algn="just"/>
            <a:r>
              <a:rPr lang="lv-LV" sz="2600" dirty="0">
                <a:cs typeface="Calibri"/>
              </a:rPr>
              <a:t>Taču to varēja atļauties tikai turīgi cilvēki, kuriem bija vergi, kas strādāja lauku darbus vai nodarbojās ar amatniecību.</a:t>
            </a:r>
          </a:p>
          <a:p>
            <a:pPr algn="just"/>
            <a:r>
              <a:rPr lang="lv-LV" sz="3000" dirty="0">
                <a:cs typeface="Calibri"/>
              </a:rPr>
              <a:t>Šādu brīvo pilsoņu bērnus (bet tikai zēnus) uz skolu </a:t>
            </a:r>
            <a:r>
              <a:rPr lang="lv-LV" sz="3000" b="1" dirty="0">
                <a:cs typeface="Calibri"/>
              </a:rPr>
              <a:t>pavadīja</a:t>
            </a:r>
            <a:r>
              <a:rPr lang="lv-LV" sz="3000" dirty="0">
                <a:cs typeface="Calibri"/>
              </a:rPr>
              <a:t> vergs, ko sauc par </a:t>
            </a:r>
            <a:r>
              <a:rPr lang="lv-LV" sz="3000" b="1" dirty="0">
                <a:cs typeface="Calibri"/>
              </a:rPr>
              <a:t>pedagogu</a:t>
            </a:r>
            <a:r>
              <a:rPr lang="lv-LV" sz="3000" dirty="0">
                <a:cs typeface="Calibri"/>
              </a:rPr>
              <a:t> (bērnu vadītāju), kurš rūpējās, lai zēns nokļūst pie </a:t>
            </a:r>
            <a:r>
              <a:rPr lang="lv-LV" sz="3000" dirty="0" err="1">
                <a:cs typeface="Calibri"/>
              </a:rPr>
              <a:t>sholarha</a:t>
            </a:r>
            <a:r>
              <a:rPr lang="lv-LV" sz="3000" dirty="0">
                <a:cs typeface="Calibri"/>
              </a:rPr>
              <a:t> (skolotāja) un pēc nodarbībām pavadīja mājupceļā.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6FBF0B0-76FD-4B0C-8304-6F3C1279E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28" y="1711840"/>
            <a:ext cx="2516372" cy="37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A091-0528-4E83-A2D8-B9EBC75D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74" y="99311"/>
            <a:ext cx="10515600" cy="1325563"/>
          </a:xfrm>
        </p:spPr>
        <p:txBody>
          <a:bodyPr/>
          <a:lstStyle/>
          <a:p>
            <a:r>
              <a:rPr lang="en-US" altLang="en-US" sz="4400" b="1" kern="1200" dirty="0" err="1">
                <a:latin typeface="+mj-lt"/>
                <a:ea typeface="+mj-ea"/>
                <a:cs typeface="+mj-cs"/>
              </a:rPr>
              <a:t>Brīvais</a:t>
            </a:r>
            <a:r>
              <a:rPr lang="en-US" altLang="en-US" sz="44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4400" b="1" kern="1200" dirty="0" err="1">
                <a:latin typeface="+mj-lt"/>
                <a:ea typeface="+mj-ea"/>
                <a:cs typeface="+mj-cs"/>
              </a:rPr>
              <a:t>laiks</a:t>
            </a:r>
            <a:r>
              <a:rPr lang="en-US" altLang="en-US" sz="4400" b="1" kern="1200" dirty="0">
                <a:latin typeface="+mj-lt"/>
                <a:ea typeface="+mj-ea"/>
                <a:cs typeface="+mj-cs"/>
              </a:rPr>
              <a:t> un </a:t>
            </a:r>
            <a:r>
              <a:rPr lang="en-US" altLang="en-US" sz="4400" b="1" kern="1200" dirty="0" err="1">
                <a:latin typeface="+mj-lt"/>
                <a:ea typeface="+mj-ea"/>
                <a:cs typeface="+mj-cs"/>
              </a:rPr>
              <a:t>darbs</a:t>
            </a:r>
            <a:r>
              <a:rPr lang="en-US" altLang="en-US" sz="44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4400" b="1" kern="1200" dirty="0" err="1">
                <a:latin typeface="+mj-lt"/>
                <a:ea typeface="+mj-ea"/>
                <a:cs typeface="+mj-cs"/>
              </a:rPr>
              <a:t>Eirop</a:t>
            </a:r>
            <a:r>
              <a:rPr lang="lv-LV" altLang="en-US" sz="4400" b="1" kern="1200" dirty="0">
                <a:latin typeface="+mj-lt"/>
                <a:ea typeface="+mj-ea"/>
                <a:cs typeface="+mj-cs"/>
              </a:rPr>
              <a:t>ā</a:t>
            </a:r>
            <a:endParaRPr lang="lv-LV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6226-3C6D-4862-8E7A-4C7101AC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74" y="1253331"/>
            <a:ext cx="8656675" cy="532822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  <a:defRPr/>
            </a:pPr>
            <a:r>
              <a:rPr lang="lv-LV" altLang="en-US" sz="3200" dirty="0"/>
              <a:t>Eiropā, </a:t>
            </a:r>
            <a:r>
              <a:rPr lang="en-US" altLang="en-US" sz="3200" dirty="0" err="1"/>
              <a:t>izplatoties</a:t>
            </a:r>
            <a:r>
              <a:rPr lang="en-US" altLang="en-US" sz="3200" dirty="0"/>
              <a:t> </a:t>
            </a:r>
            <a:r>
              <a:rPr lang="en-US" altLang="en-US" sz="3200" dirty="0" err="1"/>
              <a:t>kristietībai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ieviesās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tradīcija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svinēt</a:t>
            </a:r>
            <a:r>
              <a:rPr lang="en-US" altLang="en-US" sz="3200" dirty="0"/>
              <a:t> </a:t>
            </a:r>
            <a:r>
              <a:rPr lang="en-US" altLang="en-US" sz="3200" b="1" dirty="0" err="1"/>
              <a:t>nedēļas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septīto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dienu</a:t>
            </a:r>
            <a:r>
              <a:rPr lang="en-US" altLang="en-US" sz="3200" b="1" dirty="0"/>
              <a:t> </a:t>
            </a:r>
            <a:r>
              <a:rPr lang="en-US" altLang="en-US" sz="3200" dirty="0"/>
              <a:t>-  </a:t>
            </a:r>
            <a:r>
              <a:rPr lang="en-US" altLang="en-US" sz="3200" dirty="0" err="1"/>
              <a:t>veltot</a:t>
            </a:r>
            <a:r>
              <a:rPr lang="en-US" altLang="en-US" sz="3200" dirty="0"/>
              <a:t> to </a:t>
            </a:r>
            <a:r>
              <a:rPr lang="en-US" altLang="en-US" sz="3200" dirty="0" err="1"/>
              <a:t>reliģiskiem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rituāliem</a:t>
            </a:r>
            <a:r>
              <a:rPr lang="en-US" altLang="en-US" sz="3200" dirty="0"/>
              <a:t> un </a:t>
            </a:r>
            <a:r>
              <a:rPr lang="en-US" altLang="en-US" sz="3200" dirty="0" err="1"/>
              <a:t>atpūtai</a:t>
            </a:r>
            <a:r>
              <a:rPr lang="en-US" altLang="en-US" sz="3200" dirty="0"/>
              <a:t> (</a:t>
            </a:r>
            <a:r>
              <a:rPr lang="en-US" altLang="en-US" sz="3200" dirty="0" err="1"/>
              <a:t>Sabats</a:t>
            </a:r>
            <a:r>
              <a:rPr lang="en-US" altLang="en-US" sz="3200" dirty="0"/>
              <a:t>. </a:t>
            </a:r>
            <a:r>
              <a:rPr lang="en-US" altLang="en-US" sz="3200" dirty="0" err="1"/>
              <a:t>Svētdiena</a:t>
            </a:r>
            <a:r>
              <a:rPr lang="en-US" altLang="en-US" sz="3200" dirty="0"/>
              <a:t>.)</a:t>
            </a:r>
            <a:endParaRPr lang="en-US" altLang="en-US" sz="3200" dirty="0">
              <a:cs typeface="Calibri"/>
            </a:endParaRPr>
          </a:p>
          <a:p>
            <a:pPr marL="0" indent="0" algn="just">
              <a:buNone/>
              <a:defRPr/>
            </a:pPr>
            <a:r>
              <a:rPr lang="en-US" altLang="en-US" sz="3200" dirty="0" err="1"/>
              <a:t>Īpaša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cilvēku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grupa</a:t>
            </a:r>
            <a:r>
              <a:rPr lang="en-US" altLang="en-US" sz="3200" dirty="0"/>
              <a:t> - </a:t>
            </a:r>
            <a:r>
              <a:rPr lang="en-US" altLang="en-US" sz="3200" dirty="0" err="1"/>
              <a:t>mūki</a:t>
            </a:r>
            <a:r>
              <a:rPr lang="en-US" altLang="en-US" sz="3200" dirty="0"/>
              <a:t> - </a:t>
            </a:r>
            <a:r>
              <a:rPr lang="en-US" altLang="en-US" sz="3200" dirty="0" err="1"/>
              <a:t>nodalījās</a:t>
            </a:r>
            <a:r>
              <a:rPr lang="en-US" altLang="en-US" sz="3200" dirty="0"/>
              <a:t> no </a:t>
            </a:r>
            <a:r>
              <a:rPr lang="en-US" altLang="en-US" sz="3200" dirty="0" err="1"/>
              <a:t>sabiedrības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vientuļās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vietās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kur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cēla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klosterus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lai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veltītu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laiku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lūgšanām</a:t>
            </a:r>
            <a:r>
              <a:rPr lang="en-US" altLang="en-US" sz="3200" dirty="0"/>
              <a:t>.  </a:t>
            </a:r>
            <a:r>
              <a:rPr lang="en-US" altLang="en-US" sz="3200" dirty="0" err="1"/>
              <a:t>Mūku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vidū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izplatījās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viedoklis</a:t>
            </a:r>
            <a:r>
              <a:rPr lang="en-US" altLang="en-US" sz="3200" dirty="0"/>
              <a:t>, ka </a:t>
            </a:r>
            <a:r>
              <a:rPr lang="en-US" altLang="en-US" sz="3200" b="1" dirty="0" err="1"/>
              <a:t>darbs</a:t>
            </a:r>
            <a:r>
              <a:rPr lang="en-US" altLang="en-US" sz="3200" b="1" dirty="0"/>
              <a:t> var </a:t>
            </a:r>
            <a:r>
              <a:rPr lang="en-US" altLang="en-US" sz="3200" b="1" dirty="0" err="1"/>
              <a:t>kļūt</a:t>
            </a:r>
            <a:r>
              <a:rPr lang="en-US" altLang="en-US" sz="3200" b="1" dirty="0"/>
              <a:t> par </a:t>
            </a:r>
            <a:r>
              <a:rPr lang="en-US" altLang="en-US" sz="3200" b="1" dirty="0" err="1"/>
              <a:t>brīvā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laika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pavadīšanas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veidu</a:t>
            </a:r>
            <a:r>
              <a:rPr lang="en-US" altLang="en-US" sz="3200" dirty="0"/>
              <a:t>.</a:t>
            </a:r>
            <a:endParaRPr lang="lv-LV" altLang="en-US" sz="3200" dirty="0"/>
          </a:p>
          <a:p>
            <a:pPr marL="457200" lvl="1" indent="0" algn="just">
              <a:buNone/>
              <a:defRPr/>
            </a:pPr>
            <a:r>
              <a:rPr lang="en-US" altLang="en-US" sz="2800" dirty="0" err="1"/>
              <a:t>Mūks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Nursijas</a:t>
            </a:r>
            <a:r>
              <a:rPr lang="en-US" altLang="en-US" sz="2800" dirty="0"/>
              <a:t> Benedikts </a:t>
            </a:r>
            <a:r>
              <a:rPr lang="en-US" altLang="en-US" sz="2800" dirty="0" err="1"/>
              <a:t>uzskatīja</a:t>
            </a:r>
            <a:r>
              <a:rPr lang="en-US" altLang="en-US" sz="2800" dirty="0"/>
              <a:t>, ka </a:t>
            </a:r>
            <a:r>
              <a:rPr lang="en-US" altLang="en-US" sz="2800" dirty="0" err="1"/>
              <a:t>darbs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sava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veida</a:t>
            </a:r>
            <a:r>
              <a:rPr lang="en-US" altLang="en-US" sz="2800" dirty="0"/>
              <a:t> </a:t>
            </a:r>
            <a:r>
              <a:rPr lang="en-US" altLang="en-US" sz="2800" b="1" dirty="0" err="1"/>
              <a:t>garīga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prakse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Viņš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uzcēla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klosteri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Montekasino</a:t>
            </a:r>
            <a:r>
              <a:rPr lang="en-US" altLang="en-US" sz="2800" dirty="0"/>
              <a:t> (</a:t>
            </a:r>
            <a:r>
              <a:rPr lang="en-US" altLang="en-US" sz="2800" dirty="0" err="1"/>
              <a:t>Itālijā</a:t>
            </a:r>
            <a:r>
              <a:rPr lang="en-US" altLang="en-US" sz="2800" dirty="0"/>
              <a:t>).</a:t>
            </a:r>
            <a:endParaRPr lang="en-US" altLang="en-US" sz="2800" dirty="0">
              <a:cs typeface="Calibri"/>
            </a:endParaRPr>
          </a:p>
          <a:p>
            <a:pPr marL="457200" lvl="1" indent="0" algn="just">
              <a:buNone/>
              <a:defRPr/>
            </a:pPr>
            <a:r>
              <a:rPr lang="en-US" altLang="en-US" sz="2800" dirty="0" err="1"/>
              <a:t>Eiropā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izplatījās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princips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lūdzies</a:t>
            </a:r>
            <a:r>
              <a:rPr lang="en-US" altLang="en-US" sz="2800" dirty="0"/>
              <a:t> un </a:t>
            </a:r>
            <a:r>
              <a:rPr lang="en-US" altLang="en-US" sz="2800" dirty="0" err="1"/>
              <a:t>strādā</a:t>
            </a:r>
            <a:r>
              <a:rPr lang="en-US" altLang="en-US" sz="2800" i="1" dirty="0"/>
              <a:t> (Ora et </a:t>
            </a:r>
            <a:r>
              <a:rPr lang="en-US" altLang="en-US" sz="2800" i="1" dirty="0" err="1"/>
              <a:t>labora</a:t>
            </a:r>
            <a:r>
              <a:rPr lang="en-US" altLang="en-US" sz="2800" i="1" dirty="0"/>
              <a:t>). </a:t>
            </a:r>
            <a:r>
              <a:rPr lang="en-US" altLang="en-US" sz="2800" dirty="0"/>
              <a:t>Tas  </a:t>
            </a:r>
            <a:r>
              <a:rPr lang="en-US" altLang="en-US" sz="2800" dirty="0" err="1"/>
              <a:t>palīdzēja</a:t>
            </a:r>
            <a:r>
              <a:rPr lang="en-US" altLang="en-US" sz="2800" dirty="0"/>
              <a:t>  </a:t>
            </a:r>
            <a:r>
              <a:rPr lang="en-US" altLang="en-US" sz="2800" dirty="0" err="1"/>
              <a:t>eiropiešiem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attīstīt</a:t>
            </a:r>
            <a:r>
              <a:rPr lang="en-US" altLang="en-US" sz="2800" dirty="0"/>
              <a:t> </a:t>
            </a:r>
            <a:r>
              <a:rPr lang="en-US" altLang="en-US" sz="2800" dirty="0" err="1"/>
              <a:t>tehnoloģijas</a:t>
            </a:r>
            <a:r>
              <a:rPr lang="en-US" altLang="en-US" sz="2800" dirty="0"/>
              <a:t> un </a:t>
            </a:r>
            <a:r>
              <a:rPr lang="en-US" altLang="en-US" sz="2800" dirty="0" err="1"/>
              <a:t>organizēt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ekonomiku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Izklaidējās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mazāk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strādāja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vairāk</a:t>
            </a:r>
            <a:r>
              <a:rPr lang="en-US" altLang="en-US" sz="2800" dirty="0"/>
              <a:t>.</a:t>
            </a:r>
            <a:endParaRPr lang="en-US" altLang="en-US" sz="2800" dirty="0">
              <a:cs typeface="Calibri"/>
            </a:endParaRPr>
          </a:p>
          <a:p>
            <a:pPr marL="0" indent="0">
              <a:buNone/>
            </a:pPr>
            <a:endParaRPr lang="lv-LV" sz="3200" dirty="0"/>
          </a:p>
        </p:txBody>
      </p:sp>
      <p:pic>
        <p:nvPicPr>
          <p:cNvPr id="4" name="Picture 3" descr="A picture containing text, close&#10;&#10;Description automatically generated">
            <a:extLst>
              <a:ext uri="{FF2B5EF4-FFF2-40B4-BE49-F238E27FC236}">
                <a16:creationId xmlns:a16="http://schemas.microsoft.com/office/drawing/2014/main" id="{F62FDD6A-C769-4759-8D9D-62CCF791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71" r="23430" b="3"/>
          <a:stretch/>
        </p:blipFill>
        <p:spPr>
          <a:xfrm>
            <a:off x="9312924" y="886249"/>
            <a:ext cx="2434376" cy="2434376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C08A5BB-3F75-41B3-92CF-5E705C7BB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39" r="14314" b="3"/>
          <a:stretch/>
        </p:blipFill>
        <p:spPr>
          <a:xfrm>
            <a:off x="9312924" y="3537376"/>
            <a:ext cx="2434376" cy="2434376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63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D57C-9916-42CD-9E92-741AA9C7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3. </a:t>
            </a:r>
            <a:r>
              <a:rPr lang="en-US" sz="4400" b="1" dirty="0" err="1"/>
              <a:t>aktivitāte</a:t>
            </a:r>
            <a:r>
              <a:rPr lang="en-US" sz="4400" b="1" dirty="0"/>
              <a:t>.  </a:t>
            </a:r>
            <a:br>
              <a:rPr lang="lv-LV" sz="4400" b="1" dirty="0"/>
            </a:br>
            <a:r>
              <a:rPr lang="en-US" sz="4400" b="1" dirty="0" err="1"/>
              <a:t>Slinkums</a:t>
            </a:r>
            <a:r>
              <a:rPr lang="en-US" sz="4400" b="1" dirty="0"/>
              <a:t> un </a:t>
            </a:r>
            <a:r>
              <a:rPr lang="en-US" sz="4400" b="1" dirty="0" err="1"/>
              <a:t>prokrastinācija</a:t>
            </a:r>
            <a:r>
              <a:rPr lang="en-US" sz="4400" b="1" dirty="0"/>
              <a:t>: </a:t>
            </a:r>
            <a:r>
              <a:rPr lang="en-US" sz="4400" b="1" dirty="0" err="1"/>
              <a:t>kā</a:t>
            </a:r>
            <a:r>
              <a:rPr lang="en-US" sz="4400" b="1" dirty="0"/>
              <a:t> to </a:t>
            </a:r>
            <a:r>
              <a:rPr lang="en-US" sz="4400" b="1" dirty="0" err="1"/>
              <a:t>pārvarēt</a:t>
            </a:r>
            <a:r>
              <a:rPr lang="en-US" sz="4400" b="1" dirty="0"/>
              <a:t>?</a:t>
            </a:r>
            <a:endParaRPr lang="lv-LV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9250F-7C89-43B6-979D-0A13251ED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5746"/>
            <a:ext cx="6253716" cy="466725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4000" dirty="0" err="1"/>
              <a:t>Kurš</a:t>
            </a:r>
            <a:r>
              <a:rPr lang="es-ES" sz="4000" dirty="0"/>
              <a:t> no </a:t>
            </a:r>
            <a:r>
              <a:rPr lang="es-ES" sz="4000" dirty="0" err="1"/>
              <a:t>šiem</a:t>
            </a:r>
            <a:r>
              <a:rPr lang="es-ES" sz="4000" dirty="0"/>
              <a:t> "</a:t>
            </a:r>
            <a:r>
              <a:rPr lang="es-ES" sz="4000" dirty="0" err="1"/>
              <a:t>jātniekiem</a:t>
            </a:r>
            <a:r>
              <a:rPr lang="es-ES" sz="4000" dirty="0"/>
              <a:t>" ir </a:t>
            </a:r>
            <a:r>
              <a:rPr lang="es-ES" sz="4000" dirty="0" err="1"/>
              <a:t>visbīstamākais</a:t>
            </a:r>
            <a:r>
              <a:rPr lang="es-ES" sz="4000" dirty="0"/>
              <a:t> un </a:t>
            </a:r>
            <a:r>
              <a:rPr lang="es-ES" sz="4000" dirty="0" err="1"/>
              <a:t>kāpēc</a:t>
            </a:r>
            <a:r>
              <a:rPr lang="es-ES" sz="4000" dirty="0"/>
              <a:t>?</a:t>
            </a:r>
            <a:endParaRPr lang="lv-LV" sz="4000" dirty="0"/>
          </a:p>
          <a:p>
            <a:pPr marL="514350" indent="-514350" algn="just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4000" dirty="0"/>
              <a:t>Cik tavā dzīvē ir aktuāli jeb klātesošie šie "četri jātnieki"? </a:t>
            </a:r>
            <a:endParaRPr lang="lv-LV" sz="4000" dirty="0">
              <a:cs typeface="Calibri"/>
            </a:endParaRPr>
          </a:p>
          <a:p>
            <a:pPr marL="514350" indent="-514350" algn="just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4000" dirty="0"/>
              <a:t>No kura tu gribētu tik vaļa visvairāk? </a:t>
            </a:r>
          </a:p>
          <a:p>
            <a:pPr marL="514350" indent="-514350" algn="just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4000" dirty="0" err="1"/>
              <a:t>Kā</a:t>
            </a:r>
            <a:r>
              <a:rPr lang="en-US" sz="4000" dirty="0"/>
              <a:t> </a:t>
            </a:r>
            <a:r>
              <a:rPr lang="en-US" sz="4000" dirty="0" err="1"/>
              <a:t>tos</a:t>
            </a:r>
            <a:r>
              <a:rPr lang="en-US" sz="4000" dirty="0"/>
              <a:t> </a:t>
            </a:r>
            <a:r>
              <a:rPr lang="en-US" sz="4000" dirty="0" err="1"/>
              <a:t>pārvarēt</a:t>
            </a:r>
            <a:r>
              <a:rPr lang="en-US" sz="4000" dirty="0"/>
              <a:t>? 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4" descr="Text, engineering drawing&#10;&#10;Description automatically generated">
            <a:extLst>
              <a:ext uri="{FF2B5EF4-FFF2-40B4-BE49-F238E27FC236}">
                <a16:creationId xmlns:a16="http://schemas.microsoft.com/office/drawing/2014/main" id="{A3FDF2EF-DD28-44D3-BF22-AFBE2D5B27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84" b="1"/>
          <a:stretch/>
        </p:blipFill>
        <p:spPr>
          <a:xfrm>
            <a:off x="7311342" y="1995746"/>
            <a:ext cx="4880658" cy="4862254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1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2414A-28C7-42B5-8C80-8A334C5A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518154"/>
            <a:ext cx="10971028" cy="1325563"/>
          </a:xfrm>
        </p:spPr>
        <p:txBody>
          <a:bodyPr/>
          <a:lstStyle/>
          <a:p>
            <a:r>
              <a:rPr lang="en-GB" sz="4400" b="1" dirty="0" err="1"/>
              <a:t>Refleksija</a:t>
            </a:r>
            <a:r>
              <a:rPr lang="en-GB" sz="4400" b="1" dirty="0"/>
              <a:t>. </a:t>
            </a:r>
            <a:r>
              <a:rPr lang="en-GB" sz="4400" b="1" dirty="0" err="1"/>
              <a:t>Prokrastinācijas</a:t>
            </a:r>
            <a:r>
              <a:rPr lang="en-GB" sz="4400" b="1" dirty="0"/>
              <a:t> </a:t>
            </a:r>
            <a:r>
              <a:rPr lang="en-GB" sz="4400" b="1" dirty="0" err="1"/>
              <a:t>pārvarēšanas</a:t>
            </a:r>
            <a:r>
              <a:rPr lang="en-GB" sz="4400" b="1" dirty="0"/>
              <a:t> pl</a:t>
            </a:r>
            <a:r>
              <a:rPr lang="lv-LV" sz="4400" b="1" dirty="0"/>
              <a:t>ā</a:t>
            </a:r>
            <a:r>
              <a:rPr lang="en-GB" sz="4400" b="1" dirty="0"/>
              <a:t>ns</a:t>
            </a:r>
            <a:r>
              <a:rPr lang="lv-LV" b="1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AF79E-EFBD-4F27-BC87-6797721BB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2" y="1826736"/>
            <a:ext cx="6974958" cy="4351338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lv-LV" sz="4000" dirty="0"/>
              <a:t>Ko tu gribētu mainīt savā brīvā laika izmantošanā? 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v-LV" sz="4000" dirty="0"/>
              <a:t>Kādi ir grūtākie šķēršļi šim izmaiņām?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v-LV" sz="4000" dirty="0"/>
              <a:t>Kā tu tos varētu pārvarēt? 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C9FFA-2FD2-4273-B3A2-564F5E1F8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0" r="4" b="4"/>
          <a:stretch/>
        </p:blipFill>
        <p:spPr>
          <a:xfrm>
            <a:off x="8394306" y="2700668"/>
            <a:ext cx="2959494" cy="28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2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“Digitālas mācību programmas efektivitātes izpēte jauniešu tikumiskajai audzināšanai Latvijas izglītības iestādēs (no 1. līdz 12. klasei)”</a:t>
            </a:r>
            <a:br>
              <a:rPr lang="lv-LV" sz="1200" i="1" dirty="0"/>
            </a:br>
            <a:r>
              <a:rPr lang="lv-LV" sz="1200" i="1" dirty="0"/>
              <a:t>(03.01.2022-30.12.2024). </a:t>
            </a:r>
            <a:r>
              <a:rPr lang="lv-LV" sz="1200" i="1">
                <a:ea typeface="+mn-lt"/>
                <a:cs typeface="+mn-lt"/>
              </a:rPr>
              <a:t>Latvijas Zinātnes Padomes projekta </a:t>
            </a:r>
            <a:r>
              <a:rPr lang="lv-LV" sz="1200" dirty="0"/>
              <a:t>Nr. lzp-2021/1-0385; LU reģistrācijas </a:t>
            </a:r>
            <a:r>
              <a:rPr lang="lv-LV" sz="1200" dirty="0" err="1"/>
              <a:t>Nr</a:t>
            </a:r>
            <a:r>
              <a:rPr lang="lv-LV" sz="1200" dirty="0"/>
              <a:t>: LZP2021/119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F6E863-549E-4B8A-AB5C-B50BE4193B78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42849b6b-6ccc-423c-92da-67f4062e2063"/>
    <ds:schemaRef ds:uri="bcd8bb90-b1cb-4fe5-8892-66ea2dba031d"/>
  </ds:schemaRefs>
</ds:datastoreItem>
</file>

<file path=customXml/itemProps2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71206B-32B1-47FE-98C6-805C8978E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585</Words>
  <Application>Microsoft Office PowerPoint</Application>
  <PresentationFormat>Platekrāna</PresentationFormat>
  <Paragraphs>44</Paragraphs>
  <Slides>8</Slides>
  <Notes>2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9" baseType="lpstr">
      <vt:lpstr>Office dizains</vt:lpstr>
      <vt:lpstr>11. klase 1. modulis: Plaukstošas personības Tēma: Kāds es vēlos būt? 2. nodarbība: Ko darīt ar brīvo laiku?</vt:lpstr>
      <vt:lpstr>Ierosme.  Brīvais laiks dažādās sabiedrībās un laikmetos.</vt:lpstr>
      <vt:lpstr>1. aktivitāte.  Kāda ir mana dienas kārtība? </vt:lpstr>
      <vt:lpstr>2. aktivitāte. Brīvais laiks Senajā Grieķijā.</vt:lpstr>
      <vt:lpstr>Brīvais laiks un darbs Eiropā</vt:lpstr>
      <vt:lpstr>3. aktivitāte.   Slinkums un prokrastinācija: kā to pārvarēt?</vt:lpstr>
      <vt:lpstr>Refleksija. Prokrastinācijas pārvarēšanas plāns.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Manuels Hoakins Fernandess-Gonsaless</cp:lastModifiedBy>
  <cp:revision>350</cp:revision>
  <dcterms:created xsi:type="dcterms:W3CDTF">2021-06-29T10:55:51Z</dcterms:created>
  <dcterms:modified xsi:type="dcterms:W3CDTF">2023-10-26T16:45:45Z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