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3648" r:id="rId5"/>
  </p:sldMasterIdLst>
  <p:sldIdLst>
    <p:sldId id="256" r:id="rId6"/>
    <p:sldId id="257" r:id="rId7"/>
    <p:sldId id="261" r:id="rId8"/>
    <p:sldId id="262" r:id="rId9"/>
    <p:sldId id="259" r:id="rId10"/>
    <p:sldId id="260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9EAB2-B88B-4195-A06E-171AEC6BCEBD}" v="7" dt="2023-10-26T01:05:40.232"/>
    <p1510:client id="{C9808952-7D07-45C5-851F-1E0127735815}" v="2" dt="2023-10-26T13:34:53.711"/>
    <p1510:client id="{F8FDF8BE-27AE-4D15-AC5A-6C351C191464}" v="204" dt="2023-10-26T01:48:45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s Mūrnieks" userId="S::murnieks@edu.lu.lv::3e8de971-bca6-4a40-98d7-345a6aeb0e19" providerId="AD" clId="Web-{C0822E36-EB0D-4BE7-A2F8-05164D3DA67C}"/>
    <pc:docChg chg="modSld">
      <pc:chgData name="Andrejs Mūrnieks" userId="S::murnieks@edu.lu.lv::3e8de971-bca6-4a40-98d7-345a6aeb0e19" providerId="AD" clId="Web-{C0822E36-EB0D-4BE7-A2F8-05164D3DA67C}" dt="2023-04-22T12:47:17.499" v="7" actId="20577"/>
      <pc:docMkLst>
        <pc:docMk/>
      </pc:docMkLst>
      <pc:sldChg chg="modSp">
        <pc:chgData name="Andrejs Mūrnieks" userId="S::murnieks@edu.lu.lv::3e8de971-bca6-4a40-98d7-345a6aeb0e19" providerId="AD" clId="Web-{C0822E36-EB0D-4BE7-A2F8-05164D3DA67C}" dt="2023-04-22T12:47:17.499" v="7" actId="20577"/>
        <pc:sldMkLst>
          <pc:docMk/>
          <pc:sldMk cId="3867996892" sldId="259"/>
        </pc:sldMkLst>
        <pc:spChg chg="mod">
          <ac:chgData name="Andrejs Mūrnieks" userId="S::murnieks@edu.lu.lv::3e8de971-bca6-4a40-98d7-345a6aeb0e19" providerId="AD" clId="Web-{C0822E36-EB0D-4BE7-A2F8-05164D3DA67C}" dt="2023-04-22T12:47:17.499" v="7" actId="20577"/>
          <ac:spMkLst>
            <pc:docMk/>
            <pc:sldMk cId="3867996892" sldId="259"/>
            <ac:spMk id="3" creationId="{6332C34D-5735-47D5-B218-A0A68ADE6AD5}"/>
          </ac:spMkLst>
        </pc:spChg>
      </pc:sldChg>
    </pc:docChg>
  </pc:docChgLst>
  <pc:docChgLst>
    <pc:chgData name="Anna Sidorova" userId="S::as11279@edu.lu.lv::73380921-6f09-4386-adfe-9c1bb67e72a9" providerId="AD" clId="Web-{5069EAB2-B88B-4195-A06E-171AEC6BCEBD}"/>
    <pc:docChg chg="modSld">
      <pc:chgData name="Anna Sidorova" userId="S::as11279@edu.lu.lv::73380921-6f09-4386-adfe-9c1bb67e72a9" providerId="AD" clId="Web-{5069EAB2-B88B-4195-A06E-171AEC6BCEBD}" dt="2023-10-26T01:05:40.232" v="6" actId="20577"/>
      <pc:docMkLst>
        <pc:docMk/>
      </pc:docMkLst>
      <pc:sldChg chg="modSp">
        <pc:chgData name="Anna Sidorova" userId="S::as11279@edu.lu.lv::73380921-6f09-4386-adfe-9c1bb67e72a9" providerId="AD" clId="Web-{5069EAB2-B88B-4195-A06E-171AEC6BCEBD}" dt="2023-10-26T01:05:40.232" v="6" actId="20577"/>
        <pc:sldMkLst>
          <pc:docMk/>
          <pc:sldMk cId="2592969653" sldId="256"/>
        </pc:sldMkLst>
        <pc:spChg chg="mod">
          <ac:chgData name="Anna Sidorova" userId="S::as11279@edu.lu.lv::73380921-6f09-4386-adfe-9c1bb67e72a9" providerId="AD" clId="Web-{5069EAB2-B88B-4195-A06E-171AEC6BCEBD}" dt="2023-10-26T01:05:40.232" v="6" actId="20577"/>
          <ac:spMkLst>
            <pc:docMk/>
            <pc:sldMk cId="2592969653" sldId="256"/>
            <ac:spMk id="2" creationId="{45F9EF60-A8E6-425F-870C-F44EC6141DD0}"/>
          </ac:spMkLst>
        </pc:spChg>
      </pc:sldChg>
    </pc:docChg>
  </pc:docChgLst>
  <pc:docChgLst>
    <pc:chgData name="Patrīcija Marija Keiša" userId="S::pk16017@edu.lu.lv::79222a25-1493-4ff1-9e73-4c0253e16833" providerId="AD" clId="Web-{893C5BA4-70A5-4F3F-A09B-248057E1C407}"/>
    <pc:docChg chg="addSld modSld">
      <pc:chgData name="Patrīcija Marija Keiša" userId="S::pk16017@edu.lu.lv::79222a25-1493-4ff1-9e73-4c0253e16833" providerId="AD" clId="Web-{893C5BA4-70A5-4F3F-A09B-248057E1C407}" dt="2023-03-30T15:04:43.622" v="70" actId="20577"/>
      <pc:docMkLst>
        <pc:docMk/>
      </pc:docMkLst>
      <pc:sldChg chg="modSp">
        <pc:chgData name="Patrīcija Marija Keiša" userId="S::pk16017@edu.lu.lv::79222a25-1493-4ff1-9e73-4c0253e16833" providerId="AD" clId="Web-{893C5BA4-70A5-4F3F-A09B-248057E1C407}" dt="2023-03-30T15:04:43.622" v="70" actId="20577"/>
        <pc:sldMkLst>
          <pc:docMk/>
          <pc:sldMk cId="1230155545" sldId="257"/>
        </pc:sldMkLst>
        <pc:spChg chg="mod">
          <ac:chgData name="Patrīcija Marija Keiša" userId="S::pk16017@edu.lu.lv::79222a25-1493-4ff1-9e73-4c0253e16833" providerId="AD" clId="Web-{893C5BA4-70A5-4F3F-A09B-248057E1C407}" dt="2023-03-30T15:04:43.622" v="70" actId="20577"/>
          <ac:spMkLst>
            <pc:docMk/>
            <pc:sldMk cId="1230155545" sldId="257"/>
            <ac:spMk id="2" creationId="{113EC399-75D5-46C3-9B45-FE17252B0780}"/>
          </ac:spMkLst>
        </pc:spChg>
        <pc:spChg chg="mod">
          <ac:chgData name="Patrīcija Marija Keiša" userId="S::pk16017@edu.lu.lv::79222a25-1493-4ff1-9e73-4c0253e16833" providerId="AD" clId="Web-{893C5BA4-70A5-4F3F-A09B-248057E1C407}" dt="2023-03-30T15:04:14.122" v="53" actId="20577"/>
          <ac:spMkLst>
            <pc:docMk/>
            <pc:sldMk cId="1230155545" sldId="257"/>
            <ac:spMk id="3" creationId="{6332C34D-5735-47D5-B218-A0A68ADE6AD5}"/>
          </ac:spMkLst>
        </pc:spChg>
      </pc:sldChg>
      <pc:sldChg chg="modSp new">
        <pc:chgData name="Patrīcija Marija Keiša" userId="S::pk16017@edu.lu.lv::79222a25-1493-4ff1-9e73-4c0253e16833" providerId="AD" clId="Web-{893C5BA4-70A5-4F3F-A09B-248057E1C407}" dt="2023-03-30T15:04:41.060" v="69" actId="20577"/>
        <pc:sldMkLst>
          <pc:docMk/>
          <pc:sldMk cId="2924472570" sldId="262"/>
        </pc:sldMkLst>
        <pc:spChg chg="mod">
          <ac:chgData name="Patrīcija Marija Keiša" userId="S::pk16017@edu.lu.lv::79222a25-1493-4ff1-9e73-4c0253e16833" providerId="AD" clId="Web-{893C5BA4-70A5-4F3F-A09B-248057E1C407}" dt="2023-03-30T15:04:41.060" v="69" actId="20577"/>
          <ac:spMkLst>
            <pc:docMk/>
            <pc:sldMk cId="2924472570" sldId="262"/>
            <ac:spMk id="2" creationId="{A940B556-3635-7DBE-F087-9E21CC34AF3B}"/>
          </ac:spMkLst>
        </pc:spChg>
        <pc:spChg chg="mod">
          <ac:chgData name="Patrīcija Marija Keiša" userId="S::pk16017@edu.lu.lv::79222a25-1493-4ff1-9e73-4c0253e16833" providerId="AD" clId="Web-{893C5BA4-70A5-4F3F-A09B-248057E1C407}" dt="2023-03-30T15:04:37.404" v="66" actId="20577"/>
          <ac:spMkLst>
            <pc:docMk/>
            <pc:sldMk cId="2924472570" sldId="262"/>
            <ac:spMk id="3" creationId="{21CCE05C-C59B-7CCC-ACF5-9A27546073AC}"/>
          </ac:spMkLst>
        </pc:spChg>
      </pc:sldChg>
    </pc:docChg>
  </pc:docChgLst>
  <pc:docChgLst>
    <pc:chgData name="Anna Sidorova" userId="S::as11279@edu.lu.lv::73380921-6f09-4386-adfe-9c1bb67e72a9" providerId="AD" clId="Web-{F8FDF8BE-27AE-4D15-AC5A-6C351C191464}"/>
    <pc:docChg chg="modSld">
      <pc:chgData name="Anna Sidorova" userId="S::as11279@edu.lu.lv::73380921-6f09-4386-adfe-9c1bb67e72a9" providerId="AD" clId="Web-{F8FDF8BE-27AE-4D15-AC5A-6C351C191464}" dt="2023-10-26T01:48:45.624" v="186" actId="14100"/>
      <pc:docMkLst>
        <pc:docMk/>
      </pc:docMkLst>
      <pc:sldChg chg="modSp">
        <pc:chgData name="Anna Sidorova" userId="S::as11279@edu.lu.lv::73380921-6f09-4386-adfe-9c1bb67e72a9" providerId="AD" clId="Web-{F8FDF8BE-27AE-4D15-AC5A-6C351C191464}" dt="2023-10-26T01:41:22.599" v="90" actId="20577"/>
        <pc:sldMkLst>
          <pc:docMk/>
          <pc:sldMk cId="1230155545" sldId="257"/>
        </pc:sldMkLst>
        <pc:spChg chg="mod">
          <ac:chgData name="Anna Sidorova" userId="S::as11279@edu.lu.lv::73380921-6f09-4386-adfe-9c1bb67e72a9" providerId="AD" clId="Web-{F8FDF8BE-27AE-4D15-AC5A-6C351C191464}" dt="2023-10-26T01:41:22.599" v="90" actId="20577"/>
          <ac:spMkLst>
            <pc:docMk/>
            <pc:sldMk cId="1230155545" sldId="257"/>
            <ac:spMk id="2" creationId="{113EC399-75D5-46C3-9B45-FE17252B0780}"/>
          </ac:spMkLst>
        </pc:spChg>
        <pc:spChg chg="mod">
          <ac:chgData name="Anna Sidorova" userId="S::as11279@edu.lu.lv::73380921-6f09-4386-adfe-9c1bb67e72a9" providerId="AD" clId="Web-{F8FDF8BE-27AE-4D15-AC5A-6C351C191464}" dt="2023-10-26T01:40:33.239" v="82" actId="1076"/>
          <ac:spMkLst>
            <pc:docMk/>
            <pc:sldMk cId="1230155545" sldId="257"/>
            <ac:spMk id="3" creationId="{6332C34D-5735-47D5-B218-A0A68ADE6AD5}"/>
          </ac:spMkLst>
        </pc:spChg>
      </pc:sldChg>
      <pc:sldChg chg="modSp">
        <pc:chgData name="Anna Sidorova" userId="S::as11279@edu.lu.lv::73380921-6f09-4386-adfe-9c1bb67e72a9" providerId="AD" clId="Web-{F8FDF8BE-27AE-4D15-AC5A-6C351C191464}" dt="2023-10-26T01:48:32.561" v="181" actId="20577"/>
        <pc:sldMkLst>
          <pc:docMk/>
          <pc:sldMk cId="3867996892" sldId="259"/>
        </pc:sldMkLst>
        <pc:spChg chg="mod">
          <ac:chgData name="Anna Sidorova" userId="S::as11279@edu.lu.lv::73380921-6f09-4386-adfe-9c1bb67e72a9" providerId="AD" clId="Web-{F8FDF8BE-27AE-4D15-AC5A-6C351C191464}" dt="2023-10-26T01:48:32.561" v="181" actId="20577"/>
          <ac:spMkLst>
            <pc:docMk/>
            <pc:sldMk cId="3867996892" sldId="259"/>
            <ac:spMk id="2" creationId="{113EC399-75D5-46C3-9B45-FE17252B0780}"/>
          </ac:spMkLst>
        </pc:spChg>
        <pc:spChg chg="mod">
          <ac:chgData name="Anna Sidorova" userId="S::as11279@edu.lu.lv::73380921-6f09-4386-adfe-9c1bb67e72a9" providerId="AD" clId="Web-{F8FDF8BE-27AE-4D15-AC5A-6C351C191464}" dt="2023-10-26T01:44:13.400" v="124" actId="20577"/>
          <ac:spMkLst>
            <pc:docMk/>
            <pc:sldMk cId="3867996892" sldId="259"/>
            <ac:spMk id="3" creationId="{6332C34D-5735-47D5-B218-A0A68ADE6AD5}"/>
          </ac:spMkLst>
        </pc:spChg>
      </pc:sldChg>
      <pc:sldChg chg="addSp delSp modSp">
        <pc:chgData name="Anna Sidorova" userId="S::as11279@edu.lu.lv::73380921-6f09-4386-adfe-9c1bb67e72a9" providerId="AD" clId="Web-{F8FDF8BE-27AE-4D15-AC5A-6C351C191464}" dt="2023-10-26T01:43:53.227" v="120" actId="14100"/>
        <pc:sldMkLst>
          <pc:docMk/>
          <pc:sldMk cId="1000120835" sldId="260"/>
        </pc:sldMkLst>
        <pc:spChg chg="mod">
          <ac:chgData name="Anna Sidorova" userId="S::as11279@edu.lu.lv::73380921-6f09-4386-adfe-9c1bb67e72a9" providerId="AD" clId="Web-{F8FDF8BE-27AE-4D15-AC5A-6C351C191464}" dt="2023-10-26T01:40:57.489" v="89" actId="20577"/>
          <ac:spMkLst>
            <pc:docMk/>
            <pc:sldMk cId="1000120835" sldId="260"/>
            <ac:spMk id="2" creationId="{113EC399-75D5-46C3-9B45-FE17252B0780}"/>
          </ac:spMkLst>
        </pc:spChg>
        <pc:spChg chg="mod">
          <ac:chgData name="Anna Sidorova" userId="S::as11279@edu.lu.lv::73380921-6f09-4386-adfe-9c1bb67e72a9" providerId="AD" clId="Web-{F8FDF8BE-27AE-4D15-AC5A-6C351C191464}" dt="2023-10-26T01:43:53.227" v="120" actId="14100"/>
          <ac:spMkLst>
            <pc:docMk/>
            <pc:sldMk cId="1000120835" sldId="260"/>
            <ac:spMk id="3" creationId="{6332C34D-5735-47D5-B218-A0A68ADE6AD5}"/>
          </ac:spMkLst>
        </pc:spChg>
        <pc:spChg chg="add mod">
          <ac:chgData name="Anna Sidorova" userId="S::as11279@edu.lu.lv::73380921-6f09-4386-adfe-9c1bb67e72a9" providerId="AD" clId="Web-{F8FDF8BE-27AE-4D15-AC5A-6C351C191464}" dt="2023-10-26T01:43:44.024" v="119" actId="1076"/>
          <ac:spMkLst>
            <pc:docMk/>
            <pc:sldMk cId="1000120835" sldId="260"/>
            <ac:spMk id="6" creationId="{56A9B2DA-D4C6-E367-3C60-F55FED18E5F3}"/>
          </ac:spMkLst>
        </pc:spChg>
        <pc:picChg chg="add del mod">
          <ac:chgData name="Anna Sidorova" userId="S::as11279@edu.lu.lv::73380921-6f09-4386-adfe-9c1bb67e72a9" providerId="AD" clId="Web-{F8FDF8BE-27AE-4D15-AC5A-6C351C191464}" dt="2023-10-26T01:42:53.117" v="97"/>
          <ac:picMkLst>
            <pc:docMk/>
            <pc:sldMk cId="1000120835" sldId="260"/>
            <ac:picMk id="4" creationId="{7FA933D0-A41A-4C17-1C3A-64B57958E3BD}"/>
          </ac:picMkLst>
        </pc:picChg>
        <pc:picChg chg="add mod">
          <ac:chgData name="Anna Sidorova" userId="S::as11279@edu.lu.lv::73380921-6f09-4386-adfe-9c1bb67e72a9" providerId="AD" clId="Web-{F8FDF8BE-27AE-4D15-AC5A-6C351C191464}" dt="2023-10-26T01:43:11.664" v="104" actId="1076"/>
          <ac:picMkLst>
            <pc:docMk/>
            <pc:sldMk cId="1000120835" sldId="260"/>
            <ac:picMk id="5" creationId="{71DB5D1A-84CE-940E-F4C5-0018A70BFE48}"/>
          </ac:picMkLst>
        </pc:picChg>
      </pc:sldChg>
      <pc:sldChg chg="addSp modSp">
        <pc:chgData name="Anna Sidorova" userId="S::as11279@edu.lu.lv::73380921-6f09-4386-adfe-9c1bb67e72a9" providerId="AD" clId="Web-{F8FDF8BE-27AE-4D15-AC5A-6C351C191464}" dt="2023-10-26T01:48:45.624" v="186" actId="14100"/>
        <pc:sldMkLst>
          <pc:docMk/>
          <pc:sldMk cId="903617785" sldId="261"/>
        </pc:sldMkLst>
        <pc:spChg chg="add mod">
          <ac:chgData name="Anna Sidorova" userId="S::as11279@edu.lu.lv::73380921-6f09-4386-adfe-9c1bb67e72a9" providerId="AD" clId="Web-{F8FDF8BE-27AE-4D15-AC5A-6C351C191464}" dt="2023-10-26T01:48:45.624" v="186" actId="14100"/>
          <ac:spMkLst>
            <pc:docMk/>
            <pc:sldMk cId="903617785" sldId="261"/>
            <ac:spMk id="3" creationId="{888DA38C-4DAE-1CD5-958A-DE9F7DE90A9D}"/>
          </ac:spMkLst>
        </pc:spChg>
        <pc:spChg chg="mod">
          <ac:chgData name="Anna Sidorova" userId="S::as11279@edu.lu.lv::73380921-6f09-4386-adfe-9c1bb67e72a9" providerId="AD" clId="Web-{F8FDF8BE-27AE-4D15-AC5A-6C351C191464}" dt="2023-10-26T01:47:50.779" v="164" actId="20577"/>
          <ac:spMkLst>
            <pc:docMk/>
            <pc:sldMk cId="903617785" sldId="261"/>
            <ac:spMk id="40965" creationId="{00000000-0000-0000-0000-000000000000}"/>
          </ac:spMkLst>
        </pc:spChg>
        <pc:spChg chg="mod">
          <ac:chgData name="Anna Sidorova" userId="S::as11279@edu.lu.lv::73380921-6f09-4386-adfe-9c1bb67e72a9" providerId="AD" clId="Web-{F8FDF8BE-27AE-4D15-AC5A-6C351C191464}" dt="2023-10-26T01:47:38.170" v="158" actId="20577"/>
          <ac:spMkLst>
            <pc:docMk/>
            <pc:sldMk cId="903617785" sldId="261"/>
            <ac:spMk id="44034" creationId="{00000000-0000-0000-0000-000000000000}"/>
          </ac:spMkLst>
        </pc:spChg>
      </pc:sldChg>
      <pc:sldChg chg="modSp">
        <pc:chgData name="Anna Sidorova" userId="S::as11279@edu.lu.lv::73380921-6f09-4386-adfe-9c1bb67e72a9" providerId="AD" clId="Web-{F8FDF8BE-27AE-4D15-AC5A-6C351C191464}" dt="2023-10-26T01:41:27.021" v="92" actId="20577"/>
        <pc:sldMkLst>
          <pc:docMk/>
          <pc:sldMk cId="2924472570" sldId="262"/>
        </pc:sldMkLst>
        <pc:spChg chg="mod">
          <ac:chgData name="Anna Sidorova" userId="S::as11279@edu.lu.lv::73380921-6f09-4386-adfe-9c1bb67e72a9" providerId="AD" clId="Web-{F8FDF8BE-27AE-4D15-AC5A-6C351C191464}" dt="2023-10-26T01:41:27.021" v="92" actId="20577"/>
          <ac:spMkLst>
            <pc:docMk/>
            <pc:sldMk cId="2924472570" sldId="262"/>
            <ac:spMk id="2" creationId="{A940B556-3635-7DBE-F087-9E21CC34AF3B}"/>
          </ac:spMkLst>
        </pc:spChg>
        <pc:spChg chg="mod">
          <ac:chgData name="Anna Sidorova" userId="S::as11279@edu.lu.lv::73380921-6f09-4386-adfe-9c1bb67e72a9" providerId="AD" clId="Web-{F8FDF8BE-27AE-4D15-AC5A-6C351C191464}" dt="2023-10-26T01:40:36.676" v="83" actId="1076"/>
          <ac:spMkLst>
            <pc:docMk/>
            <pc:sldMk cId="2924472570" sldId="262"/>
            <ac:spMk id="3" creationId="{21CCE05C-C59B-7CCC-ACF5-9A27546073AC}"/>
          </ac:spMkLst>
        </pc:spChg>
      </pc:sldChg>
    </pc:docChg>
  </pc:docChgLst>
  <pc:docChgLst>
    <pc:chgData name="Manuels Hoakins Fernandess-Gonsaless" userId="90e28fec-564e-43b0-9c13-1b12e1cad7dc" providerId="ADAL" clId="{C9808952-7D07-45C5-851F-1E0127735815}"/>
    <pc:docChg chg="undo custSel addSld delSld modSld">
      <pc:chgData name="Manuels Hoakins Fernandess-Gonsaless" userId="90e28fec-564e-43b0-9c13-1b12e1cad7dc" providerId="ADAL" clId="{C9808952-7D07-45C5-851F-1E0127735815}" dt="2023-10-26T13:39:06.845" v="237" actId="113"/>
      <pc:docMkLst>
        <pc:docMk/>
      </pc:docMkLst>
      <pc:sldChg chg="modSp mod">
        <pc:chgData name="Manuels Hoakins Fernandess-Gonsaless" userId="90e28fec-564e-43b0-9c13-1b12e1cad7dc" providerId="ADAL" clId="{C9808952-7D07-45C5-851F-1E0127735815}" dt="2023-10-26T13:01:59.091" v="0" actId="113"/>
        <pc:sldMkLst>
          <pc:docMk/>
          <pc:sldMk cId="2592969653" sldId="256"/>
        </pc:sldMkLst>
        <pc:spChg chg="mod">
          <ac:chgData name="Manuels Hoakins Fernandess-Gonsaless" userId="90e28fec-564e-43b0-9c13-1b12e1cad7dc" providerId="ADAL" clId="{C9808952-7D07-45C5-851F-1E0127735815}" dt="2023-10-26T13:01:59.091" v="0" actId="113"/>
          <ac:spMkLst>
            <pc:docMk/>
            <pc:sldMk cId="2592969653" sldId="256"/>
            <ac:spMk id="2" creationId="{45F9EF60-A8E6-425F-870C-F44EC6141DD0}"/>
          </ac:spMkLst>
        </pc:spChg>
      </pc:sldChg>
      <pc:sldChg chg="addSp delSp modSp mod">
        <pc:chgData name="Manuels Hoakins Fernandess-Gonsaless" userId="90e28fec-564e-43b0-9c13-1b12e1cad7dc" providerId="ADAL" clId="{C9808952-7D07-45C5-851F-1E0127735815}" dt="2023-10-26T13:23:51.609" v="155" actId="6549"/>
        <pc:sldMkLst>
          <pc:docMk/>
          <pc:sldMk cId="1230155545" sldId="257"/>
        </pc:sldMkLst>
        <pc:spChg chg="mod">
          <ac:chgData name="Manuels Hoakins Fernandess-Gonsaless" userId="90e28fec-564e-43b0-9c13-1b12e1cad7dc" providerId="ADAL" clId="{C9808952-7D07-45C5-851F-1E0127735815}" dt="2023-10-26T13:23:51.609" v="155" actId="6549"/>
          <ac:spMkLst>
            <pc:docMk/>
            <pc:sldMk cId="1230155545" sldId="257"/>
            <ac:spMk id="2" creationId="{113EC399-75D5-46C3-9B45-FE17252B0780}"/>
          </ac:spMkLst>
        </pc:spChg>
        <pc:spChg chg="mod">
          <ac:chgData name="Manuels Hoakins Fernandess-Gonsaless" userId="90e28fec-564e-43b0-9c13-1b12e1cad7dc" providerId="ADAL" clId="{C9808952-7D07-45C5-851F-1E0127735815}" dt="2023-10-26T13:22:04.603" v="103" actId="1076"/>
          <ac:spMkLst>
            <pc:docMk/>
            <pc:sldMk cId="1230155545" sldId="257"/>
            <ac:spMk id="3" creationId="{6332C34D-5735-47D5-B218-A0A68ADE6AD5}"/>
          </ac:spMkLst>
        </pc:spChg>
        <pc:spChg chg="add mod">
          <ac:chgData name="Manuels Hoakins Fernandess-Gonsaless" userId="90e28fec-564e-43b0-9c13-1b12e1cad7dc" providerId="ADAL" clId="{C9808952-7D07-45C5-851F-1E0127735815}" dt="2023-10-26T13:22:09.511" v="104" actId="1076"/>
          <ac:spMkLst>
            <pc:docMk/>
            <pc:sldMk cId="1230155545" sldId="257"/>
            <ac:spMk id="5" creationId="{98E83A93-3D49-27C0-7996-F6667ED2618D}"/>
          </ac:spMkLst>
        </pc:spChg>
        <pc:spChg chg="add mod">
          <ac:chgData name="Manuels Hoakins Fernandess-Gonsaless" userId="90e28fec-564e-43b0-9c13-1b12e1cad7dc" providerId="ADAL" clId="{C9808952-7D07-45C5-851F-1E0127735815}" dt="2023-10-26T13:22:49.575" v="111" actId="1076"/>
          <ac:spMkLst>
            <pc:docMk/>
            <pc:sldMk cId="1230155545" sldId="257"/>
            <ac:spMk id="7" creationId="{AE1346E4-0DE9-5ED8-95BC-B23374AFCF03}"/>
          </ac:spMkLst>
        </pc:spChg>
        <pc:spChg chg="add mod">
          <ac:chgData name="Manuels Hoakins Fernandess-Gonsaless" userId="90e28fec-564e-43b0-9c13-1b12e1cad7dc" providerId="ADAL" clId="{C9808952-7D07-45C5-851F-1E0127735815}" dt="2023-10-26T13:22:17.923" v="106" actId="14100"/>
          <ac:spMkLst>
            <pc:docMk/>
            <pc:sldMk cId="1230155545" sldId="257"/>
            <ac:spMk id="9" creationId="{7AEC297D-5E6F-2EB8-3236-71C07E47B7A4}"/>
          </ac:spMkLst>
        </pc:spChg>
        <pc:spChg chg="add mod">
          <ac:chgData name="Manuels Hoakins Fernandess-Gonsaless" userId="90e28fec-564e-43b0-9c13-1b12e1cad7dc" providerId="ADAL" clId="{C9808952-7D07-45C5-851F-1E0127735815}" dt="2023-10-26T13:22:39.074" v="110" actId="14100"/>
          <ac:spMkLst>
            <pc:docMk/>
            <pc:sldMk cId="1230155545" sldId="257"/>
            <ac:spMk id="11" creationId="{376F540C-30CA-E1FB-F6B3-A300950DF194}"/>
          </ac:spMkLst>
        </pc:spChg>
        <pc:spChg chg="add del mod">
          <ac:chgData name="Manuels Hoakins Fernandess-Gonsaless" userId="90e28fec-564e-43b0-9c13-1b12e1cad7dc" providerId="ADAL" clId="{C9808952-7D07-45C5-851F-1E0127735815}" dt="2023-10-26T13:19:46.114" v="82" actId="478"/>
          <ac:spMkLst>
            <pc:docMk/>
            <pc:sldMk cId="1230155545" sldId="257"/>
            <ac:spMk id="13" creationId="{D53D595F-9B0D-AFF7-9A1C-A9F603E3E361}"/>
          </ac:spMkLst>
        </pc:spChg>
        <pc:spChg chg="add del">
          <ac:chgData name="Manuels Hoakins Fernandess-Gonsaless" userId="90e28fec-564e-43b0-9c13-1b12e1cad7dc" providerId="ADAL" clId="{C9808952-7D07-45C5-851F-1E0127735815}" dt="2023-10-26T13:18:16.368" v="58" actId="22"/>
          <ac:spMkLst>
            <pc:docMk/>
            <pc:sldMk cId="1230155545" sldId="257"/>
            <ac:spMk id="15" creationId="{E6B1708A-7BC3-C70E-6AE5-0A9769D0CEB2}"/>
          </ac:spMkLst>
        </pc:spChg>
        <pc:spChg chg="add del">
          <ac:chgData name="Manuels Hoakins Fernandess-Gonsaless" userId="90e28fec-564e-43b0-9c13-1b12e1cad7dc" providerId="ADAL" clId="{C9808952-7D07-45C5-851F-1E0127735815}" dt="2023-10-26T13:18:22.105" v="60" actId="22"/>
          <ac:spMkLst>
            <pc:docMk/>
            <pc:sldMk cId="1230155545" sldId="257"/>
            <ac:spMk id="17" creationId="{1C39F957-0C23-6595-C699-A2C2F5434D65}"/>
          </ac:spMkLst>
        </pc:spChg>
        <pc:spChg chg="add del">
          <ac:chgData name="Manuels Hoakins Fernandess-Gonsaless" userId="90e28fec-564e-43b0-9c13-1b12e1cad7dc" providerId="ADAL" clId="{C9808952-7D07-45C5-851F-1E0127735815}" dt="2023-10-26T13:18:31.787" v="62" actId="22"/>
          <ac:spMkLst>
            <pc:docMk/>
            <pc:sldMk cId="1230155545" sldId="257"/>
            <ac:spMk id="19" creationId="{C2E62A85-A21C-FCDD-C064-47F98675425A}"/>
          </ac:spMkLst>
        </pc:spChg>
        <pc:spChg chg="add mod">
          <ac:chgData name="Manuels Hoakins Fernandess-Gonsaless" userId="90e28fec-564e-43b0-9c13-1b12e1cad7dc" providerId="ADAL" clId="{C9808952-7D07-45C5-851F-1E0127735815}" dt="2023-10-26T13:22:29.342" v="108" actId="14100"/>
          <ac:spMkLst>
            <pc:docMk/>
            <pc:sldMk cId="1230155545" sldId="257"/>
            <ac:spMk id="21" creationId="{BD05D874-FBD7-D152-CD3A-4A1378AB015D}"/>
          </ac:spMkLst>
        </pc:spChg>
        <pc:spChg chg="add mod">
          <ac:chgData name="Manuels Hoakins Fernandess-Gonsaless" userId="90e28fec-564e-43b0-9c13-1b12e1cad7dc" providerId="ADAL" clId="{C9808952-7D07-45C5-851F-1E0127735815}" dt="2023-10-26T13:23:28.923" v="132" actId="1038"/>
          <ac:spMkLst>
            <pc:docMk/>
            <pc:sldMk cId="1230155545" sldId="257"/>
            <ac:spMk id="23" creationId="{93550AC4-C0C7-7265-D42A-96EB260086DB}"/>
          </ac:spMkLst>
        </pc:spChg>
        <pc:spChg chg="add mod">
          <ac:chgData name="Manuels Hoakins Fernandess-Gonsaless" userId="90e28fec-564e-43b0-9c13-1b12e1cad7dc" providerId="ADAL" clId="{C9808952-7D07-45C5-851F-1E0127735815}" dt="2023-10-26T13:23:28.923" v="132" actId="1038"/>
          <ac:spMkLst>
            <pc:docMk/>
            <pc:sldMk cId="1230155545" sldId="257"/>
            <ac:spMk id="25" creationId="{70EC30EE-3B12-4361-103A-21FE98D34E43}"/>
          </ac:spMkLst>
        </pc:spChg>
        <pc:spChg chg="add mod">
          <ac:chgData name="Manuels Hoakins Fernandess-Gonsaless" userId="90e28fec-564e-43b0-9c13-1b12e1cad7dc" providerId="ADAL" clId="{C9808952-7D07-45C5-851F-1E0127735815}" dt="2023-10-26T13:23:28.923" v="132" actId="1038"/>
          <ac:spMkLst>
            <pc:docMk/>
            <pc:sldMk cId="1230155545" sldId="257"/>
            <ac:spMk id="27" creationId="{5DEC79DB-890E-6683-A37C-ADF81DFEA7BB}"/>
          </ac:spMkLst>
        </pc:spChg>
      </pc:sldChg>
      <pc:sldChg chg="addSp delSp modSp mod setBg modClrScheme chgLayout">
        <pc:chgData name="Manuels Hoakins Fernandess-Gonsaless" userId="90e28fec-564e-43b0-9c13-1b12e1cad7dc" providerId="ADAL" clId="{C9808952-7D07-45C5-851F-1E0127735815}" dt="2023-10-26T13:39:06.845" v="237" actId="113"/>
        <pc:sldMkLst>
          <pc:docMk/>
          <pc:sldMk cId="3867996892" sldId="259"/>
        </pc:sldMkLst>
        <pc:spChg chg="mod ord">
          <ac:chgData name="Manuels Hoakins Fernandess-Gonsaless" userId="90e28fec-564e-43b0-9c13-1b12e1cad7dc" providerId="ADAL" clId="{C9808952-7D07-45C5-851F-1E0127735815}" dt="2023-10-26T13:37:20.030" v="224" actId="26606"/>
          <ac:spMkLst>
            <pc:docMk/>
            <pc:sldMk cId="3867996892" sldId="259"/>
            <ac:spMk id="2" creationId="{113EC399-75D5-46C3-9B45-FE17252B0780}"/>
          </ac:spMkLst>
        </pc:spChg>
        <pc:spChg chg="mod ord">
          <ac:chgData name="Manuels Hoakins Fernandess-Gonsaless" userId="90e28fec-564e-43b0-9c13-1b12e1cad7dc" providerId="ADAL" clId="{C9808952-7D07-45C5-851F-1E0127735815}" dt="2023-10-26T13:39:06.845" v="237" actId="113"/>
          <ac:spMkLst>
            <pc:docMk/>
            <pc:sldMk cId="3867996892" sldId="259"/>
            <ac:spMk id="3" creationId="{6332C34D-5735-47D5-B218-A0A68ADE6AD5}"/>
          </ac:spMkLst>
        </pc:spChg>
        <pc:spChg chg="add mod ord">
          <ac:chgData name="Manuels Hoakins Fernandess-Gonsaless" userId="90e28fec-564e-43b0-9c13-1b12e1cad7dc" providerId="ADAL" clId="{C9808952-7D07-45C5-851F-1E0127735815}" dt="2023-10-26T13:37:20.030" v="224" actId="26606"/>
          <ac:spMkLst>
            <pc:docMk/>
            <pc:sldMk cId="3867996892" sldId="259"/>
            <ac:spMk id="4" creationId="{47483F05-C57E-9B6A-94E1-A803C7B031F5}"/>
          </ac:spMkLst>
        </pc:spChg>
        <pc:spChg chg="add del">
          <ac:chgData name="Manuels Hoakins Fernandess-Gonsaless" userId="90e28fec-564e-43b0-9c13-1b12e1cad7dc" providerId="ADAL" clId="{C9808952-7D07-45C5-851F-1E0127735815}" dt="2023-10-26T13:37:20.025" v="223" actId="26606"/>
          <ac:spMkLst>
            <pc:docMk/>
            <pc:sldMk cId="3867996892" sldId="259"/>
            <ac:spMk id="9" creationId="{21739CA5-F0F5-48E1-8E8C-F24B71827E46}"/>
          </ac:spMkLst>
        </pc:spChg>
        <pc:spChg chg="add del">
          <ac:chgData name="Manuels Hoakins Fernandess-Gonsaless" userId="90e28fec-564e-43b0-9c13-1b12e1cad7dc" providerId="ADAL" clId="{C9808952-7D07-45C5-851F-1E0127735815}" dt="2023-10-26T13:37:20.025" v="223" actId="26606"/>
          <ac:spMkLst>
            <pc:docMk/>
            <pc:sldMk cId="3867996892" sldId="259"/>
            <ac:spMk id="11" creationId="{3EAD2937-F230-41D4-B9C5-975B129BFC20}"/>
          </ac:spMkLst>
        </pc:spChg>
        <pc:spChg chg="add del">
          <ac:chgData name="Manuels Hoakins Fernandess-Gonsaless" userId="90e28fec-564e-43b0-9c13-1b12e1cad7dc" providerId="ADAL" clId="{C9808952-7D07-45C5-851F-1E0127735815}" dt="2023-10-26T13:37:20.025" v="223" actId="26606"/>
          <ac:spMkLst>
            <pc:docMk/>
            <pc:sldMk cId="3867996892" sldId="259"/>
            <ac:spMk id="13" creationId="{CCD444A3-C338-4886-B7F1-4BA2AF46EB64}"/>
          </ac:spMkLst>
        </pc:spChg>
        <pc:spChg chg="add">
          <ac:chgData name="Manuels Hoakins Fernandess-Gonsaless" userId="90e28fec-564e-43b0-9c13-1b12e1cad7dc" providerId="ADAL" clId="{C9808952-7D07-45C5-851F-1E0127735815}" dt="2023-10-26T13:37:20.030" v="224" actId="26606"/>
          <ac:spMkLst>
            <pc:docMk/>
            <pc:sldMk cId="3867996892" sldId="259"/>
            <ac:spMk id="15" creationId="{B36F400F-DF28-43BC-8D8E-4929793B392A}"/>
          </ac:spMkLst>
        </pc:spChg>
      </pc:sldChg>
      <pc:sldChg chg="addSp modSp mod setBg">
        <pc:chgData name="Manuels Hoakins Fernandess-Gonsaless" userId="90e28fec-564e-43b0-9c13-1b12e1cad7dc" providerId="ADAL" clId="{C9808952-7D07-45C5-851F-1E0127735815}" dt="2023-10-26T13:37:52.319" v="235" actId="1076"/>
        <pc:sldMkLst>
          <pc:docMk/>
          <pc:sldMk cId="1000120835" sldId="260"/>
        </pc:sldMkLst>
        <pc:spChg chg="mod">
          <ac:chgData name="Manuels Hoakins Fernandess-Gonsaless" userId="90e28fec-564e-43b0-9c13-1b12e1cad7dc" providerId="ADAL" clId="{C9808952-7D07-45C5-851F-1E0127735815}" dt="2023-10-26T13:37:34.859" v="225" actId="26606"/>
          <ac:spMkLst>
            <pc:docMk/>
            <pc:sldMk cId="1000120835" sldId="260"/>
            <ac:spMk id="2" creationId="{113EC399-75D5-46C3-9B45-FE17252B0780}"/>
          </ac:spMkLst>
        </pc:spChg>
        <pc:spChg chg="mod">
          <ac:chgData name="Manuels Hoakins Fernandess-Gonsaless" userId="90e28fec-564e-43b0-9c13-1b12e1cad7dc" providerId="ADAL" clId="{C9808952-7D07-45C5-851F-1E0127735815}" dt="2023-10-26T13:37:52.319" v="235" actId="1076"/>
          <ac:spMkLst>
            <pc:docMk/>
            <pc:sldMk cId="1000120835" sldId="260"/>
            <ac:spMk id="3" creationId="{6332C34D-5735-47D5-B218-A0A68ADE6AD5}"/>
          </ac:spMkLst>
        </pc:spChg>
        <pc:spChg chg="mod">
          <ac:chgData name="Manuels Hoakins Fernandess-Gonsaless" userId="90e28fec-564e-43b0-9c13-1b12e1cad7dc" providerId="ADAL" clId="{C9808952-7D07-45C5-851F-1E0127735815}" dt="2023-10-26T13:37:34.859" v="225" actId="26606"/>
          <ac:spMkLst>
            <pc:docMk/>
            <pc:sldMk cId="1000120835" sldId="260"/>
            <ac:spMk id="6" creationId="{56A9B2DA-D4C6-E367-3C60-F55FED18E5F3}"/>
          </ac:spMkLst>
        </pc:spChg>
        <pc:spChg chg="add">
          <ac:chgData name="Manuels Hoakins Fernandess-Gonsaless" userId="90e28fec-564e-43b0-9c13-1b12e1cad7dc" providerId="ADAL" clId="{C9808952-7D07-45C5-851F-1E0127735815}" dt="2023-10-26T13:37:34.859" v="225" actId="26606"/>
          <ac:spMkLst>
            <pc:docMk/>
            <pc:sldMk cId="1000120835" sldId="260"/>
            <ac:spMk id="11" creationId="{35DB3719-6FDC-4E5D-891D-FF40B7300F64}"/>
          </ac:spMkLst>
        </pc:spChg>
        <pc:spChg chg="add">
          <ac:chgData name="Manuels Hoakins Fernandess-Gonsaless" userId="90e28fec-564e-43b0-9c13-1b12e1cad7dc" providerId="ADAL" clId="{C9808952-7D07-45C5-851F-1E0127735815}" dt="2023-10-26T13:37:34.859" v="225" actId="26606"/>
          <ac:spMkLst>
            <pc:docMk/>
            <pc:sldMk cId="1000120835" sldId="260"/>
            <ac:spMk id="13" creationId="{E0CBAC23-2E3F-4A90-BA59-F8299F6A5439}"/>
          </ac:spMkLst>
        </pc:spChg>
        <pc:picChg chg="mod">
          <ac:chgData name="Manuels Hoakins Fernandess-Gonsaless" userId="90e28fec-564e-43b0-9c13-1b12e1cad7dc" providerId="ADAL" clId="{C9808952-7D07-45C5-851F-1E0127735815}" dt="2023-10-26T13:37:34.859" v="225" actId="26606"/>
          <ac:picMkLst>
            <pc:docMk/>
            <pc:sldMk cId="1000120835" sldId="260"/>
            <ac:picMk id="5" creationId="{71DB5D1A-84CE-940E-F4C5-0018A70BFE48}"/>
          </ac:picMkLst>
        </pc:picChg>
      </pc:sldChg>
      <pc:sldChg chg="modSp del mod">
        <pc:chgData name="Manuels Hoakins Fernandess-Gonsaless" userId="90e28fec-564e-43b0-9c13-1b12e1cad7dc" providerId="ADAL" clId="{C9808952-7D07-45C5-851F-1E0127735815}" dt="2023-10-26T13:23:54.764" v="156" actId="47"/>
        <pc:sldMkLst>
          <pc:docMk/>
          <pc:sldMk cId="2924472570" sldId="262"/>
        </pc:sldMkLst>
        <pc:spChg chg="mod">
          <ac:chgData name="Manuels Hoakins Fernandess-Gonsaless" userId="90e28fec-564e-43b0-9c13-1b12e1cad7dc" providerId="ADAL" clId="{C9808952-7D07-45C5-851F-1E0127735815}" dt="2023-10-26T13:17:50.426" v="52" actId="27636"/>
          <ac:spMkLst>
            <pc:docMk/>
            <pc:sldMk cId="2924472570" sldId="262"/>
            <ac:spMk id="3" creationId="{21CCE05C-C59B-7CCC-ACF5-9A27546073AC}"/>
          </ac:spMkLst>
        </pc:spChg>
      </pc:sldChg>
      <pc:sldChg chg="addSp modSp new mod setBg">
        <pc:chgData name="Manuels Hoakins Fernandess-Gonsaless" userId="90e28fec-564e-43b0-9c13-1b12e1cad7dc" providerId="ADAL" clId="{C9808952-7D07-45C5-851F-1E0127735815}" dt="2023-10-26T13:35:29.770" v="209" actId="1076"/>
        <pc:sldMkLst>
          <pc:docMk/>
          <pc:sldMk cId="3202976030" sldId="262"/>
        </pc:sldMkLst>
        <pc:spChg chg="mod">
          <ac:chgData name="Manuels Hoakins Fernandess-Gonsaless" userId="90e28fec-564e-43b0-9c13-1b12e1cad7dc" providerId="ADAL" clId="{C9808952-7D07-45C5-851F-1E0127735815}" dt="2023-10-26T13:35:29.770" v="209" actId="1076"/>
          <ac:spMkLst>
            <pc:docMk/>
            <pc:sldMk cId="3202976030" sldId="262"/>
            <ac:spMk id="2" creationId="{6648C4BE-BF49-84EF-213C-42C4F123A2AD}"/>
          </ac:spMkLst>
        </pc:spChg>
        <pc:spChg chg="mod">
          <ac:chgData name="Manuels Hoakins Fernandess-Gonsaless" userId="90e28fec-564e-43b0-9c13-1b12e1cad7dc" providerId="ADAL" clId="{C9808952-7D07-45C5-851F-1E0127735815}" dt="2023-10-26T13:35:25.747" v="208" actId="27636"/>
          <ac:spMkLst>
            <pc:docMk/>
            <pc:sldMk cId="3202976030" sldId="262"/>
            <ac:spMk id="3" creationId="{C3262DF8-F6F1-8C06-7EB1-346C9ABA7BB4}"/>
          </ac:spMkLst>
        </pc:spChg>
        <pc:spChg chg="add">
          <ac:chgData name="Manuels Hoakins Fernandess-Gonsaless" userId="90e28fec-564e-43b0-9c13-1b12e1cad7dc" providerId="ADAL" clId="{C9808952-7D07-45C5-851F-1E0127735815}" dt="2023-10-26T13:35:05.924" v="204" actId="26606"/>
          <ac:spMkLst>
            <pc:docMk/>
            <pc:sldMk cId="3202976030" sldId="262"/>
            <ac:spMk id="9" creationId="{9F7D5CDA-D291-4307-BF55-1381FED29634}"/>
          </ac:spMkLst>
        </pc:spChg>
        <pc:picChg chg="add mod">
          <ac:chgData name="Manuels Hoakins Fernandess-Gonsaless" userId="90e28fec-564e-43b0-9c13-1b12e1cad7dc" providerId="ADAL" clId="{C9808952-7D07-45C5-851F-1E0127735815}" dt="2023-10-26T13:35:15.149" v="205" actId="14826"/>
          <ac:picMkLst>
            <pc:docMk/>
            <pc:sldMk cId="3202976030" sldId="262"/>
            <ac:picMk id="5" creationId="{6DF2E1F5-F9F5-938E-A9B7-24FCA6626EA4}"/>
          </ac:picMkLst>
        </pc:picChg>
      </pc:sldChg>
    </pc:docChg>
  </pc:docChgLst>
  <pc:docChgLst>
    <pc:chgData name="Andrejs Mūrnieks" userId="S::murnieks@edu.lu.lv::3e8de971-bca6-4a40-98d7-345a6aeb0e19" providerId="AD" clId="Web-{3E08EF95-E71A-4CF4-A837-5914F22DCCDA}"/>
    <pc:docChg chg="addSld modSld addMainMaster modMainMaster">
      <pc:chgData name="Andrejs Mūrnieks" userId="S::murnieks@edu.lu.lv::3e8de971-bca6-4a40-98d7-345a6aeb0e19" providerId="AD" clId="Web-{3E08EF95-E71A-4CF4-A837-5914F22DCCDA}" dt="2023-03-28T12:23:15.416" v="25" actId="20577"/>
      <pc:docMkLst>
        <pc:docMk/>
      </pc:docMkLst>
      <pc:sldChg chg="modSp add">
        <pc:chgData name="Andrejs Mūrnieks" userId="S::murnieks@edu.lu.lv::3e8de971-bca6-4a40-98d7-345a6aeb0e19" providerId="AD" clId="Web-{3E08EF95-E71A-4CF4-A837-5914F22DCCDA}" dt="2023-03-28T12:23:15.416" v="25" actId="20577"/>
        <pc:sldMkLst>
          <pc:docMk/>
          <pc:sldMk cId="903617785" sldId="261"/>
        </pc:sldMkLst>
        <pc:spChg chg="mod">
          <ac:chgData name="Andrejs Mūrnieks" userId="S::murnieks@edu.lu.lv::3e8de971-bca6-4a40-98d7-345a6aeb0e19" providerId="AD" clId="Web-{3E08EF95-E71A-4CF4-A837-5914F22DCCDA}" dt="2023-03-28T12:23:15.416" v="25" actId="20577"/>
          <ac:spMkLst>
            <pc:docMk/>
            <pc:sldMk cId="903617785" sldId="261"/>
            <ac:spMk id="2" creationId="{342C6DC6-39C6-4906-85D5-0F936DB3A7AC}"/>
          </ac:spMkLst>
        </pc:spChg>
        <pc:spChg chg="mod">
          <ac:chgData name="Andrejs Mūrnieks" userId="S::murnieks@edu.lu.lv::3e8de971-bca6-4a40-98d7-345a6aeb0e19" providerId="AD" clId="Web-{3E08EF95-E71A-4CF4-A837-5914F22DCCDA}" dt="2023-03-28T12:22:30.492" v="4" actId="1076"/>
          <ac:spMkLst>
            <pc:docMk/>
            <pc:sldMk cId="903617785" sldId="261"/>
            <ac:spMk id="40965" creationId="{00000000-0000-0000-0000-000000000000}"/>
          </ac:spMkLst>
        </pc:spChg>
        <pc:spChg chg="mod">
          <ac:chgData name="Andrejs Mūrnieks" userId="S::murnieks@edu.lu.lv::3e8de971-bca6-4a40-98d7-345a6aeb0e19" providerId="AD" clId="Web-{3E08EF95-E71A-4CF4-A837-5914F22DCCDA}" dt="2023-03-28T12:22:28.320" v="3" actId="14100"/>
          <ac:spMkLst>
            <pc:docMk/>
            <pc:sldMk cId="903617785" sldId="261"/>
            <ac:spMk id="44034" creationId="{00000000-0000-0000-0000-000000000000}"/>
          </ac:spMkLst>
        </pc:spChg>
      </pc:sldChg>
      <pc:sldMasterChg chg="add addSldLayout">
        <pc:chgData name="Andrejs Mūrnieks" userId="S::murnieks@edu.lu.lv::3e8de971-bca6-4a40-98d7-345a6aeb0e19" providerId="AD" clId="Web-{3E08EF95-E71A-4CF4-A837-5914F22DCCDA}" dt="2023-03-28T12:22:04.569" v="0"/>
        <pc:sldMasterMkLst>
          <pc:docMk/>
          <pc:sldMasterMk cId="3342905289" sldId="2147483648"/>
        </pc:sldMasterMkLst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2356402336" sldId="2147483649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4164173375" sldId="2147483650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2266425532" sldId="2147483651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1597896197" sldId="2147483652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903897590" sldId="2147483653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1317765905" sldId="2147483654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235154993" sldId="2147483655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2498064713" sldId="2147483656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1090064775" sldId="2147483657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2706540823" sldId="2147483658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365224551" sldId="2147483659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3952711727" sldId="2147483660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1777129807" sldId="2147483661"/>
          </pc:sldLayoutMkLst>
        </pc:sldLayoutChg>
        <pc:sldLayoutChg chg="ad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342905289" sldId="2147483648"/>
            <pc:sldLayoutMk cId="3098936867" sldId="2147483662"/>
          </pc:sldLayoutMkLst>
        </pc:sldLayoutChg>
      </pc:sldMasterChg>
      <pc:sldMasterChg chg="replId modSldLayout">
        <pc:chgData name="Andrejs Mūrnieks" userId="S::murnieks@edu.lu.lv::3e8de971-bca6-4a40-98d7-345a6aeb0e19" providerId="AD" clId="Web-{3E08EF95-E71A-4CF4-A837-5914F22DCCDA}" dt="2023-03-28T12:22:04.569" v="0"/>
        <pc:sldMasterMkLst>
          <pc:docMk/>
          <pc:sldMasterMk cId="3049302763" sldId="2147483663"/>
        </pc:sldMasterMkLst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2481608360" sldId="2147483664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1274472203" sldId="2147483665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1299732338" sldId="2147483666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3494197426" sldId="2147483667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3916651452" sldId="2147483668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862902728" sldId="2147483669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1918004020" sldId="2147483670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1654377868" sldId="2147483671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1262353682" sldId="2147483672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3495566023" sldId="2147483673"/>
          </pc:sldLayoutMkLst>
        </pc:sldLayoutChg>
        <pc:sldLayoutChg chg="replId">
          <pc:chgData name="Andrejs Mūrnieks" userId="S::murnieks@edu.lu.lv::3e8de971-bca6-4a40-98d7-345a6aeb0e19" providerId="AD" clId="Web-{3E08EF95-E71A-4CF4-A837-5914F22DCCDA}" dt="2023-03-28T12:22:04.569" v="0"/>
          <pc:sldLayoutMkLst>
            <pc:docMk/>
            <pc:sldMasterMk cId="3049302763" sldId="2147483663"/>
            <pc:sldLayoutMk cId="2044191109" sldId="2147483674"/>
          </pc:sldLayoutMkLst>
        </pc:sldLayoutChg>
      </pc:sldMasterChg>
    </pc:docChg>
  </pc:docChgLst>
  <pc:docChgLst>
    <pc:chgData name="Andrejs Mūrnieks" userId="S::murnieks@edu.lu.lv::3e8de971-bca6-4a40-98d7-345a6aeb0e19" providerId="AD" clId="Web-{27197BC9-1D3A-4A85-AF0C-72C50EB594AB}"/>
    <pc:docChg chg="modSld">
      <pc:chgData name="Andrejs Mūrnieks" userId="S::murnieks@edu.lu.lv::3e8de971-bca6-4a40-98d7-345a6aeb0e19" providerId="AD" clId="Web-{27197BC9-1D3A-4A85-AF0C-72C50EB594AB}" dt="2023-03-29T10:51:00.770" v="176" actId="20577"/>
      <pc:docMkLst>
        <pc:docMk/>
      </pc:docMkLst>
      <pc:sldChg chg="modSp">
        <pc:chgData name="Andrejs Mūrnieks" userId="S::murnieks@edu.lu.lv::3e8de971-bca6-4a40-98d7-345a6aeb0e19" providerId="AD" clId="Web-{27197BC9-1D3A-4A85-AF0C-72C50EB594AB}" dt="2023-03-29T10:51:00.770" v="176" actId="20577"/>
        <pc:sldMkLst>
          <pc:docMk/>
          <pc:sldMk cId="903617785" sldId="261"/>
        </pc:sldMkLst>
        <pc:spChg chg="mod">
          <ac:chgData name="Andrejs Mūrnieks" userId="S::murnieks@edu.lu.lv::3e8de971-bca6-4a40-98d7-345a6aeb0e19" providerId="AD" clId="Web-{27197BC9-1D3A-4A85-AF0C-72C50EB594AB}" dt="2023-03-29T10:49:52.895" v="155" actId="1076"/>
          <ac:spMkLst>
            <pc:docMk/>
            <pc:sldMk cId="903617785" sldId="261"/>
            <ac:spMk id="2" creationId="{342C6DC6-39C6-4906-85D5-0F936DB3A7AC}"/>
          </ac:spMkLst>
        </pc:spChg>
        <pc:spChg chg="mod">
          <ac:chgData name="Andrejs Mūrnieks" userId="S::murnieks@edu.lu.lv::3e8de971-bca6-4a40-98d7-345a6aeb0e19" providerId="AD" clId="Web-{27197BC9-1D3A-4A85-AF0C-72C50EB594AB}" dt="2023-03-29T10:51:00.770" v="176" actId="20577"/>
          <ac:spMkLst>
            <pc:docMk/>
            <pc:sldMk cId="903617785" sldId="261"/>
            <ac:spMk id="40965" creationId="{00000000-0000-0000-0000-000000000000}"/>
          </ac:spMkLst>
        </pc:spChg>
        <pc:spChg chg="mod">
          <ac:chgData name="Andrejs Mūrnieks" userId="S::murnieks@edu.lu.lv::3e8de971-bca6-4a40-98d7-345a6aeb0e19" providerId="AD" clId="Web-{27197BC9-1D3A-4A85-AF0C-72C50EB594AB}" dt="2023-03-29T10:46:42.553" v="76" actId="20577"/>
          <ac:spMkLst>
            <pc:docMk/>
            <pc:sldMk cId="903617785" sldId="261"/>
            <ac:spMk id="44034" creationId="{00000000-0000-0000-0000-000000000000}"/>
          </ac:spMkLst>
        </pc:spChg>
        <pc:picChg chg="mod">
          <ac:chgData name="Andrejs Mūrnieks" userId="S::murnieks@edu.lu.lv::3e8de971-bca6-4a40-98d7-345a6aeb0e19" providerId="AD" clId="Web-{27197BC9-1D3A-4A85-AF0C-72C50EB594AB}" dt="2023-03-29T10:45:42.241" v="66" actId="14100"/>
          <ac:picMkLst>
            <pc:docMk/>
            <pc:sldMk cId="903617785" sldId="261"/>
            <ac:picMk id="44036" creationId="{00000000-0000-0000-0000-000000000000}"/>
          </ac:picMkLst>
        </pc:picChg>
      </pc:sldChg>
    </pc:docChg>
  </pc:docChgLst>
  <pc:docChgLst>
    <pc:chgData name="Patrīcija Marija Keiša" userId="S::pk16017@edu.lu.lv::79222a25-1493-4ff1-9e73-4c0253e16833" providerId="AD" clId="Web-{FCECD92F-F3F0-4CD8-B01F-2999D5F329AF}"/>
    <pc:docChg chg="modSld">
      <pc:chgData name="Patrīcija Marija Keiša" userId="S::pk16017@edu.lu.lv::79222a25-1493-4ff1-9e73-4c0253e16833" providerId="AD" clId="Web-{FCECD92F-F3F0-4CD8-B01F-2999D5F329AF}" dt="2023-03-30T15:09:01.718" v="32" actId="20577"/>
      <pc:docMkLst>
        <pc:docMk/>
      </pc:docMkLst>
      <pc:sldChg chg="modSp">
        <pc:chgData name="Patrīcija Marija Keiša" userId="S::pk16017@edu.lu.lv::79222a25-1493-4ff1-9e73-4c0253e16833" providerId="AD" clId="Web-{FCECD92F-F3F0-4CD8-B01F-2999D5F329AF}" dt="2023-03-30T15:09:01.718" v="32" actId="20577"/>
        <pc:sldMkLst>
          <pc:docMk/>
          <pc:sldMk cId="3867996892" sldId="259"/>
        </pc:sldMkLst>
        <pc:spChg chg="mod">
          <ac:chgData name="Patrīcija Marija Keiša" userId="S::pk16017@edu.lu.lv::79222a25-1493-4ff1-9e73-4c0253e16833" providerId="AD" clId="Web-{FCECD92F-F3F0-4CD8-B01F-2999D5F329AF}" dt="2023-03-30T15:07:35.344" v="9" actId="20577"/>
          <ac:spMkLst>
            <pc:docMk/>
            <pc:sldMk cId="3867996892" sldId="259"/>
            <ac:spMk id="2" creationId="{113EC399-75D5-46C3-9B45-FE17252B0780}"/>
          </ac:spMkLst>
        </pc:spChg>
        <pc:spChg chg="mod">
          <ac:chgData name="Patrīcija Marija Keiša" userId="S::pk16017@edu.lu.lv::79222a25-1493-4ff1-9e73-4c0253e16833" providerId="AD" clId="Web-{FCECD92F-F3F0-4CD8-B01F-2999D5F329AF}" dt="2023-03-30T15:09:01.718" v="32" actId="20577"/>
          <ac:spMkLst>
            <pc:docMk/>
            <pc:sldMk cId="3867996892" sldId="259"/>
            <ac:spMk id="3" creationId="{6332C34D-5735-47D5-B218-A0A68ADE6AD5}"/>
          </ac:spMkLst>
        </pc:spChg>
      </pc:sldChg>
      <pc:sldChg chg="modSp">
        <pc:chgData name="Patrīcija Marija Keiša" userId="S::pk16017@edu.lu.lv::79222a25-1493-4ff1-9e73-4c0253e16833" providerId="AD" clId="Web-{FCECD92F-F3F0-4CD8-B01F-2999D5F329AF}" dt="2023-03-30T15:08:53.999" v="31" actId="20577"/>
        <pc:sldMkLst>
          <pc:docMk/>
          <pc:sldMk cId="1000120835" sldId="260"/>
        </pc:sldMkLst>
        <pc:spChg chg="mod">
          <ac:chgData name="Patrīcija Marija Keiša" userId="S::pk16017@edu.lu.lv::79222a25-1493-4ff1-9e73-4c0253e16833" providerId="AD" clId="Web-{FCECD92F-F3F0-4CD8-B01F-2999D5F329AF}" dt="2023-03-30T15:08:49.968" v="28" actId="20577"/>
          <ac:spMkLst>
            <pc:docMk/>
            <pc:sldMk cId="1000120835" sldId="260"/>
            <ac:spMk id="2" creationId="{113EC399-75D5-46C3-9B45-FE17252B0780}"/>
          </ac:spMkLst>
        </pc:spChg>
        <pc:spChg chg="mod">
          <ac:chgData name="Patrīcija Marija Keiša" userId="S::pk16017@edu.lu.lv::79222a25-1493-4ff1-9e73-4c0253e16833" providerId="AD" clId="Web-{FCECD92F-F3F0-4CD8-B01F-2999D5F329AF}" dt="2023-03-30T15:08:53.999" v="31" actId="20577"/>
          <ac:spMkLst>
            <pc:docMk/>
            <pc:sldMk cId="1000120835" sldId="260"/>
            <ac:spMk id="3" creationId="{6332C34D-5735-47D5-B218-A0A68ADE6AD5}"/>
          </ac:spMkLst>
        </pc:spChg>
      </pc:sldChg>
    </pc:docChg>
  </pc:docChgLst>
  <pc:docChgLst>
    <pc:chgData name="Andrejs Mūrnieks" userId="S::murnieks@edu.lu.lv::3e8de971-bca6-4a40-98d7-345a6aeb0e19" providerId="AD" clId="Web-{4A09A234-2E05-44DE-A2FC-A7D19CDEC98C}"/>
    <pc:docChg chg="addSld">
      <pc:chgData name="Andrejs Mūrnieks" userId="S::murnieks@edu.lu.lv::3e8de971-bca6-4a40-98d7-345a6aeb0e19" providerId="AD" clId="Web-{4A09A234-2E05-44DE-A2FC-A7D19CDEC98C}" dt="2023-02-09T14:54:01.029" v="1"/>
      <pc:docMkLst>
        <pc:docMk/>
      </pc:docMkLst>
      <pc:sldChg chg="add replId">
        <pc:chgData name="Andrejs Mūrnieks" userId="S::murnieks@edu.lu.lv::3e8de971-bca6-4a40-98d7-345a6aeb0e19" providerId="AD" clId="Web-{4A09A234-2E05-44DE-A2FC-A7D19CDEC98C}" dt="2023-02-09T14:53:58.700" v="0"/>
        <pc:sldMkLst>
          <pc:docMk/>
          <pc:sldMk cId="3867996892" sldId="259"/>
        </pc:sldMkLst>
      </pc:sldChg>
      <pc:sldChg chg="add replId">
        <pc:chgData name="Andrejs Mūrnieks" userId="S::murnieks@edu.lu.lv::3e8de971-bca6-4a40-98d7-345a6aeb0e19" providerId="AD" clId="Web-{4A09A234-2E05-44DE-A2FC-A7D19CDEC98C}" dt="2023-02-09T14:54:01.029" v="1"/>
        <pc:sldMkLst>
          <pc:docMk/>
          <pc:sldMk cId="100012083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Tikumiskās audzināšanas programma «e-</a:t>
            </a:r>
            <a:r>
              <a:rPr lang="lv-LV" err="1"/>
              <a:t>TAP</a:t>
            </a:r>
            <a:r>
              <a:rPr lang="lv-LV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6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5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419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73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6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97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65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4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6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4472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64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40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4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Materiālam Izglītības Inovācijas fonda atbalsts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406980-8F02-4999-93EE-D30A2D3A37DC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952711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lv-LV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287A0-1A2C-454A-AC11-31773A3976FE}" type="datetime1">
              <a:rPr lang="ru-RU"/>
              <a:pPr>
                <a:defRPr/>
              </a:pPr>
              <a:t>26.10.2023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3B8C5-CC16-4795-8C16-9D11D9F29CB8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777129807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lv-LV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A403B3-A9EB-4E27-94BE-4E11879CE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lv-LV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EFE729-8373-4E84-8574-8A15B31257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lv-LV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BA4C68-6DDE-4A64-86D8-CF044F6C8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9586B-7868-45BD-BBAB-9CF45A5617DA}" type="slidenum">
              <a:rPr lang="ru-RU" altLang="lv-LV"/>
              <a:pPr/>
              <a:t>‹#›</a:t>
            </a:fld>
            <a:endParaRPr lang="ru-RU" altLang="lv-LV"/>
          </a:p>
        </p:txBody>
      </p:sp>
    </p:spTree>
    <p:extLst>
      <p:ext uri="{BB962C8B-B14F-4D97-AF65-F5344CB8AC3E}">
        <p14:creationId xmlns:p14="http://schemas.microsoft.com/office/powerpoint/2010/main" val="309893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973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41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66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29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8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6897398-DB85-4173-BA38-3A4EEC1D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5DE785F-192A-4734-BC0C-E4AE7E95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B778F8D-F060-41F3-A625-6F9F5F53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B012906-0CE9-421F-A911-5B50640E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43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2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t>26.10.2023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E-</a:t>
            </a:r>
            <a:r>
              <a:rPr lang="lv-LV" err="1"/>
              <a:t>TAP</a:t>
            </a:r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4DCCDCE0-2EF5-4628-8139-B43AB5275DA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4055" y="155750"/>
            <a:ext cx="1902117" cy="761489"/>
          </a:xfrm>
          <a:prstGeom prst="rect">
            <a:avLst/>
          </a:prstGeom>
        </p:spPr>
      </p:pic>
      <p:pic>
        <p:nvPicPr>
          <p:cNvPr id="8" name="Attēls 7">
            <a:extLst>
              <a:ext uri="{FF2B5EF4-FFF2-40B4-BE49-F238E27FC236}">
                <a16:creationId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9578" y="6137555"/>
            <a:ext cx="1542422" cy="71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93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E9EE-CDEE-4179-8732-9236D89E5C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2BA8-A2A2-41E0-81DE-6B13A89B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0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60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sz="4800" dirty="0"/>
              <a:t>11. klase</a:t>
            </a:r>
            <a:br>
              <a:rPr lang="lv-LV" sz="4800" dirty="0"/>
            </a:br>
            <a:r>
              <a:rPr lang="lv-LV" sz="4800" dirty="0"/>
              <a:t>1. modulis: Plaukstošas personības</a:t>
            </a:r>
            <a:br>
              <a:rPr lang="lv-LV" sz="4800" dirty="0"/>
            </a:br>
            <a:r>
              <a:rPr lang="lv-LV" sz="4800" dirty="0"/>
              <a:t>Tēma: Kāds es vēlos būt?</a:t>
            </a:r>
            <a:br>
              <a:rPr lang="lv-LV" sz="4800" dirty="0"/>
            </a:br>
            <a:r>
              <a:rPr lang="lv-LV" sz="4800" b="1" dirty="0"/>
              <a:t>3. nodarbība: Skola: "mocības" vai iespējas?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5417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«e-TAP+»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B9BEAA5C-6C9C-4003-8FF5-D647DDA97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881301"/>
            <a:ext cx="213988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13EC399-75D5-46C3-9B45-FE17252B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38" y="64167"/>
            <a:ext cx="10515600" cy="1325563"/>
          </a:xfrm>
        </p:spPr>
        <p:txBody>
          <a:bodyPr/>
          <a:lstStyle/>
          <a:p>
            <a:r>
              <a:rPr lang="lv-LV" b="1" dirty="0">
                <a:cs typeface="Calibri Light" panose="020F0302020204030204"/>
              </a:rPr>
              <a:t>Ierosme: Citāti par izglītību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332C34D-5735-47D5-B218-A0A68ADE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738" y="1180708"/>
            <a:ext cx="3034714" cy="1598196"/>
          </a:xfrm>
          <a:custGeom>
            <a:avLst/>
            <a:gdLst>
              <a:gd name="connsiteX0" fmla="*/ 0 w 3034714"/>
              <a:gd name="connsiteY0" fmla="*/ 0 h 1598196"/>
              <a:gd name="connsiteX1" fmla="*/ 536133 w 3034714"/>
              <a:gd name="connsiteY1" fmla="*/ 0 h 1598196"/>
              <a:gd name="connsiteX2" fmla="*/ 1011571 w 3034714"/>
              <a:gd name="connsiteY2" fmla="*/ 0 h 1598196"/>
              <a:gd name="connsiteX3" fmla="*/ 1426316 w 3034714"/>
              <a:gd name="connsiteY3" fmla="*/ 0 h 1598196"/>
              <a:gd name="connsiteX4" fmla="*/ 1901754 w 3034714"/>
              <a:gd name="connsiteY4" fmla="*/ 0 h 1598196"/>
              <a:gd name="connsiteX5" fmla="*/ 2468234 w 3034714"/>
              <a:gd name="connsiteY5" fmla="*/ 0 h 1598196"/>
              <a:gd name="connsiteX6" fmla="*/ 3034714 w 3034714"/>
              <a:gd name="connsiteY6" fmla="*/ 0 h 1598196"/>
              <a:gd name="connsiteX7" fmla="*/ 3034714 w 3034714"/>
              <a:gd name="connsiteY7" fmla="*/ 532732 h 1598196"/>
              <a:gd name="connsiteX8" fmla="*/ 3034714 w 3034714"/>
              <a:gd name="connsiteY8" fmla="*/ 1097428 h 1598196"/>
              <a:gd name="connsiteX9" fmla="*/ 3034714 w 3034714"/>
              <a:gd name="connsiteY9" fmla="*/ 1598196 h 1598196"/>
              <a:gd name="connsiteX10" fmla="*/ 2589623 w 3034714"/>
              <a:gd name="connsiteY10" fmla="*/ 1598196 h 1598196"/>
              <a:gd name="connsiteX11" fmla="*/ 2053490 w 3034714"/>
              <a:gd name="connsiteY11" fmla="*/ 1598196 h 1598196"/>
              <a:gd name="connsiteX12" fmla="*/ 1487010 w 3034714"/>
              <a:gd name="connsiteY12" fmla="*/ 1598196 h 1598196"/>
              <a:gd name="connsiteX13" fmla="*/ 1041918 w 3034714"/>
              <a:gd name="connsiteY13" fmla="*/ 1598196 h 1598196"/>
              <a:gd name="connsiteX14" fmla="*/ 536133 w 3034714"/>
              <a:gd name="connsiteY14" fmla="*/ 1598196 h 1598196"/>
              <a:gd name="connsiteX15" fmla="*/ 0 w 3034714"/>
              <a:gd name="connsiteY15" fmla="*/ 1598196 h 1598196"/>
              <a:gd name="connsiteX16" fmla="*/ 0 w 3034714"/>
              <a:gd name="connsiteY16" fmla="*/ 1113410 h 1598196"/>
              <a:gd name="connsiteX17" fmla="*/ 0 w 3034714"/>
              <a:gd name="connsiteY17" fmla="*/ 564696 h 1598196"/>
              <a:gd name="connsiteX18" fmla="*/ 0 w 3034714"/>
              <a:gd name="connsiteY18" fmla="*/ 0 h 159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34714" h="1598196" fill="none" extrusionOk="0">
                <a:moveTo>
                  <a:pt x="0" y="0"/>
                </a:moveTo>
                <a:cubicBezTo>
                  <a:pt x="193612" y="-18878"/>
                  <a:pt x="326562" y="12455"/>
                  <a:pt x="536133" y="0"/>
                </a:cubicBezTo>
                <a:cubicBezTo>
                  <a:pt x="745704" y="-12455"/>
                  <a:pt x="825205" y="56966"/>
                  <a:pt x="1011571" y="0"/>
                </a:cubicBezTo>
                <a:cubicBezTo>
                  <a:pt x="1197937" y="-56966"/>
                  <a:pt x="1331048" y="11299"/>
                  <a:pt x="1426316" y="0"/>
                </a:cubicBezTo>
                <a:cubicBezTo>
                  <a:pt x="1521584" y="-11299"/>
                  <a:pt x="1710276" y="35356"/>
                  <a:pt x="1901754" y="0"/>
                </a:cubicBezTo>
                <a:cubicBezTo>
                  <a:pt x="2093232" y="-35356"/>
                  <a:pt x="2242366" y="58255"/>
                  <a:pt x="2468234" y="0"/>
                </a:cubicBezTo>
                <a:cubicBezTo>
                  <a:pt x="2694102" y="-58255"/>
                  <a:pt x="2781947" y="54207"/>
                  <a:pt x="3034714" y="0"/>
                </a:cubicBezTo>
                <a:cubicBezTo>
                  <a:pt x="3086103" y="265976"/>
                  <a:pt x="3006147" y="299288"/>
                  <a:pt x="3034714" y="532732"/>
                </a:cubicBezTo>
                <a:cubicBezTo>
                  <a:pt x="3063281" y="766176"/>
                  <a:pt x="3016966" y="943896"/>
                  <a:pt x="3034714" y="1097428"/>
                </a:cubicBezTo>
                <a:cubicBezTo>
                  <a:pt x="3052462" y="1250960"/>
                  <a:pt x="3016533" y="1487016"/>
                  <a:pt x="3034714" y="1598196"/>
                </a:cubicBezTo>
                <a:cubicBezTo>
                  <a:pt x="2838092" y="1612441"/>
                  <a:pt x="2726781" y="1545130"/>
                  <a:pt x="2589623" y="1598196"/>
                </a:cubicBezTo>
                <a:cubicBezTo>
                  <a:pt x="2452465" y="1651262"/>
                  <a:pt x="2191149" y="1579630"/>
                  <a:pt x="2053490" y="1598196"/>
                </a:cubicBezTo>
                <a:cubicBezTo>
                  <a:pt x="1915831" y="1616762"/>
                  <a:pt x="1632905" y="1551117"/>
                  <a:pt x="1487010" y="1598196"/>
                </a:cubicBezTo>
                <a:cubicBezTo>
                  <a:pt x="1341115" y="1645275"/>
                  <a:pt x="1198602" y="1591575"/>
                  <a:pt x="1041918" y="1598196"/>
                </a:cubicBezTo>
                <a:cubicBezTo>
                  <a:pt x="885234" y="1604817"/>
                  <a:pt x="655224" y="1554907"/>
                  <a:pt x="536133" y="1598196"/>
                </a:cubicBezTo>
                <a:cubicBezTo>
                  <a:pt x="417043" y="1641485"/>
                  <a:pt x="211952" y="1534784"/>
                  <a:pt x="0" y="1598196"/>
                </a:cubicBezTo>
                <a:cubicBezTo>
                  <a:pt x="-36784" y="1435002"/>
                  <a:pt x="22185" y="1316578"/>
                  <a:pt x="0" y="1113410"/>
                </a:cubicBezTo>
                <a:cubicBezTo>
                  <a:pt x="-22185" y="910242"/>
                  <a:pt x="22981" y="770004"/>
                  <a:pt x="0" y="564696"/>
                </a:cubicBezTo>
                <a:cubicBezTo>
                  <a:pt x="-22981" y="359388"/>
                  <a:pt x="39664" y="118117"/>
                  <a:pt x="0" y="0"/>
                </a:cubicBezTo>
                <a:close/>
              </a:path>
              <a:path w="3034714" h="1598196" stroke="0" extrusionOk="0">
                <a:moveTo>
                  <a:pt x="0" y="0"/>
                </a:moveTo>
                <a:cubicBezTo>
                  <a:pt x="104839" y="-14750"/>
                  <a:pt x="376589" y="32563"/>
                  <a:pt x="505786" y="0"/>
                </a:cubicBezTo>
                <a:cubicBezTo>
                  <a:pt x="634983" y="-32563"/>
                  <a:pt x="837436" y="39114"/>
                  <a:pt x="1041918" y="0"/>
                </a:cubicBezTo>
                <a:cubicBezTo>
                  <a:pt x="1246400" y="-39114"/>
                  <a:pt x="1302329" y="3179"/>
                  <a:pt x="1456663" y="0"/>
                </a:cubicBezTo>
                <a:cubicBezTo>
                  <a:pt x="1610997" y="-3179"/>
                  <a:pt x="1809633" y="15329"/>
                  <a:pt x="1932101" y="0"/>
                </a:cubicBezTo>
                <a:cubicBezTo>
                  <a:pt x="2054569" y="-15329"/>
                  <a:pt x="2252605" y="43162"/>
                  <a:pt x="2498581" y="0"/>
                </a:cubicBezTo>
                <a:cubicBezTo>
                  <a:pt x="2744557" y="-43162"/>
                  <a:pt x="2885572" y="35448"/>
                  <a:pt x="3034714" y="0"/>
                </a:cubicBezTo>
                <a:cubicBezTo>
                  <a:pt x="3047268" y="239876"/>
                  <a:pt x="2977508" y="388059"/>
                  <a:pt x="3034714" y="564696"/>
                </a:cubicBezTo>
                <a:cubicBezTo>
                  <a:pt x="3091920" y="741333"/>
                  <a:pt x="2989186" y="993964"/>
                  <a:pt x="3034714" y="1129392"/>
                </a:cubicBezTo>
                <a:cubicBezTo>
                  <a:pt x="3080242" y="1264820"/>
                  <a:pt x="2992218" y="1477079"/>
                  <a:pt x="3034714" y="1598196"/>
                </a:cubicBezTo>
                <a:cubicBezTo>
                  <a:pt x="2792365" y="1607498"/>
                  <a:pt x="2706210" y="1564628"/>
                  <a:pt x="2498581" y="1598196"/>
                </a:cubicBezTo>
                <a:cubicBezTo>
                  <a:pt x="2290952" y="1631764"/>
                  <a:pt x="2161091" y="1564476"/>
                  <a:pt x="2053490" y="1598196"/>
                </a:cubicBezTo>
                <a:cubicBezTo>
                  <a:pt x="1945889" y="1631916"/>
                  <a:pt x="1728395" y="1579734"/>
                  <a:pt x="1547704" y="1598196"/>
                </a:cubicBezTo>
                <a:cubicBezTo>
                  <a:pt x="1367013" y="1616658"/>
                  <a:pt x="1208463" y="1580311"/>
                  <a:pt x="1011571" y="1598196"/>
                </a:cubicBezTo>
                <a:cubicBezTo>
                  <a:pt x="814679" y="1616081"/>
                  <a:pt x="704275" y="1566491"/>
                  <a:pt x="596827" y="1598196"/>
                </a:cubicBezTo>
                <a:cubicBezTo>
                  <a:pt x="489379" y="1629901"/>
                  <a:pt x="208722" y="1591602"/>
                  <a:pt x="0" y="1598196"/>
                </a:cubicBezTo>
                <a:cubicBezTo>
                  <a:pt x="-46567" y="1369385"/>
                  <a:pt x="32195" y="1243995"/>
                  <a:pt x="0" y="1097428"/>
                </a:cubicBezTo>
                <a:cubicBezTo>
                  <a:pt x="-32195" y="950861"/>
                  <a:pt x="55796" y="731537"/>
                  <a:pt x="0" y="596660"/>
                </a:cubicBezTo>
                <a:cubicBezTo>
                  <a:pt x="-55796" y="461783"/>
                  <a:pt x="45180" y="28252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6133835"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t">
            <a:noAutofit/>
          </a:bodyPr>
          <a:lstStyle/>
          <a:p>
            <a:pPr marL="57150" indent="0">
              <a:lnSpc>
                <a:spcPct val="100000"/>
              </a:lnSpc>
              <a:spcBef>
                <a:spcPts val="800"/>
              </a:spcBef>
              <a:buAutoNum type="arabicPeriod"/>
            </a:pPr>
            <a:r>
              <a:rPr lang="lv-LV" sz="1400" dirty="0">
                <a:ea typeface="+mn-lt"/>
                <a:cs typeface="+mn-lt"/>
              </a:rPr>
              <a:t>“Izglītība ir pats spēcīgākais ierocis pasaules mainīšanai.”(Nelsons Mandela)</a:t>
            </a:r>
            <a:endParaRPr lang="lv-LV" sz="1400" dirty="0">
              <a:cs typeface="Calibri"/>
            </a:endParaRPr>
          </a:p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(“Education </a:t>
            </a:r>
            <a:r>
              <a:rPr lang="lv-LV" sz="1400" dirty="0" err="1">
                <a:ea typeface="+mn-lt"/>
                <a:cs typeface="+mn-lt"/>
              </a:rPr>
              <a:t>is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the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most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powerful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weapon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which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you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can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use</a:t>
            </a:r>
            <a:r>
              <a:rPr lang="lv-LV" sz="1400" dirty="0">
                <a:ea typeface="+mn-lt"/>
                <a:cs typeface="+mn-lt"/>
              </a:rPr>
              <a:t> to </a:t>
            </a:r>
            <a:r>
              <a:rPr lang="lv-LV" sz="1400" dirty="0" err="1">
                <a:ea typeface="+mn-lt"/>
                <a:cs typeface="+mn-lt"/>
              </a:rPr>
              <a:t>change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the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world</a:t>
            </a:r>
            <a:r>
              <a:rPr lang="lv-LV" sz="1400" dirty="0">
                <a:ea typeface="+mn-lt"/>
                <a:cs typeface="+mn-lt"/>
              </a:rPr>
              <a:t>.”― Nelson Mandela)</a:t>
            </a:r>
            <a:endParaRPr lang="lv-LV" sz="1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83A93-3D49-27C0-7996-F6667ED2618D}"/>
              </a:ext>
            </a:extLst>
          </p:cNvPr>
          <p:cNvSpPr txBox="1"/>
          <p:nvPr/>
        </p:nvSpPr>
        <p:spPr>
          <a:xfrm>
            <a:off x="338738" y="3113817"/>
            <a:ext cx="3034714" cy="1487587"/>
          </a:xfrm>
          <a:custGeom>
            <a:avLst/>
            <a:gdLst>
              <a:gd name="connsiteX0" fmla="*/ 0 w 3034714"/>
              <a:gd name="connsiteY0" fmla="*/ 0 h 1487587"/>
              <a:gd name="connsiteX1" fmla="*/ 414744 w 3034714"/>
              <a:gd name="connsiteY1" fmla="*/ 0 h 1487587"/>
              <a:gd name="connsiteX2" fmla="*/ 829488 w 3034714"/>
              <a:gd name="connsiteY2" fmla="*/ 0 h 1487587"/>
              <a:gd name="connsiteX3" fmla="*/ 1395968 w 3034714"/>
              <a:gd name="connsiteY3" fmla="*/ 0 h 1487587"/>
              <a:gd name="connsiteX4" fmla="*/ 1932101 w 3034714"/>
              <a:gd name="connsiteY4" fmla="*/ 0 h 1487587"/>
              <a:gd name="connsiteX5" fmla="*/ 2346845 w 3034714"/>
              <a:gd name="connsiteY5" fmla="*/ 0 h 1487587"/>
              <a:gd name="connsiteX6" fmla="*/ 3034714 w 3034714"/>
              <a:gd name="connsiteY6" fmla="*/ 0 h 1487587"/>
              <a:gd name="connsiteX7" fmla="*/ 3034714 w 3034714"/>
              <a:gd name="connsiteY7" fmla="*/ 466111 h 1487587"/>
              <a:gd name="connsiteX8" fmla="*/ 3034714 w 3034714"/>
              <a:gd name="connsiteY8" fmla="*/ 991725 h 1487587"/>
              <a:gd name="connsiteX9" fmla="*/ 3034714 w 3034714"/>
              <a:gd name="connsiteY9" fmla="*/ 1487587 h 1487587"/>
              <a:gd name="connsiteX10" fmla="*/ 2589623 w 3034714"/>
              <a:gd name="connsiteY10" fmla="*/ 1487587 h 1487587"/>
              <a:gd name="connsiteX11" fmla="*/ 2053490 w 3034714"/>
              <a:gd name="connsiteY11" fmla="*/ 1487587 h 1487587"/>
              <a:gd name="connsiteX12" fmla="*/ 1517357 w 3034714"/>
              <a:gd name="connsiteY12" fmla="*/ 1487587 h 1487587"/>
              <a:gd name="connsiteX13" fmla="*/ 950877 w 3034714"/>
              <a:gd name="connsiteY13" fmla="*/ 1487587 h 1487587"/>
              <a:gd name="connsiteX14" fmla="*/ 0 w 3034714"/>
              <a:gd name="connsiteY14" fmla="*/ 1487587 h 1487587"/>
              <a:gd name="connsiteX15" fmla="*/ 0 w 3034714"/>
              <a:gd name="connsiteY15" fmla="*/ 1006601 h 1487587"/>
              <a:gd name="connsiteX16" fmla="*/ 0 w 3034714"/>
              <a:gd name="connsiteY16" fmla="*/ 540490 h 1487587"/>
              <a:gd name="connsiteX17" fmla="*/ 0 w 3034714"/>
              <a:gd name="connsiteY17" fmla="*/ 0 h 148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34714" h="1487587" extrusionOk="0">
                <a:moveTo>
                  <a:pt x="0" y="0"/>
                </a:moveTo>
                <a:cubicBezTo>
                  <a:pt x="181456" y="-41558"/>
                  <a:pt x="286752" y="23503"/>
                  <a:pt x="414744" y="0"/>
                </a:cubicBezTo>
                <a:cubicBezTo>
                  <a:pt x="542736" y="-23503"/>
                  <a:pt x="736206" y="40952"/>
                  <a:pt x="829488" y="0"/>
                </a:cubicBezTo>
                <a:cubicBezTo>
                  <a:pt x="922770" y="-40952"/>
                  <a:pt x="1141817" y="14507"/>
                  <a:pt x="1395968" y="0"/>
                </a:cubicBezTo>
                <a:cubicBezTo>
                  <a:pt x="1650119" y="-14507"/>
                  <a:pt x="1726128" y="42368"/>
                  <a:pt x="1932101" y="0"/>
                </a:cubicBezTo>
                <a:cubicBezTo>
                  <a:pt x="2138074" y="-42368"/>
                  <a:pt x="2254174" y="18694"/>
                  <a:pt x="2346845" y="0"/>
                </a:cubicBezTo>
                <a:cubicBezTo>
                  <a:pt x="2439516" y="-18694"/>
                  <a:pt x="2732164" y="54365"/>
                  <a:pt x="3034714" y="0"/>
                </a:cubicBezTo>
                <a:cubicBezTo>
                  <a:pt x="3042150" y="198607"/>
                  <a:pt x="3017673" y="237789"/>
                  <a:pt x="3034714" y="466111"/>
                </a:cubicBezTo>
                <a:cubicBezTo>
                  <a:pt x="3051755" y="694433"/>
                  <a:pt x="2974739" y="825541"/>
                  <a:pt x="3034714" y="991725"/>
                </a:cubicBezTo>
                <a:cubicBezTo>
                  <a:pt x="3094689" y="1157909"/>
                  <a:pt x="3017337" y="1286131"/>
                  <a:pt x="3034714" y="1487587"/>
                </a:cubicBezTo>
                <a:cubicBezTo>
                  <a:pt x="2829303" y="1540697"/>
                  <a:pt x="2762141" y="1476714"/>
                  <a:pt x="2589623" y="1487587"/>
                </a:cubicBezTo>
                <a:cubicBezTo>
                  <a:pt x="2417105" y="1498460"/>
                  <a:pt x="2169664" y="1487468"/>
                  <a:pt x="2053490" y="1487587"/>
                </a:cubicBezTo>
                <a:cubicBezTo>
                  <a:pt x="1937316" y="1487706"/>
                  <a:pt x="1691474" y="1424560"/>
                  <a:pt x="1517357" y="1487587"/>
                </a:cubicBezTo>
                <a:cubicBezTo>
                  <a:pt x="1343240" y="1550614"/>
                  <a:pt x="1079572" y="1426778"/>
                  <a:pt x="950877" y="1487587"/>
                </a:cubicBezTo>
                <a:cubicBezTo>
                  <a:pt x="822182" y="1548396"/>
                  <a:pt x="446394" y="1472368"/>
                  <a:pt x="0" y="1487587"/>
                </a:cubicBezTo>
                <a:cubicBezTo>
                  <a:pt x="-1400" y="1355611"/>
                  <a:pt x="48023" y="1131916"/>
                  <a:pt x="0" y="1006601"/>
                </a:cubicBezTo>
                <a:cubicBezTo>
                  <a:pt x="-48023" y="881286"/>
                  <a:pt x="8846" y="670749"/>
                  <a:pt x="0" y="540490"/>
                </a:cubicBezTo>
                <a:cubicBezTo>
                  <a:pt x="-8846" y="410231"/>
                  <a:pt x="1151" y="260711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19031688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2. “Bērniem būtu jāmāca kā labi domāt, nevis ko domāt.” (</a:t>
            </a:r>
            <a:r>
              <a:rPr lang="lv-LV" sz="1400" dirty="0" err="1">
                <a:ea typeface="+mn-lt"/>
                <a:cs typeface="+mn-lt"/>
              </a:rPr>
              <a:t>Margarēta</a:t>
            </a:r>
            <a:r>
              <a:rPr lang="lv-LV" sz="1400" dirty="0">
                <a:ea typeface="+mn-lt"/>
                <a:cs typeface="+mn-lt"/>
              </a:rPr>
              <a:t> Mīda)</a:t>
            </a:r>
            <a:endParaRPr lang="lv-LV" sz="1400" dirty="0">
              <a:cs typeface="Calibri" panose="020F0502020204030204"/>
            </a:endParaRPr>
          </a:p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(“</a:t>
            </a:r>
            <a:r>
              <a:rPr lang="lv-LV" sz="1400" dirty="0" err="1">
                <a:ea typeface="+mn-lt"/>
                <a:cs typeface="+mn-lt"/>
              </a:rPr>
              <a:t>Children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must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be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taught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how</a:t>
            </a:r>
            <a:r>
              <a:rPr lang="lv-LV" sz="1400" dirty="0">
                <a:ea typeface="+mn-lt"/>
                <a:cs typeface="+mn-lt"/>
              </a:rPr>
              <a:t> to </a:t>
            </a:r>
            <a:r>
              <a:rPr lang="lv-LV" sz="1400" dirty="0" err="1">
                <a:ea typeface="+mn-lt"/>
                <a:cs typeface="+mn-lt"/>
              </a:rPr>
              <a:t>think</a:t>
            </a:r>
            <a:r>
              <a:rPr lang="lv-LV" sz="1400" dirty="0">
                <a:ea typeface="+mn-lt"/>
                <a:cs typeface="+mn-lt"/>
              </a:rPr>
              <a:t>, </a:t>
            </a:r>
            <a:r>
              <a:rPr lang="lv-LV" sz="1400" dirty="0" err="1">
                <a:ea typeface="+mn-lt"/>
                <a:cs typeface="+mn-lt"/>
              </a:rPr>
              <a:t>not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what</a:t>
            </a:r>
            <a:r>
              <a:rPr lang="lv-LV" sz="1400" dirty="0">
                <a:ea typeface="+mn-lt"/>
                <a:cs typeface="+mn-lt"/>
              </a:rPr>
              <a:t> to </a:t>
            </a:r>
            <a:r>
              <a:rPr lang="lv-LV" sz="1400" dirty="0" err="1">
                <a:ea typeface="+mn-lt"/>
                <a:cs typeface="+mn-lt"/>
              </a:rPr>
              <a:t>think</a:t>
            </a:r>
            <a:r>
              <a:rPr lang="lv-LV" sz="1400" dirty="0">
                <a:ea typeface="+mn-lt"/>
                <a:cs typeface="+mn-lt"/>
              </a:rPr>
              <a:t>.”</a:t>
            </a:r>
            <a:br>
              <a:rPr lang="lv-LV" sz="1400" dirty="0">
                <a:ea typeface="+mn-lt"/>
                <a:cs typeface="+mn-lt"/>
              </a:rPr>
            </a:br>
            <a:r>
              <a:rPr lang="lv-LV" sz="1400" dirty="0">
                <a:ea typeface="+mn-lt"/>
                <a:cs typeface="+mn-lt"/>
              </a:rPr>
              <a:t>― </a:t>
            </a:r>
            <a:r>
              <a:rPr lang="lv-LV" sz="1400" dirty="0" err="1">
                <a:ea typeface="+mn-lt"/>
                <a:cs typeface="+mn-lt"/>
              </a:rPr>
              <a:t>Margaret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Mead</a:t>
            </a:r>
            <a:r>
              <a:rPr lang="lv-LV" sz="1400" dirty="0">
                <a:ea typeface="+mn-lt"/>
                <a:cs typeface="+mn-lt"/>
              </a:rPr>
              <a:t>)</a:t>
            </a:r>
            <a:endParaRPr lang="lv-LV" sz="1400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1346E4-0DE9-5ED8-95BC-B23374AFCF03}"/>
              </a:ext>
            </a:extLst>
          </p:cNvPr>
          <p:cNvSpPr txBox="1"/>
          <p:nvPr/>
        </p:nvSpPr>
        <p:spPr>
          <a:xfrm>
            <a:off x="4301783" y="2689346"/>
            <a:ext cx="2960366" cy="1487587"/>
          </a:xfrm>
          <a:custGeom>
            <a:avLst/>
            <a:gdLst>
              <a:gd name="connsiteX0" fmla="*/ 0 w 2960366"/>
              <a:gd name="connsiteY0" fmla="*/ 0 h 1487587"/>
              <a:gd name="connsiteX1" fmla="*/ 651281 w 2960366"/>
              <a:gd name="connsiteY1" fmla="*/ 0 h 1487587"/>
              <a:gd name="connsiteX2" fmla="*/ 1272957 w 2960366"/>
              <a:gd name="connsiteY2" fmla="*/ 0 h 1487587"/>
              <a:gd name="connsiteX3" fmla="*/ 1924238 w 2960366"/>
              <a:gd name="connsiteY3" fmla="*/ 0 h 1487587"/>
              <a:gd name="connsiteX4" fmla="*/ 2960366 w 2960366"/>
              <a:gd name="connsiteY4" fmla="*/ 0 h 1487587"/>
              <a:gd name="connsiteX5" fmla="*/ 2960366 w 2960366"/>
              <a:gd name="connsiteY5" fmla="*/ 451235 h 1487587"/>
              <a:gd name="connsiteX6" fmla="*/ 2960366 w 2960366"/>
              <a:gd name="connsiteY6" fmla="*/ 932221 h 1487587"/>
              <a:gd name="connsiteX7" fmla="*/ 2960366 w 2960366"/>
              <a:gd name="connsiteY7" fmla="*/ 1487587 h 1487587"/>
              <a:gd name="connsiteX8" fmla="*/ 2338689 w 2960366"/>
              <a:gd name="connsiteY8" fmla="*/ 1487587 h 1487587"/>
              <a:gd name="connsiteX9" fmla="*/ 1805823 w 2960366"/>
              <a:gd name="connsiteY9" fmla="*/ 1487587 h 1487587"/>
              <a:gd name="connsiteX10" fmla="*/ 1243354 w 2960366"/>
              <a:gd name="connsiteY10" fmla="*/ 1487587 h 1487587"/>
              <a:gd name="connsiteX11" fmla="*/ 651281 w 2960366"/>
              <a:gd name="connsiteY11" fmla="*/ 1487587 h 1487587"/>
              <a:gd name="connsiteX12" fmla="*/ 0 w 2960366"/>
              <a:gd name="connsiteY12" fmla="*/ 1487587 h 1487587"/>
              <a:gd name="connsiteX13" fmla="*/ 0 w 2960366"/>
              <a:gd name="connsiteY13" fmla="*/ 1021476 h 1487587"/>
              <a:gd name="connsiteX14" fmla="*/ 0 w 2960366"/>
              <a:gd name="connsiteY14" fmla="*/ 555366 h 1487587"/>
              <a:gd name="connsiteX15" fmla="*/ 0 w 2960366"/>
              <a:gd name="connsiteY15" fmla="*/ 0 h 148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60366" h="1487587" extrusionOk="0">
                <a:moveTo>
                  <a:pt x="0" y="0"/>
                </a:moveTo>
                <a:cubicBezTo>
                  <a:pt x="151591" y="-49593"/>
                  <a:pt x="490616" y="77255"/>
                  <a:pt x="651281" y="0"/>
                </a:cubicBezTo>
                <a:cubicBezTo>
                  <a:pt x="811946" y="-77255"/>
                  <a:pt x="1029415" y="71931"/>
                  <a:pt x="1272957" y="0"/>
                </a:cubicBezTo>
                <a:cubicBezTo>
                  <a:pt x="1516499" y="-71931"/>
                  <a:pt x="1716267" y="2404"/>
                  <a:pt x="1924238" y="0"/>
                </a:cubicBezTo>
                <a:cubicBezTo>
                  <a:pt x="2132209" y="-2404"/>
                  <a:pt x="2577719" y="37229"/>
                  <a:pt x="2960366" y="0"/>
                </a:cubicBezTo>
                <a:cubicBezTo>
                  <a:pt x="2997229" y="109929"/>
                  <a:pt x="2932936" y="233975"/>
                  <a:pt x="2960366" y="451235"/>
                </a:cubicBezTo>
                <a:cubicBezTo>
                  <a:pt x="2987796" y="668496"/>
                  <a:pt x="2941428" y="785156"/>
                  <a:pt x="2960366" y="932221"/>
                </a:cubicBezTo>
                <a:cubicBezTo>
                  <a:pt x="2979304" y="1079286"/>
                  <a:pt x="2911387" y="1222622"/>
                  <a:pt x="2960366" y="1487587"/>
                </a:cubicBezTo>
                <a:cubicBezTo>
                  <a:pt x="2750275" y="1559558"/>
                  <a:pt x="2561523" y="1417738"/>
                  <a:pt x="2338689" y="1487587"/>
                </a:cubicBezTo>
                <a:cubicBezTo>
                  <a:pt x="2115855" y="1557436"/>
                  <a:pt x="2057574" y="1482172"/>
                  <a:pt x="1805823" y="1487587"/>
                </a:cubicBezTo>
                <a:cubicBezTo>
                  <a:pt x="1554072" y="1493002"/>
                  <a:pt x="1400598" y="1473204"/>
                  <a:pt x="1243354" y="1487587"/>
                </a:cubicBezTo>
                <a:cubicBezTo>
                  <a:pt x="1086110" y="1501970"/>
                  <a:pt x="774528" y="1465495"/>
                  <a:pt x="651281" y="1487587"/>
                </a:cubicBezTo>
                <a:cubicBezTo>
                  <a:pt x="528034" y="1509679"/>
                  <a:pt x="294844" y="1427713"/>
                  <a:pt x="0" y="1487587"/>
                </a:cubicBezTo>
                <a:cubicBezTo>
                  <a:pt x="-10188" y="1366314"/>
                  <a:pt x="52926" y="1214989"/>
                  <a:pt x="0" y="1021476"/>
                </a:cubicBezTo>
                <a:cubicBezTo>
                  <a:pt x="-52926" y="827963"/>
                  <a:pt x="16393" y="724595"/>
                  <a:pt x="0" y="555366"/>
                </a:cubicBezTo>
                <a:cubicBezTo>
                  <a:pt x="-16393" y="386137"/>
                  <a:pt x="2736" y="252445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1723304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5. “Izglītība rada pārliecību. Pārliecība rada cerību. Cerība rada mieru.” (Konfūcijs)</a:t>
            </a:r>
            <a:endParaRPr lang="lv-LV" sz="1400" dirty="0">
              <a:cs typeface="Calibri" panose="020F0502020204030204"/>
            </a:endParaRPr>
          </a:p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“Education </a:t>
            </a:r>
            <a:r>
              <a:rPr lang="lv-LV" sz="1400" dirty="0" err="1">
                <a:ea typeface="+mn-lt"/>
                <a:cs typeface="+mn-lt"/>
              </a:rPr>
              <a:t>breeds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confidence</a:t>
            </a:r>
            <a:r>
              <a:rPr lang="lv-LV" sz="1400" dirty="0">
                <a:ea typeface="+mn-lt"/>
                <a:cs typeface="+mn-lt"/>
              </a:rPr>
              <a:t>. </a:t>
            </a:r>
            <a:r>
              <a:rPr lang="lv-LV" sz="1400" dirty="0" err="1">
                <a:ea typeface="+mn-lt"/>
                <a:cs typeface="+mn-lt"/>
              </a:rPr>
              <a:t>Confidence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breeds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hope</a:t>
            </a:r>
            <a:r>
              <a:rPr lang="lv-LV" sz="1400" dirty="0">
                <a:ea typeface="+mn-lt"/>
                <a:cs typeface="+mn-lt"/>
              </a:rPr>
              <a:t>. </a:t>
            </a:r>
            <a:r>
              <a:rPr lang="lv-LV" sz="1400" dirty="0" err="1">
                <a:ea typeface="+mn-lt"/>
                <a:cs typeface="+mn-lt"/>
              </a:rPr>
              <a:t>Hope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breeds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peace</a:t>
            </a:r>
            <a:r>
              <a:rPr lang="lv-LV" sz="1400" dirty="0">
                <a:ea typeface="+mn-lt"/>
                <a:cs typeface="+mn-lt"/>
              </a:rPr>
              <a:t>.”― </a:t>
            </a:r>
            <a:r>
              <a:rPr lang="lv-LV" sz="1400" dirty="0" err="1">
                <a:ea typeface="+mn-lt"/>
                <a:cs typeface="+mn-lt"/>
              </a:rPr>
              <a:t>Confucius</a:t>
            </a:r>
            <a:endParaRPr lang="lv-LV" sz="1400" dirty="0"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EC297D-5E6F-2EB8-3236-71C07E47B7A4}"/>
              </a:ext>
            </a:extLst>
          </p:cNvPr>
          <p:cNvSpPr txBox="1"/>
          <p:nvPr/>
        </p:nvSpPr>
        <p:spPr>
          <a:xfrm>
            <a:off x="326114" y="4937365"/>
            <a:ext cx="3047338" cy="1272143"/>
          </a:xfrm>
          <a:custGeom>
            <a:avLst/>
            <a:gdLst>
              <a:gd name="connsiteX0" fmla="*/ 0 w 3047338"/>
              <a:gd name="connsiteY0" fmla="*/ 0 h 1272143"/>
              <a:gd name="connsiteX1" fmla="*/ 477416 w 3047338"/>
              <a:gd name="connsiteY1" fmla="*/ 0 h 1272143"/>
              <a:gd name="connsiteX2" fmla="*/ 893886 w 3047338"/>
              <a:gd name="connsiteY2" fmla="*/ 0 h 1272143"/>
              <a:gd name="connsiteX3" fmla="*/ 1462722 w 3047338"/>
              <a:gd name="connsiteY3" fmla="*/ 0 h 1272143"/>
              <a:gd name="connsiteX4" fmla="*/ 1940139 w 3047338"/>
              <a:gd name="connsiteY4" fmla="*/ 0 h 1272143"/>
              <a:gd name="connsiteX5" fmla="*/ 2356608 w 3047338"/>
              <a:gd name="connsiteY5" fmla="*/ 0 h 1272143"/>
              <a:gd name="connsiteX6" fmla="*/ 3047338 w 3047338"/>
              <a:gd name="connsiteY6" fmla="*/ 0 h 1272143"/>
              <a:gd name="connsiteX7" fmla="*/ 3047338 w 3047338"/>
              <a:gd name="connsiteY7" fmla="*/ 436769 h 1272143"/>
              <a:gd name="connsiteX8" fmla="*/ 3047338 w 3047338"/>
              <a:gd name="connsiteY8" fmla="*/ 835374 h 1272143"/>
              <a:gd name="connsiteX9" fmla="*/ 3047338 w 3047338"/>
              <a:gd name="connsiteY9" fmla="*/ 1272143 h 1272143"/>
              <a:gd name="connsiteX10" fmla="*/ 2508975 w 3047338"/>
              <a:gd name="connsiteY10" fmla="*/ 1272143 h 1272143"/>
              <a:gd name="connsiteX11" fmla="*/ 1970612 w 3047338"/>
              <a:gd name="connsiteY11" fmla="*/ 1272143 h 1272143"/>
              <a:gd name="connsiteX12" fmla="*/ 1401775 w 3047338"/>
              <a:gd name="connsiteY12" fmla="*/ 1272143 h 1272143"/>
              <a:gd name="connsiteX13" fmla="*/ 832939 w 3047338"/>
              <a:gd name="connsiteY13" fmla="*/ 1272143 h 1272143"/>
              <a:gd name="connsiteX14" fmla="*/ 0 w 3047338"/>
              <a:gd name="connsiteY14" fmla="*/ 1272143 h 1272143"/>
              <a:gd name="connsiteX15" fmla="*/ 0 w 3047338"/>
              <a:gd name="connsiteY15" fmla="*/ 873538 h 1272143"/>
              <a:gd name="connsiteX16" fmla="*/ 0 w 3047338"/>
              <a:gd name="connsiteY16" fmla="*/ 436769 h 1272143"/>
              <a:gd name="connsiteX17" fmla="*/ 0 w 3047338"/>
              <a:gd name="connsiteY17" fmla="*/ 0 h 127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47338" h="1272143" extrusionOk="0">
                <a:moveTo>
                  <a:pt x="0" y="0"/>
                </a:moveTo>
                <a:cubicBezTo>
                  <a:pt x="165168" y="-56706"/>
                  <a:pt x="270458" y="8463"/>
                  <a:pt x="477416" y="0"/>
                </a:cubicBezTo>
                <a:cubicBezTo>
                  <a:pt x="684374" y="-8463"/>
                  <a:pt x="693437" y="38867"/>
                  <a:pt x="893886" y="0"/>
                </a:cubicBezTo>
                <a:cubicBezTo>
                  <a:pt x="1094335" y="-38867"/>
                  <a:pt x="1213359" y="12735"/>
                  <a:pt x="1462722" y="0"/>
                </a:cubicBezTo>
                <a:cubicBezTo>
                  <a:pt x="1712085" y="-12735"/>
                  <a:pt x="1784867" y="18645"/>
                  <a:pt x="1940139" y="0"/>
                </a:cubicBezTo>
                <a:cubicBezTo>
                  <a:pt x="2095411" y="-18645"/>
                  <a:pt x="2202757" y="26607"/>
                  <a:pt x="2356608" y="0"/>
                </a:cubicBezTo>
                <a:cubicBezTo>
                  <a:pt x="2510459" y="-26607"/>
                  <a:pt x="2753651" y="65316"/>
                  <a:pt x="3047338" y="0"/>
                </a:cubicBezTo>
                <a:cubicBezTo>
                  <a:pt x="3065274" y="163037"/>
                  <a:pt x="3032002" y="219633"/>
                  <a:pt x="3047338" y="436769"/>
                </a:cubicBezTo>
                <a:cubicBezTo>
                  <a:pt x="3062674" y="653905"/>
                  <a:pt x="3017773" y="703770"/>
                  <a:pt x="3047338" y="835374"/>
                </a:cubicBezTo>
                <a:cubicBezTo>
                  <a:pt x="3076903" y="966979"/>
                  <a:pt x="3012544" y="1109468"/>
                  <a:pt x="3047338" y="1272143"/>
                </a:cubicBezTo>
                <a:cubicBezTo>
                  <a:pt x="2935806" y="1301041"/>
                  <a:pt x="2746323" y="1228089"/>
                  <a:pt x="2508975" y="1272143"/>
                </a:cubicBezTo>
                <a:cubicBezTo>
                  <a:pt x="2271627" y="1316197"/>
                  <a:pt x="2102872" y="1250064"/>
                  <a:pt x="1970612" y="1272143"/>
                </a:cubicBezTo>
                <a:cubicBezTo>
                  <a:pt x="1838352" y="1294222"/>
                  <a:pt x="1568407" y="1236590"/>
                  <a:pt x="1401775" y="1272143"/>
                </a:cubicBezTo>
                <a:cubicBezTo>
                  <a:pt x="1235143" y="1307696"/>
                  <a:pt x="1014985" y="1257211"/>
                  <a:pt x="832939" y="1272143"/>
                </a:cubicBezTo>
                <a:cubicBezTo>
                  <a:pt x="650893" y="1287075"/>
                  <a:pt x="322359" y="1180123"/>
                  <a:pt x="0" y="1272143"/>
                </a:cubicBezTo>
                <a:cubicBezTo>
                  <a:pt x="-1636" y="1148498"/>
                  <a:pt x="2658" y="996576"/>
                  <a:pt x="0" y="873538"/>
                </a:cubicBezTo>
                <a:cubicBezTo>
                  <a:pt x="-2658" y="750500"/>
                  <a:pt x="26989" y="587869"/>
                  <a:pt x="0" y="436769"/>
                </a:cubicBezTo>
                <a:cubicBezTo>
                  <a:pt x="-26989" y="285669"/>
                  <a:pt x="30748" y="9183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790862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3. “Tā nav nekāda izglītība, kas izglīto prātu, bet neizglīto sirdi.” (Aristotelis)</a:t>
            </a:r>
            <a:endParaRPr lang="lv-LV" sz="1400" dirty="0">
              <a:cs typeface="Calibri" panose="020F0502020204030204"/>
            </a:endParaRPr>
          </a:p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“</a:t>
            </a:r>
            <a:r>
              <a:rPr lang="lv-LV" sz="1400" dirty="0" err="1">
                <a:ea typeface="+mn-lt"/>
                <a:cs typeface="+mn-lt"/>
              </a:rPr>
              <a:t>Educating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the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mind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without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educating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the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heart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is</a:t>
            </a:r>
            <a:r>
              <a:rPr lang="lv-LV" sz="1400" dirty="0">
                <a:ea typeface="+mn-lt"/>
                <a:cs typeface="+mn-lt"/>
              </a:rPr>
              <a:t> no </a:t>
            </a:r>
            <a:r>
              <a:rPr lang="lv-LV" sz="1400" dirty="0" err="1">
                <a:ea typeface="+mn-lt"/>
                <a:cs typeface="+mn-lt"/>
              </a:rPr>
              <a:t>education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at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all</a:t>
            </a:r>
            <a:r>
              <a:rPr lang="lv-LV" sz="1400" dirty="0">
                <a:ea typeface="+mn-lt"/>
                <a:cs typeface="+mn-lt"/>
              </a:rPr>
              <a:t>.”― </a:t>
            </a:r>
            <a:r>
              <a:rPr lang="lv-LV" sz="1400" dirty="0" err="1">
                <a:ea typeface="+mn-lt"/>
                <a:cs typeface="+mn-lt"/>
              </a:rPr>
              <a:t>Aristotle</a:t>
            </a:r>
            <a:endParaRPr lang="lv-LV" sz="1400" dirty="0">
              <a:cs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6F540C-30CA-E1FB-F6B3-A300950DF194}"/>
              </a:ext>
            </a:extLst>
          </p:cNvPr>
          <p:cNvSpPr txBox="1"/>
          <p:nvPr/>
        </p:nvSpPr>
        <p:spPr>
          <a:xfrm>
            <a:off x="4334382" y="1180708"/>
            <a:ext cx="2927767" cy="1056700"/>
          </a:xfrm>
          <a:custGeom>
            <a:avLst/>
            <a:gdLst>
              <a:gd name="connsiteX0" fmla="*/ 0 w 2927767"/>
              <a:gd name="connsiteY0" fmla="*/ 0 h 1056700"/>
              <a:gd name="connsiteX1" fmla="*/ 614831 w 2927767"/>
              <a:gd name="connsiteY1" fmla="*/ 0 h 1056700"/>
              <a:gd name="connsiteX2" fmla="*/ 1258940 w 2927767"/>
              <a:gd name="connsiteY2" fmla="*/ 0 h 1056700"/>
              <a:gd name="connsiteX3" fmla="*/ 1873771 w 2927767"/>
              <a:gd name="connsiteY3" fmla="*/ 0 h 1056700"/>
              <a:gd name="connsiteX4" fmla="*/ 2927767 w 2927767"/>
              <a:gd name="connsiteY4" fmla="*/ 0 h 1056700"/>
              <a:gd name="connsiteX5" fmla="*/ 2927767 w 2927767"/>
              <a:gd name="connsiteY5" fmla="*/ 538917 h 1056700"/>
              <a:gd name="connsiteX6" fmla="*/ 2927767 w 2927767"/>
              <a:gd name="connsiteY6" fmla="*/ 1056700 h 1056700"/>
              <a:gd name="connsiteX7" fmla="*/ 2430047 w 2927767"/>
              <a:gd name="connsiteY7" fmla="*/ 1056700 h 1056700"/>
              <a:gd name="connsiteX8" fmla="*/ 1903049 w 2927767"/>
              <a:gd name="connsiteY8" fmla="*/ 1056700 h 1056700"/>
              <a:gd name="connsiteX9" fmla="*/ 1258940 w 2927767"/>
              <a:gd name="connsiteY9" fmla="*/ 1056700 h 1056700"/>
              <a:gd name="connsiteX10" fmla="*/ 761219 w 2927767"/>
              <a:gd name="connsiteY10" fmla="*/ 1056700 h 1056700"/>
              <a:gd name="connsiteX11" fmla="*/ 0 w 2927767"/>
              <a:gd name="connsiteY11" fmla="*/ 1056700 h 1056700"/>
              <a:gd name="connsiteX12" fmla="*/ 0 w 2927767"/>
              <a:gd name="connsiteY12" fmla="*/ 538917 h 1056700"/>
              <a:gd name="connsiteX13" fmla="*/ 0 w 2927767"/>
              <a:gd name="connsiteY13" fmla="*/ 0 h 105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27767" h="1056700" extrusionOk="0">
                <a:moveTo>
                  <a:pt x="0" y="0"/>
                </a:moveTo>
                <a:cubicBezTo>
                  <a:pt x="252667" y="-48065"/>
                  <a:pt x="348933" y="68576"/>
                  <a:pt x="614831" y="0"/>
                </a:cubicBezTo>
                <a:cubicBezTo>
                  <a:pt x="880729" y="-68576"/>
                  <a:pt x="1059298" y="36689"/>
                  <a:pt x="1258940" y="0"/>
                </a:cubicBezTo>
                <a:cubicBezTo>
                  <a:pt x="1458582" y="-36689"/>
                  <a:pt x="1683428" y="46912"/>
                  <a:pt x="1873771" y="0"/>
                </a:cubicBezTo>
                <a:cubicBezTo>
                  <a:pt x="2064114" y="-46912"/>
                  <a:pt x="2639903" y="112410"/>
                  <a:pt x="2927767" y="0"/>
                </a:cubicBezTo>
                <a:cubicBezTo>
                  <a:pt x="2950186" y="239544"/>
                  <a:pt x="2886093" y="350824"/>
                  <a:pt x="2927767" y="538917"/>
                </a:cubicBezTo>
                <a:cubicBezTo>
                  <a:pt x="2969441" y="727010"/>
                  <a:pt x="2882774" y="846053"/>
                  <a:pt x="2927767" y="1056700"/>
                </a:cubicBezTo>
                <a:cubicBezTo>
                  <a:pt x="2757523" y="1085254"/>
                  <a:pt x="2536387" y="1043634"/>
                  <a:pt x="2430047" y="1056700"/>
                </a:cubicBezTo>
                <a:cubicBezTo>
                  <a:pt x="2323707" y="1069766"/>
                  <a:pt x="2127864" y="1040901"/>
                  <a:pt x="1903049" y="1056700"/>
                </a:cubicBezTo>
                <a:cubicBezTo>
                  <a:pt x="1678234" y="1072499"/>
                  <a:pt x="1468528" y="982095"/>
                  <a:pt x="1258940" y="1056700"/>
                </a:cubicBezTo>
                <a:cubicBezTo>
                  <a:pt x="1049352" y="1131305"/>
                  <a:pt x="932098" y="1054276"/>
                  <a:pt x="761219" y="1056700"/>
                </a:cubicBezTo>
                <a:cubicBezTo>
                  <a:pt x="590340" y="1059124"/>
                  <a:pt x="312857" y="1029935"/>
                  <a:pt x="0" y="1056700"/>
                </a:cubicBezTo>
                <a:cubicBezTo>
                  <a:pt x="-17658" y="807485"/>
                  <a:pt x="41703" y="704681"/>
                  <a:pt x="0" y="538917"/>
                </a:cubicBezTo>
                <a:cubicBezTo>
                  <a:pt x="-41703" y="373153"/>
                  <a:pt x="28860" y="118209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09814743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4. “Prāts nav bļoda, ko piepildīt, bet gan uguns, ko aizšķilt.” (</a:t>
            </a:r>
            <a:r>
              <a:rPr lang="lv-LV" sz="1400" dirty="0" err="1">
                <a:ea typeface="+mn-lt"/>
                <a:cs typeface="+mn-lt"/>
              </a:rPr>
              <a:t>Plūtarhs</a:t>
            </a:r>
            <a:r>
              <a:rPr lang="lv-LV" sz="1400" dirty="0">
                <a:ea typeface="+mn-lt"/>
                <a:cs typeface="+mn-lt"/>
              </a:rPr>
              <a:t>)</a:t>
            </a:r>
            <a:endParaRPr lang="lv-LV" sz="1400" dirty="0">
              <a:cs typeface="Calibri" panose="020F0502020204030204"/>
            </a:endParaRPr>
          </a:p>
          <a:p>
            <a:pPr marL="5715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lv-LV" sz="1400" dirty="0">
                <a:ea typeface="+mn-lt"/>
                <a:cs typeface="+mn-lt"/>
              </a:rPr>
              <a:t>“</a:t>
            </a:r>
            <a:r>
              <a:rPr lang="lv-LV" sz="1400" dirty="0" err="1">
                <a:ea typeface="+mn-lt"/>
                <a:cs typeface="+mn-lt"/>
              </a:rPr>
              <a:t>The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mind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is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not</a:t>
            </a:r>
            <a:r>
              <a:rPr lang="lv-LV" sz="1400" dirty="0">
                <a:ea typeface="+mn-lt"/>
                <a:cs typeface="+mn-lt"/>
              </a:rPr>
              <a:t> a </a:t>
            </a:r>
            <a:r>
              <a:rPr lang="lv-LV" sz="1400" dirty="0" err="1">
                <a:ea typeface="+mn-lt"/>
                <a:cs typeface="+mn-lt"/>
              </a:rPr>
              <a:t>vessel</a:t>
            </a:r>
            <a:r>
              <a:rPr lang="lv-LV" sz="1400" dirty="0">
                <a:ea typeface="+mn-lt"/>
                <a:cs typeface="+mn-lt"/>
              </a:rPr>
              <a:t> to </a:t>
            </a:r>
            <a:r>
              <a:rPr lang="lv-LV" sz="1400" dirty="0" err="1">
                <a:ea typeface="+mn-lt"/>
                <a:cs typeface="+mn-lt"/>
              </a:rPr>
              <a:t>be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filled</a:t>
            </a:r>
            <a:r>
              <a:rPr lang="lv-LV" sz="1400" dirty="0">
                <a:ea typeface="+mn-lt"/>
                <a:cs typeface="+mn-lt"/>
              </a:rPr>
              <a:t>, </a:t>
            </a:r>
            <a:r>
              <a:rPr lang="lv-LV" sz="1400" dirty="0" err="1">
                <a:ea typeface="+mn-lt"/>
                <a:cs typeface="+mn-lt"/>
              </a:rPr>
              <a:t>but</a:t>
            </a:r>
            <a:r>
              <a:rPr lang="lv-LV" sz="1400" dirty="0">
                <a:ea typeface="+mn-lt"/>
                <a:cs typeface="+mn-lt"/>
              </a:rPr>
              <a:t> a </a:t>
            </a:r>
            <a:r>
              <a:rPr lang="lv-LV" sz="1400" dirty="0" err="1">
                <a:ea typeface="+mn-lt"/>
                <a:cs typeface="+mn-lt"/>
              </a:rPr>
              <a:t>fire</a:t>
            </a:r>
            <a:r>
              <a:rPr lang="lv-LV" sz="1400" dirty="0">
                <a:ea typeface="+mn-lt"/>
                <a:cs typeface="+mn-lt"/>
              </a:rPr>
              <a:t> to </a:t>
            </a:r>
            <a:r>
              <a:rPr lang="lv-LV" sz="1400" dirty="0" err="1">
                <a:ea typeface="+mn-lt"/>
                <a:cs typeface="+mn-lt"/>
              </a:rPr>
              <a:t>be</a:t>
            </a:r>
            <a:r>
              <a:rPr lang="lv-LV" sz="1400" dirty="0">
                <a:ea typeface="+mn-lt"/>
                <a:cs typeface="+mn-lt"/>
              </a:rPr>
              <a:t> </a:t>
            </a:r>
            <a:r>
              <a:rPr lang="lv-LV" sz="1400" dirty="0" err="1">
                <a:ea typeface="+mn-lt"/>
                <a:cs typeface="+mn-lt"/>
              </a:rPr>
              <a:t>kindled</a:t>
            </a:r>
            <a:r>
              <a:rPr lang="lv-LV" sz="1400" dirty="0">
                <a:ea typeface="+mn-lt"/>
                <a:cs typeface="+mn-lt"/>
              </a:rPr>
              <a:t>.”― </a:t>
            </a:r>
            <a:r>
              <a:rPr lang="lv-LV" sz="1400" dirty="0" err="1">
                <a:ea typeface="+mn-lt"/>
                <a:cs typeface="+mn-lt"/>
              </a:rPr>
              <a:t>Plutarch</a:t>
            </a:r>
            <a:endParaRPr lang="lv-LV" sz="1400" dirty="0">
              <a:cs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05D874-FBD7-D152-CD3A-4A1378AB015D}"/>
              </a:ext>
            </a:extLst>
          </p:cNvPr>
          <p:cNvSpPr txBox="1"/>
          <p:nvPr/>
        </p:nvSpPr>
        <p:spPr>
          <a:xfrm>
            <a:off x="4214812" y="4628872"/>
            <a:ext cx="3047338" cy="1384995"/>
          </a:xfrm>
          <a:custGeom>
            <a:avLst/>
            <a:gdLst>
              <a:gd name="connsiteX0" fmla="*/ 0 w 3047338"/>
              <a:gd name="connsiteY0" fmla="*/ 0 h 1384995"/>
              <a:gd name="connsiteX1" fmla="*/ 538363 w 3047338"/>
              <a:gd name="connsiteY1" fmla="*/ 0 h 1384995"/>
              <a:gd name="connsiteX2" fmla="*/ 985306 w 3047338"/>
              <a:gd name="connsiteY2" fmla="*/ 0 h 1384995"/>
              <a:gd name="connsiteX3" fmla="*/ 1401775 w 3047338"/>
              <a:gd name="connsiteY3" fmla="*/ 0 h 1384995"/>
              <a:gd name="connsiteX4" fmla="*/ 1879192 w 3047338"/>
              <a:gd name="connsiteY4" fmla="*/ 0 h 1384995"/>
              <a:gd name="connsiteX5" fmla="*/ 2387081 w 3047338"/>
              <a:gd name="connsiteY5" fmla="*/ 0 h 1384995"/>
              <a:gd name="connsiteX6" fmla="*/ 3047338 w 3047338"/>
              <a:gd name="connsiteY6" fmla="*/ 0 h 1384995"/>
              <a:gd name="connsiteX7" fmla="*/ 3047338 w 3047338"/>
              <a:gd name="connsiteY7" fmla="*/ 447815 h 1384995"/>
              <a:gd name="connsiteX8" fmla="*/ 3047338 w 3047338"/>
              <a:gd name="connsiteY8" fmla="*/ 895630 h 1384995"/>
              <a:gd name="connsiteX9" fmla="*/ 3047338 w 3047338"/>
              <a:gd name="connsiteY9" fmla="*/ 1384995 h 1384995"/>
              <a:gd name="connsiteX10" fmla="*/ 2539448 w 3047338"/>
              <a:gd name="connsiteY10" fmla="*/ 1384995 h 1384995"/>
              <a:gd name="connsiteX11" fmla="*/ 2092505 w 3047338"/>
              <a:gd name="connsiteY11" fmla="*/ 1384995 h 1384995"/>
              <a:gd name="connsiteX12" fmla="*/ 1645563 w 3047338"/>
              <a:gd name="connsiteY12" fmla="*/ 1384995 h 1384995"/>
              <a:gd name="connsiteX13" fmla="*/ 1076726 w 3047338"/>
              <a:gd name="connsiteY13" fmla="*/ 1384995 h 1384995"/>
              <a:gd name="connsiteX14" fmla="*/ 538363 w 3047338"/>
              <a:gd name="connsiteY14" fmla="*/ 1384995 h 1384995"/>
              <a:gd name="connsiteX15" fmla="*/ 0 w 3047338"/>
              <a:gd name="connsiteY15" fmla="*/ 1384995 h 1384995"/>
              <a:gd name="connsiteX16" fmla="*/ 0 w 3047338"/>
              <a:gd name="connsiteY16" fmla="*/ 923330 h 1384995"/>
              <a:gd name="connsiteX17" fmla="*/ 0 w 3047338"/>
              <a:gd name="connsiteY17" fmla="*/ 503215 h 1384995"/>
              <a:gd name="connsiteX18" fmla="*/ 0 w 3047338"/>
              <a:gd name="connsiteY18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47338" h="1384995" extrusionOk="0">
                <a:moveTo>
                  <a:pt x="0" y="0"/>
                </a:moveTo>
                <a:cubicBezTo>
                  <a:pt x="145391" y="-6643"/>
                  <a:pt x="280089" y="11565"/>
                  <a:pt x="538363" y="0"/>
                </a:cubicBezTo>
                <a:cubicBezTo>
                  <a:pt x="796637" y="-11565"/>
                  <a:pt x="888775" y="51315"/>
                  <a:pt x="985306" y="0"/>
                </a:cubicBezTo>
                <a:cubicBezTo>
                  <a:pt x="1081837" y="-51315"/>
                  <a:pt x="1288576" y="38964"/>
                  <a:pt x="1401775" y="0"/>
                </a:cubicBezTo>
                <a:cubicBezTo>
                  <a:pt x="1514974" y="-38964"/>
                  <a:pt x="1725890" y="48192"/>
                  <a:pt x="1879192" y="0"/>
                </a:cubicBezTo>
                <a:cubicBezTo>
                  <a:pt x="2032494" y="-48192"/>
                  <a:pt x="2157359" y="21384"/>
                  <a:pt x="2387081" y="0"/>
                </a:cubicBezTo>
                <a:cubicBezTo>
                  <a:pt x="2616803" y="-21384"/>
                  <a:pt x="2860086" y="72401"/>
                  <a:pt x="3047338" y="0"/>
                </a:cubicBezTo>
                <a:cubicBezTo>
                  <a:pt x="3054852" y="92479"/>
                  <a:pt x="3042565" y="342381"/>
                  <a:pt x="3047338" y="447815"/>
                </a:cubicBezTo>
                <a:cubicBezTo>
                  <a:pt x="3052111" y="553249"/>
                  <a:pt x="2998411" y="799201"/>
                  <a:pt x="3047338" y="895630"/>
                </a:cubicBezTo>
                <a:cubicBezTo>
                  <a:pt x="3096265" y="992059"/>
                  <a:pt x="2997330" y="1184851"/>
                  <a:pt x="3047338" y="1384995"/>
                </a:cubicBezTo>
                <a:cubicBezTo>
                  <a:pt x="2841613" y="1400270"/>
                  <a:pt x="2642568" y="1376540"/>
                  <a:pt x="2539448" y="1384995"/>
                </a:cubicBezTo>
                <a:cubicBezTo>
                  <a:pt x="2436328" y="1393450"/>
                  <a:pt x="2251406" y="1344553"/>
                  <a:pt x="2092505" y="1384995"/>
                </a:cubicBezTo>
                <a:cubicBezTo>
                  <a:pt x="1933604" y="1425437"/>
                  <a:pt x="1735180" y="1364866"/>
                  <a:pt x="1645563" y="1384995"/>
                </a:cubicBezTo>
                <a:cubicBezTo>
                  <a:pt x="1555946" y="1405124"/>
                  <a:pt x="1354703" y="1353596"/>
                  <a:pt x="1076726" y="1384995"/>
                </a:cubicBezTo>
                <a:cubicBezTo>
                  <a:pt x="798749" y="1416394"/>
                  <a:pt x="677876" y="1378525"/>
                  <a:pt x="538363" y="1384995"/>
                </a:cubicBezTo>
                <a:cubicBezTo>
                  <a:pt x="398850" y="1391465"/>
                  <a:pt x="268223" y="1328628"/>
                  <a:pt x="0" y="1384995"/>
                </a:cubicBezTo>
                <a:cubicBezTo>
                  <a:pt x="-4712" y="1237508"/>
                  <a:pt x="13733" y="1028255"/>
                  <a:pt x="0" y="923330"/>
                </a:cubicBezTo>
                <a:cubicBezTo>
                  <a:pt x="-13733" y="818406"/>
                  <a:pt x="37903" y="675851"/>
                  <a:pt x="0" y="503215"/>
                </a:cubicBezTo>
                <a:cubicBezTo>
                  <a:pt x="-37903" y="330580"/>
                  <a:pt x="33678" y="222909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14532287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6. “Vai </a:t>
            </a:r>
            <a:r>
              <a:rPr lang="en-US" sz="1400" dirty="0" err="1">
                <a:ea typeface="+mn-lt"/>
                <a:cs typeface="+mn-lt"/>
              </a:rPr>
              <a:t>tu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mācies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lai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nokārtotu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eksāmenus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vai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lai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radoši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izpētītu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pasauli</a:t>
            </a:r>
            <a:r>
              <a:rPr lang="en-US" sz="1400" dirty="0">
                <a:ea typeface="+mn-lt"/>
                <a:cs typeface="+mn-lt"/>
              </a:rPr>
              <a:t>?” (</a:t>
            </a:r>
            <a:r>
              <a:rPr lang="en-US" sz="1400" dirty="0" err="1">
                <a:ea typeface="+mn-lt"/>
                <a:cs typeface="+mn-lt"/>
              </a:rPr>
              <a:t>Noams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Čomskis</a:t>
            </a:r>
            <a:r>
              <a:rPr lang="en-US" sz="1400" dirty="0">
                <a:ea typeface="+mn-lt"/>
                <a:cs typeface="+mn-lt"/>
              </a:rPr>
              <a:t>)</a:t>
            </a:r>
            <a:endParaRPr lang="en-US" sz="1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“Do you train for passing tests or do you train for creative inquiry?”</a:t>
            </a:r>
            <a:br>
              <a:rPr lang="en-US" sz="1400" dirty="0">
                <a:ea typeface="+mn-lt"/>
                <a:cs typeface="+mn-lt"/>
              </a:rPr>
            </a:br>
            <a:r>
              <a:rPr lang="en-US" sz="1400" dirty="0">
                <a:ea typeface="+mn-lt"/>
                <a:cs typeface="+mn-lt"/>
              </a:rPr>
              <a:t> ― Noam Chomsky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550AC4-C0C7-7265-D42A-96EB260086DB}"/>
              </a:ext>
            </a:extLst>
          </p:cNvPr>
          <p:cNvSpPr txBox="1"/>
          <p:nvPr/>
        </p:nvSpPr>
        <p:spPr>
          <a:xfrm>
            <a:off x="8078402" y="1180719"/>
            <a:ext cx="3176819" cy="1384995"/>
          </a:xfrm>
          <a:custGeom>
            <a:avLst/>
            <a:gdLst>
              <a:gd name="connsiteX0" fmla="*/ 0 w 3176819"/>
              <a:gd name="connsiteY0" fmla="*/ 0 h 1384995"/>
              <a:gd name="connsiteX1" fmla="*/ 529470 w 3176819"/>
              <a:gd name="connsiteY1" fmla="*/ 0 h 1384995"/>
              <a:gd name="connsiteX2" fmla="*/ 963635 w 3176819"/>
              <a:gd name="connsiteY2" fmla="*/ 0 h 1384995"/>
              <a:gd name="connsiteX3" fmla="*/ 1556641 w 3176819"/>
              <a:gd name="connsiteY3" fmla="*/ 0 h 1384995"/>
              <a:gd name="connsiteX4" fmla="*/ 2086111 w 3176819"/>
              <a:gd name="connsiteY4" fmla="*/ 0 h 1384995"/>
              <a:gd name="connsiteX5" fmla="*/ 2583813 w 3176819"/>
              <a:gd name="connsiteY5" fmla="*/ 0 h 1384995"/>
              <a:gd name="connsiteX6" fmla="*/ 3176819 w 3176819"/>
              <a:gd name="connsiteY6" fmla="*/ 0 h 1384995"/>
              <a:gd name="connsiteX7" fmla="*/ 3176819 w 3176819"/>
              <a:gd name="connsiteY7" fmla="*/ 420115 h 1384995"/>
              <a:gd name="connsiteX8" fmla="*/ 3176819 w 3176819"/>
              <a:gd name="connsiteY8" fmla="*/ 909480 h 1384995"/>
              <a:gd name="connsiteX9" fmla="*/ 3176819 w 3176819"/>
              <a:gd name="connsiteY9" fmla="*/ 1384995 h 1384995"/>
              <a:gd name="connsiteX10" fmla="*/ 2615581 w 3176819"/>
              <a:gd name="connsiteY10" fmla="*/ 1384995 h 1384995"/>
              <a:gd name="connsiteX11" fmla="*/ 2086111 w 3176819"/>
              <a:gd name="connsiteY11" fmla="*/ 1384995 h 1384995"/>
              <a:gd name="connsiteX12" fmla="*/ 1524873 w 3176819"/>
              <a:gd name="connsiteY12" fmla="*/ 1384995 h 1384995"/>
              <a:gd name="connsiteX13" fmla="*/ 931867 w 3176819"/>
              <a:gd name="connsiteY13" fmla="*/ 1384995 h 1384995"/>
              <a:gd name="connsiteX14" fmla="*/ 0 w 3176819"/>
              <a:gd name="connsiteY14" fmla="*/ 1384995 h 1384995"/>
              <a:gd name="connsiteX15" fmla="*/ 0 w 3176819"/>
              <a:gd name="connsiteY15" fmla="*/ 909480 h 1384995"/>
              <a:gd name="connsiteX16" fmla="*/ 0 w 3176819"/>
              <a:gd name="connsiteY16" fmla="*/ 433965 h 1384995"/>
              <a:gd name="connsiteX17" fmla="*/ 0 w 3176819"/>
              <a:gd name="connsiteY17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76819" h="1384995" extrusionOk="0">
                <a:moveTo>
                  <a:pt x="0" y="0"/>
                </a:moveTo>
                <a:cubicBezTo>
                  <a:pt x="120059" y="-47067"/>
                  <a:pt x="353240" y="1965"/>
                  <a:pt x="529470" y="0"/>
                </a:cubicBezTo>
                <a:cubicBezTo>
                  <a:pt x="705700" y="-1965"/>
                  <a:pt x="771848" y="226"/>
                  <a:pt x="963635" y="0"/>
                </a:cubicBezTo>
                <a:cubicBezTo>
                  <a:pt x="1155423" y="-226"/>
                  <a:pt x="1374742" y="33748"/>
                  <a:pt x="1556641" y="0"/>
                </a:cubicBezTo>
                <a:cubicBezTo>
                  <a:pt x="1738540" y="-33748"/>
                  <a:pt x="1885047" y="49847"/>
                  <a:pt x="2086111" y="0"/>
                </a:cubicBezTo>
                <a:cubicBezTo>
                  <a:pt x="2287175" y="-49847"/>
                  <a:pt x="2365193" y="27004"/>
                  <a:pt x="2583813" y="0"/>
                </a:cubicBezTo>
                <a:cubicBezTo>
                  <a:pt x="2802433" y="-27004"/>
                  <a:pt x="3032723" y="59913"/>
                  <a:pt x="3176819" y="0"/>
                </a:cubicBezTo>
                <a:cubicBezTo>
                  <a:pt x="3182425" y="194525"/>
                  <a:pt x="3138571" y="272570"/>
                  <a:pt x="3176819" y="420115"/>
                </a:cubicBezTo>
                <a:cubicBezTo>
                  <a:pt x="3215067" y="567661"/>
                  <a:pt x="3154855" y="763506"/>
                  <a:pt x="3176819" y="909480"/>
                </a:cubicBezTo>
                <a:cubicBezTo>
                  <a:pt x="3198783" y="1055454"/>
                  <a:pt x="3125010" y="1219153"/>
                  <a:pt x="3176819" y="1384995"/>
                </a:cubicBezTo>
                <a:cubicBezTo>
                  <a:pt x="2987695" y="1428165"/>
                  <a:pt x="2885917" y="1368424"/>
                  <a:pt x="2615581" y="1384995"/>
                </a:cubicBezTo>
                <a:cubicBezTo>
                  <a:pt x="2345245" y="1401566"/>
                  <a:pt x="2240061" y="1373372"/>
                  <a:pt x="2086111" y="1384995"/>
                </a:cubicBezTo>
                <a:cubicBezTo>
                  <a:pt x="1932161" y="1396618"/>
                  <a:pt x="1730382" y="1333017"/>
                  <a:pt x="1524873" y="1384995"/>
                </a:cubicBezTo>
                <a:cubicBezTo>
                  <a:pt x="1319364" y="1436973"/>
                  <a:pt x="1186305" y="1332638"/>
                  <a:pt x="931867" y="1384995"/>
                </a:cubicBezTo>
                <a:cubicBezTo>
                  <a:pt x="677429" y="1437352"/>
                  <a:pt x="273696" y="1366620"/>
                  <a:pt x="0" y="1384995"/>
                </a:cubicBezTo>
                <a:cubicBezTo>
                  <a:pt x="-54132" y="1186100"/>
                  <a:pt x="5690" y="1065272"/>
                  <a:pt x="0" y="909480"/>
                </a:cubicBezTo>
                <a:cubicBezTo>
                  <a:pt x="-5690" y="753689"/>
                  <a:pt x="27924" y="591262"/>
                  <a:pt x="0" y="433965"/>
                </a:cubicBezTo>
                <a:cubicBezTo>
                  <a:pt x="-27924" y="276668"/>
                  <a:pt x="1036" y="8918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93559835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7. “</a:t>
            </a:r>
            <a:r>
              <a:rPr lang="en-US" sz="1400" dirty="0" err="1">
                <a:ea typeface="+mn-lt"/>
                <a:cs typeface="+mn-lt"/>
              </a:rPr>
              <a:t>Izglītība</a:t>
            </a:r>
            <a:r>
              <a:rPr lang="en-US" sz="1400" dirty="0">
                <a:ea typeface="+mn-lt"/>
                <a:cs typeface="+mn-lt"/>
              </a:rPr>
              <a:t> nav tik </a:t>
            </a:r>
            <a:r>
              <a:rPr lang="en-US" sz="1400" dirty="0" err="1">
                <a:ea typeface="+mn-lt"/>
                <a:cs typeface="+mn-lt"/>
              </a:rPr>
              <a:t>daudz</a:t>
            </a:r>
            <a:r>
              <a:rPr lang="en-US" sz="1400" dirty="0">
                <a:ea typeface="+mn-lt"/>
                <a:cs typeface="+mn-lt"/>
              </a:rPr>
              <a:t> par </a:t>
            </a:r>
            <a:r>
              <a:rPr lang="en-US" sz="1400" dirty="0" err="1">
                <a:ea typeface="+mn-lt"/>
                <a:cs typeface="+mn-lt"/>
              </a:rPr>
              <a:t>pelnoša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darba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atrašanu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dirty="0" err="1">
                <a:ea typeface="+mn-lt"/>
                <a:cs typeface="+mn-lt"/>
              </a:rPr>
              <a:t>kā</a:t>
            </a:r>
            <a:r>
              <a:rPr lang="en-US" sz="1400" dirty="0">
                <a:ea typeface="+mn-lt"/>
                <a:cs typeface="+mn-lt"/>
              </a:rPr>
              <a:t> par </a:t>
            </a:r>
            <a:r>
              <a:rPr lang="en-US" sz="1400" dirty="0" err="1">
                <a:ea typeface="+mn-lt"/>
                <a:cs typeface="+mn-lt"/>
              </a:rPr>
              <a:t>personības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izveidošanu</a:t>
            </a:r>
            <a:r>
              <a:rPr lang="en-US" sz="1400" dirty="0">
                <a:ea typeface="+mn-lt"/>
                <a:cs typeface="+mn-lt"/>
              </a:rPr>
              <a:t>.” (</a:t>
            </a:r>
            <a:r>
              <a:rPr lang="en-US" sz="1400" dirty="0" err="1">
                <a:ea typeface="+mn-lt"/>
                <a:cs typeface="+mn-lt"/>
              </a:rPr>
              <a:t>Tāra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Vestovere</a:t>
            </a:r>
            <a:r>
              <a:rPr lang="en-US" sz="1400" dirty="0">
                <a:ea typeface="+mn-lt"/>
                <a:cs typeface="+mn-lt"/>
              </a:rPr>
              <a:t>)</a:t>
            </a:r>
            <a:endParaRPr lang="en-US" sz="1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“An education is not so much about making a living as making a person.”</a:t>
            </a:r>
            <a:br>
              <a:rPr lang="en-US" sz="1400" dirty="0">
                <a:ea typeface="+mn-lt"/>
                <a:cs typeface="+mn-lt"/>
              </a:rPr>
            </a:br>
            <a:r>
              <a:rPr lang="en-US" sz="1400" dirty="0">
                <a:ea typeface="+mn-lt"/>
                <a:cs typeface="+mn-lt"/>
              </a:rPr>
              <a:t> ― Tara Westover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EC30EE-3B12-4361-103A-21FE98D34E43}"/>
              </a:ext>
            </a:extLst>
          </p:cNvPr>
          <p:cNvSpPr txBox="1"/>
          <p:nvPr/>
        </p:nvSpPr>
        <p:spPr>
          <a:xfrm>
            <a:off x="8078401" y="2907292"/>
            <a:ext cx="3176820" cy="1384995"/>
          </a:xfrm>
          <a:custGeom>
            <a:avLst/>
            <a:gdLst>
              <a:gd name="connsiteX0" fmla="*/ 0 w 3176820"/>
              <a:gd name="connsiteY0" fmla="*/ 0 h 1384995"/>
              <a:gd name="connsiteX1" fmla="*/ 593006 w 3176820"/>
              <a:gd name="connsiteY1" fmla="*/ 0 h 1384995"/>
              <a:gd name="connsiteX2" fmla="*/ 1122476 w 3176820"/>
              <a:gd name="connsiteY2" fmla="*/ 0 h 1384995"/>
              <a:gd name="connsiteX3" fmla="*/ 1683715 w 3176820"/>
              <a:gd name="connsiteY3" fmla="*/ 0 h 1384995"/>
              <a:gd name="connsiteX4" fmla="*/ 2244953 w 3176820"/>
              <a:gd name="connsiteY4" fmla="*/ 0 h 1384995"/>
              <a:gd name="connsiteX5" fmla="*/ 3176820 w 3176820"/>
              <a:gd name="connsiteY5" fmla="*/ 0 h 1384995"/>
              <a:gd name="connsiteX6" fmla="*/ 3176820 w 3176820"/>
              <a:gd name="connsiteY6" fmla="*/ 475515 h 1384995"/>
              <a:gd name="connsiteX7" fmla="*/ 3176820 w 3176820"/>
              <a:gd name="connsiteY7" fmla="*/ 895630 h 1384995"/>
              <a:gd name="connsiteX8" fmla="*/ 3176820 w 3176820"/>
              <a:gd name="connsiteY8" fmla="*/ 1384995 h 1384995"/>
              <a:gd name="connsiteX9" fmla="*/ 2710886 w 3176820"/>
              <a:gd name="connsiteY9" fmla="*/ 1384995 h 1384995"/>
              <a:gd name="connsiteX10" fmla="*/ 2149648 w 3176820"/>
              <a:gd name="connsiteY10" fmla="*/ 1384995 h 1384995"/>
              <a:gd name="connsiteX11" fmla="*/ 1683715 w 3176820"/>
              <a:gd name="connsiteY11" fmla="*/ 1384995 h 1384995"/>
              <a:gd name="connsiteX12" fmla="*/ 1154245 w 3176820"/>
              <a:gd name="connsiteY12" fmla="*/ 1384995 h 1384995"/>
              <a:gd name="connsiteX13" fmla="*/ 624775 w 3176820"/>
              <a:gd name="connsiteY13" fmla="*/ 1384995 h 1384995"/>
              <a:gd name="connsiteX14" fmla="*/ 0 w 3176820"/>
              <a:gd name="connsiteY14" fmla="*/ 1384995 h 1384995"/>
              <a:gd name="connsiteX15" fmla="*/ 0 w 3176820"/>
              <a:gd name="connsiteY15" fmla="*/ 951030 h 1384995"/>
              <a:gd name="connsiteX16" fmla="*/ 0 w 3176820"/>
              <a:gd name="connsiteY16" fmla="*/ 517065 h 1384995"/>
              <a:gd name="connsiteX17" fmla="*/ 0 w 3176820"/>
              <a:gd name="connsiteY17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76820" h="1384995" extrusionOk="0">
                <a:moveTo>
                  <a:pt x="0" y="0"/>
                </a:moveTo>
                <a:cubicBezTo>
                  <a:pt x="161138" y="-23879"/>
                  <a:pt x="439041" y="15087"/>
                  <a:pt x="593006" y="0"/>
                </a:cubicBezTo>
                <a:cubicBezTo>
                  <a:pt x="746971" y="-15087"/>
                  <a:pt x="952890" y="41211"/>
                  <a:pt x="1122476" y="0"/>
                </a:cubicBezTo>
                <a:cubicBezTo>
                  <a:pt x="1292062" y="-41211"/>
                  <a:pt x="1565706" y="66252"/>
                  <a:pt x="1683715" y="0"/>
                </a:cubicBezTo>
                <a:cubicBezTo>
                  <a:pt x="1801724" y="-66252"/>
                  <a:pt x="2131677" y="63584"/>
                  <a:pt x="2244953" y="0"/>
                </a:cubicBezTo>
                <a:cubicBezTo>
                  <a:pt x="2358229" y="-63584"/>
                  <a:pt x="2972306" y="49263"/>
                  <a:pt x="3176820" y="0"/>
                </a:cubicBezTo>
                <a:cubicBezTo>
                  <a:pt x="3210879" y="195679"/>
                  <a:pt x="3122340" y="271385"/>
                  <a:pt x="3176820" y="475515"/>
                </a:cubicBezTo>
                <a:cubicBezTo>
                  <a:pt x="3231300" y="679645"/>
                  <a:pt x="3153685" y="793807"/>
                  <a:pt x="3176820" y="895630"/>
                </a:cubicBezTo>
                <a:cubicBezTo>
                  <a:pt x="3199955" y="997453"/>
                  <a:pt x="3175563" y="1272410"/>
                  <a:pt x="3176820" y="1384995"/>
                </a:cubicBezTo>
                <a:cubicBezTo>
                  <a:pt x="2987356" y="1419848"/>
                  <a:pt x="2884685" y="1374725"/>
                  <a:pt x="2710886" y="1384995"/>
                </a:cubicBezTo>
                <a:cubicBezTo>
                  <a:pt x="2537087" y="1395265"/>
                  <a:pt x="2289224" y="1352631"/>
                  <a:pt x="2149648" y="1384995"/>
                </a:cubicBezTo>
                <a:cubicBezTo>
                  <a:pt x="2010072" y="1417359"/>
                  <a:pt x="1827146" y="1360688"/>
                  <a:pt x="1683715" y="1384995"/>
                </a:cubicBezTo>
                <a:cubicBezTo>
                  <a:pt x="1540284" y="1409302"/>
                  <a:pt x="1397398" y="1364253"/>
                  <a:pt x="1154245" y="1384995"/>
                </a:cubicBezTo>
                <a:cubicBezTo>
                  <a:pt x="911092" y="1405737"/>
                  <a:pt x="762813" y="1345467"/>
                  <a:pt x="624775" y="1384995"/>
                </a:cubicBezTo>
                <a:cubicBezTo>
                  <a:pt x="486737" y="1424523"/>
                  <a:pt x="312344" y="1355341"/>
                  <a:pt x="0" y="1384995"/>
                </a:cubicBezTo>
                <a:cubicBezTo>
                  <a:pt x="-18552" y="1259057"/>
                  <a:pt x="18539" y="1161890"/>
                  <a:pt x="0" y="951030"/>
                </a:cubicBezTo>
                <a:cubicBezTo>
                  <a:pt x="-18539" y="740170"/>
                  <a:pt x="15585" y="650384"/>
                  <a:pt x="0" y="517065"/>
                </a:cubicBezTo>
                <a:cubicBezTo>
                  <a:pt x="-15585" y="383747"/>
                  <a:pt x="40004" y="23293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09709769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8. “Ja </a:t>
            </a:r>
            <a:r>
              <a:rPr lang="en-US" sz="1400" dirty="0" err="1">
                <a:ea typeface="+mn-lt"/>
                <a:cs typeface="+mn-lt"/>
              </a:rPr>
              <a:t>tu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baidīsies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kļūdīties</a:t>
            </a:r>
            <a:r>
              <a:rPr lang="en-US" sz="1400" dirty="0">
                <a:ea typeface="+mn-lt"/>
                <a:cs typeface="+mn-lt"/>
              </a:rPr>
              <a:t>, tad </a:t>
            </a:r>
            <a:r>
              <a:rPr lang="en-US" sz="1400" dirty="0" err="1">
                <a:ea typeface="+mn-lt"/>
                <a:cs typeface="+mn-lt"/>
              </a:rPr>
              <a:t>tu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nekad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nekļūsi</a:t>
            </a:r>
            <a:r>
              <a:rPr lang="en-US" sz="1400" dirty="0">
                <a:ea typeface="+mn-lt"/>
                <a:cs typeface="+mn-lt"/>
              </a:rPr>
              <a:t> par </a:t>
            </a:r>
            <a:r>
              <a:rPr lang="en-US" sz="1400" dirty="0" err="1">
                <a:ea typeface="+mn-lt"/>
                <a:cs typeface="+mn-lt"/>
              </a:rPr>
              <a:t>meistaru</a:t>
            </a:r>
            <a:r>
              <a:rPr lang="en-US" sz="1400" dirty="0">
                <a:ea typeface="+mn-lt"/>
                <a:cs typeface="+mn-lt"/>
              </a:rPr>
              <a:t>.” (</a:t>
            </a:r>
            <a:r>
              <a:rPr lang="en-US" sz="1400" dirty="0" err="1">
                <a:ea typeface="+mn-lt"/>
                <a:cs typeface="+mn-lt"/>
              </a:rPr>
              <a:t>Džordans</a:t>
            </a:r>
            <a:r>
              <a:rPr lang="en-US" sz="1400" dirty="0">
                <a:ea typeface="+mn-lt"/>
                <a:cs typeface="+mn-lt"/>
              </a:rPr>
              <a:t> B. Pītersons)</a:t>
            </a:r>
            <a:endParaRPr lang="en-US" sz="1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“If you are not willing to be a fool, you can't become a master.” ― Jordan B. Peterson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EC79DB-890E-6683-A37C-ADF81DFEA7BB}"/>
              </a:ext>
            </a:extLst>
          </p:cNvPr>
          <p:cNvSpPr txBox="1"/>
          <p:nvPr/>
        </p:nvSpPr>
        <p:spPr>
          <a:xfrm>
            <a:off x="8090302" y="4601404"/>
            <a:ext cx="3176820" cy="1600438"/>
          </a:xfrm>
          <a:custGeom>
            <a:avLst/>
            <a:gdLst>
              <a:gd name="connsiteX0" fmla="*/ 0 w 3176820"/>
              <a:gd name="connsiteY0" fmla="*/ 0 h 1600438"/>
              <a:gd name="connsiteX1" fmla="*/ 593006 w 3176820"/>
              <a:gd name="connsiteY1" fmla="*/ 0 h 1600438"/>
              <a:gd name="connsiteX2" fmla="*/ 1027172 w 3176820"/>
              <a:gd name="connsiteY2" fmla="*/ 0 h 1600438"/>
              <a:gd name="connsiteX3" fmla="*/ 1493105 w 3176820"/>
              <a:gd name="connsiteY3" fmla="*/ 0 h 1600438"/>
              <a:gd name="connsiteX4" fmla="*/ 1959039 w 3176820"/>
              <a:gd name="connsiteY4" fmla="*/ 0 h 1600438"/>
              <a:gd name="connsiteX5" fmla="*/ 2424973 w 3176820"/>
              <a:gd name="connsiteY5" fmla="*/ 0 h 1600438"/>
              <a:gd name="connsiteX6" fmla="*/ 3176820 w 3176820"/>
              <a:gd name="connsiteY6" fmla="*/ 0 h 1600438"/>
              <a:gd name="connsiteX7" fmla="*/ 3176820 w 3176820"/>
              <a:gd name="connsiteY7" fmla="*/ 549484 h 1600438"/>
              <a:gd name="connsiteX8" fmla="*/ 3176820 w 3176820"/>
              <a:gd name="connsiteY8" fmla="*/ 1034950 h 1600438"/>
              <a:gd name="connsiteX9" fmla="*/ 3176820 w 3176820"/>
              <a:gd name="connsiteY9" fmla="*/ 1600438 h 1600438"/>
              <a:gd name="connsiteX10" fmla="*/ 2679118 w 3176820"/>
              <a:gd name="connsiteY10" fmla="*/ 1600438 h 1600438"/>
              <a:gd name="connsiteX11" fmla="*/ 2244953 w 3176820"/>
              <a:gd name="connsiteY11" fmla="*/ 1600438 h 1600438"/>
              <a:gd name="connsiteX12" fmla="*/ 1651946 w 3176820"/>
              <a:gd name="connsiteY12" fmla="*/ 1600438 h 1600438"/>
              <a:gd name="connsiteX13" fmla="*/ 1090708 w 3176820"/>
              <a:gd name="connsiteY13" fmla="*/ 1600438 h 1600438"/>
              <a:gd name="connsiteX14" fmla="*/ 529470 w 3176820"/>
              <a:gd name="connsiteY14" fmla="*/ 1600438 h 1600438"/>
              <a:gd name="connsiteX15" fmla="*/ 0 w 3176820"/>
              <a:gd name="connsiteY15" fmla="*/ 1600438 h 1600438"/>
              <a:gd name="connsiteX16" fmla="*/ 0 w 3176820"/>
              <a:gd name="connsiteY16" fmla="*/ 1066959 h 1600438"/>
              <a:gd name="connsiteX17" fmla="*/ 0 w 3176820"/>
              <a:gd name="connsiteY17" fmla="*/ 517475 h 1600438"/>
              <a:gd name="connsiteX18" fmla="*/ 0 w 3176820"/>
              <a:gd name="connsiteY18" fmla="*/ 0 h 160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76820" h="1600438" extrusionOk="0">
                <a:moveTo>
                  <a:pt x="0" y="0"/>
                </a:moveTo>
                <a:cubicBezTo>
                  <a:pt x="292906" y="-27964"/>
                  <a:pt x="363260" y="67311"/>
                  <a:pt x="593006" y="0"/>
                </a:cubicBezTo>
                <a:cubicBezTo>
                  <a:pt x="822752" y="-67311"/>
                  <a:pt x="877374" y="18739"/>
                  <a:pt x="1027172" y="0"/>
                </a:cubicBezTo>
                <a:cubicBezTo>
                  <a:pt x="1176970" y="-18739"/>
                  <a:pt x="1373809" y="7153"/>
                  <a:pt x="1493105" y="0"/>
                </a:cubicBezTo>
                <a:cubicBezTo>
                  <a:pt x="1612401" y="-7153"/>
                  <a:pt x="1814326" y="18100"/>
                  <a:pt x="1959039" y="0"/>
                </a:cubicBezTo>
                <a:cubicBezTo>
                  <a:pt x="2103752" y="-18100"/>
                  <a:pt x="2223236" y="37559"/>
                  <a:pt x="2424973" y="0"/>
                </a:cubicBezTo>
                <a:cubicBezTo>
                  <a:pt x="2626710" y="-37559"/>
                  <a:pt x="2868180" y="79910"/>
                  <a:pt x="3176820" y="0"/>
                </a:cubicBezTo>
                <a:cubicBezTo>
                  <a:pt x="3201069" y="153235"/>
                  <a:pt x="3113535" y="353063"/>
                  <a:pt x="3176820" y="549484"/>
                </a:cubicBezTo>
                <a:cubicBezTo>
                  <a:pt x="3240105" y="745905"/>
                  <a:pt x="3163594" y="819143"/>
                  <a:pt x="3176820" y="1034950"/>
                </a:cubicBezTo>
                <a:cubicBezTo>
                  <a:pt x="3190046" y="1250757"/>
                  <a:pt x="3140006" y="1355244"/>
                  <a:pt x="3176820" y="1600438"/>
                </a:cubicBezTo>
                <a:cubicBezTo>
                  <a:pt x="3057779" y="1656235"/>
                  <a:pt x="2836955" y="1543369"/>
                  <a:pt x="2679118" y="1600438"/>
                </a:cubicBezTo>
                <a:cubicBezTo>
                  <a:pt x="2521281" y="1657507"/>
                  <a:pt x="2358227" y="1562623"/>
                  <a:pt x="2244953" y="1600438"/>
                </a:cubicBezTo>
                <a:cubicBezTo>
                  <a:pt x="2131680" y="1638253"/>
                  <a:pt x="1891374" y="1557698"/>
                  <a:pt x="1651946" y="1600438"/>
                </a:cubicBezTo>
                <a:cubicBezTo>
                  <a:pt x="1412518" y="1643178"/>
                  <a:pt x="1331562" y="1575414"/>
                  <a:pt x="1090708" y="1600438"/>
                </a:cubicBezTo>
                <a:cubicBezTo>
                  <a:pt x="849854" y="1625462"/>
                  <a:pt x="747483" y="1576445"/>
                  <a:pt x="529470" y="1600438"/>
                </a:cubicBezTo>
                <a:cubicBezTo>
                  <a:pt x="311457" y="1624431"/>
                  <a:pt x="129802" y="1581324"/>
                  <a:pt x="0" y="1600438"/>
                </a:cubicBezTo>
                <a:cubicBezTo>
                  <a:pt x="-20331" y="1412195"/>
                  <a:pt x="59830" y="1215263"/>
                  <a:pt x="0" y="1066959"/>
                </a:cubicBezTo>
                <a:cubicBezTo>
                  <a:pt x="-59830" y="918655"/>
                  <a:pt x="23358" y="770549"/>
                  <a:pt x="0" y="517475"/>
                </a:cubicBezTo>
                <a:cubicBezTo>
                  <a:pt x="-23358" y="264401"/>
                  <a:pt x="8242" y="252497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7631591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9. “</a:t>
            </a:r>
            <a:r>
              <a:rPr lang="en-US" sz="1400" dirty="0" err="1">
                <a:ea typeface="+mn-lt"/>
                <a:cs typeface="+mn-lt"/>
              </a:rPr>
              <a:t>Brīvība</a:t>
            </a:r>
            <a:r>
              <a:rPr lang="en-US" sz="1400" dirty="0">
                <a:ea typeface="+mn-lt"/>
                <a:cs typeface="+mn-lt"/>
              </a:rPr>
              <a:t> bez </a:t>
            </a:r>
            <a:r>
              <a:rPr lang="en-US" sz="1400" dirty="0" err="1">
                <a:ea typeface="+mn-lt"/>
                <a:cs typeface="+mn-lt"/>
              </a:rPr>
              <a:t>izglītības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vienmēr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nes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postu</a:t>
            </a:r>
            <a:r>
              <a:rPr lang="en-US" sz="1400" dirty="0">
                <a:ea typeface="+mn-lt"/>
                <a:cs typeface="+mn-lt"/>
              </a:rPr>
              <a:t>, bet </a:t>
            </a:r>
            <a:r>
              <a:rPr lang="en-US" sz="1400" dirty="0" err="1">
                <a:ea typeface="+mn-lt"/>
                <a:cs typeface="+mn-lt"/>
              </a:rPr>
              <a:t>izglītība</a:t>
            </a:r>
            <a:r>
              <a:rPr lang="en-US" sz="1400" dirty="0">
                <a:ea typeface="+mn-lt"/>
                <a:cs typeface="+mn-lt"/>
              </a:rPr>
              <a:t> bez </a:t>
            </a:r>
            <a:r>
              <a:rPr lang="en-US" sz="1400" dirty="0" err="1">
                <a:ea typeface="+mn-lt"/>
                <a:cs typeface="+mn-lt"/>
              </a:rPr>
              <a:t>brīvības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vienmēr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ir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velta</a:t>
            </a:r>
            <a:r>
              <a:rPr lang="en-US" sz="1400" dirty="0">
                <a:ea typeface="+mn-lt"/>
                <a:cs typeface="+mn-lt"/>
              </a:rPr>
              <a:t>.” (</a:t>
            </a:r>
            <a:r>
              <a:rPr lang="en-US" sz="1400" dirty="0" err="1">
                <a:ea typeface="+mn-lt"/>
                <a:cs typeface="+mn-lt"/>
              </a:rPr>
              <a:t>Džons</a:t>
            </a:r>
            <a:r>
              <a:rPr lang="en-US" sz="1400" dirty="0">
                <a:ea typeface="+mn-lt"/>
                <a:cs typeface="+mn-lt"/>
              </a:rPr>
              <a:t> F. </a:t>
            </a:r>
            <a:r>
              <a:rPr lang="en-US" sz="1400" dirty="0" err="1">
                <a:ea typeface="+mn-lt"/>
                <a:cs typeface="+mn-lt"/>
              </a:rPr>
              <a:t>Kenedijs</a:t>
            </a:r>
            <a:r>
              <a:rPr lang="en-US" sz="1400" dirty="0">
                <a:ea typeface="+mn-lt"/>
                <a:cs typeface="+mn-lt"/>
              </a:rPr>
              <a:t>)</a:t>
            </a:r>
            <a:endParaRPr lang="en-US" sz="1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400" dirty="0">
                <a:ea typeface="+mn-lt"/>
                <a:cs typeface="+mn-lt"/>
              </a:rPr>
              <a:t>“Liberty without Learning is always in peril and Learning without Liberty is always in vain.”</a:t>
            </a:r>
            <a:br>
              <a:rPr lang="en-US" sz="1400" dirty="0">
                <a:ea typeface="+mn-lt"/>
                <a:cs typeface="+mn-lt"/>
              </a:rPr>
            </a:br>
            <a:r>
              <a:rPr lang="en-US" sz="1400" dirty="0">
                <a:ea typeface="+mn-lt"/>
                <a:cs typeface="+mn-lt"/>
              </a:rPr>
              <a:t> ― John F. Kennedy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015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5639786" y="1372386"/>
            <a:ext cx="6381494" cy="681798"/>
          </a:xfrm>
        </p:spPr>
        <p:txBody>
          <a:bodyPr>
            <a:normAutofit/>
          </a:bodyPr>
          <a:lstStyle/>
          <a:p>
            <a:r>
              <a:rPr lang="lv-LV" altLang="lv-LV" sz="2400" b="1" dirty="0">
                <a:latin typeface="Calibri"/>
                <a:cs typeface="Arial"/>
              </a:rPr>
              <a:t>Filozofija un «</a:t>
            </a:r>
            <a:r>
              <a:rPr lang="lv-LV" altLang="lv-LV" sz="2400" b="1" i="1" err="1">
                <a:latin typeface="Calibri"/>
                <a:cs typeface="Arial"/>
              </a:rPr>
              <a:t>Artes</a:t>
            </a:r>
            <a:r>
              <a:rPr lang="lv-LV" altLang="lv-LV" sz="2400" b="1" i="1" dirty="0">
                <a:latin typeface="Calibri"/>
                <a:cs typeface="Arial"/>
              </a:rPr>
              <a:t> </a:t>
            </a:r>
            <a:r>
              <a:rPr lang="lv-LV" altLang="lv-LV" sz="2400" b="1" i="1" err="1">
                <a:latin typeface="Calibri"/>
                <a:cs typeface="Arial"/>
              </a:rPr>
              <a:t>liberales</a:t>
            </a:r>
            <a:r>
              <a:rPr lang="lv-LV" altLang="lv-LV" sz="2400" b="1" dirty="0">
                <a:latin typeface="Calibri"/>
                <a:cs typeface="Arial"/>
              </a:rPr>
              <a:t>»</a:t>
            </a:r>
            <a:endParaRPr lang="lv-LV" altLang="lv-LV" sz="2400" b="1">
              <a:latin typeface="Calibri"/>
              <a:cs typeface="Arial" panose="020B0604020202020204" pitchFamily="34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49475E-ED0C-4491-82A2-692E3335DC72}" type="slidenum">
              <a:rPr lang="lv-LV" altLang="lv-LV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lv-LV" altLang="lv-LV" sz="1400">
              <a:latin typeface="Arial" panose="020B0604020202020204" pitchFamily="34" charset="0"/>
            </a:endParaRPr>
          </a:p>
        </p:txBody>
      </p:sp>
      <p:pic>
        <p:nvPicPr>
          <p:cNvPr id="44036" name="Picture 4" descr="https://upload.wikimedia.org/wikipedia/commons/thumb/4/49/Hortus_Deliciarum%2C_Die_Philosophie_mit_den_sieben_freien_K%C3%BCnsten.JPG/800px-Hortus_Deliciarum%2C_Die_Philosophie_mit_den_sieben_freien_K%C3%BCns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2" y="65349"/>
            <a:ext cx="5455469" cy="674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1"/>
          <p:cNvSpPr>
            <a:spLocks noChangeArrowheads="1"/>
          </p:cNvSpPr>
          <p:nvPr/>
        </p:nvSpPr>
        <p:spPr bwMode="auto">
          <a:xfrm>
            <a:off x="5640954" y="2200383"/>
            <a:ext cx="627329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lv-LV" altLang="en-US" sz="2200" err="1">
                <a:latin typeface="Calibri"/>
                <a:ea typeface="Tahoma"/>
                <a:cs typeface="Tahoma"/>
              </a:rPr>
              <a:t>Trīvijs</a:t>
            </a:r>
            <a:r>
              <a:rPr lang="lv-LV" altLang="en-US" sz="2200" dirty="0">
                <a:latin typeface="Calibri"/>
                <a:ea typeface="Tahoma"/>
                <a:cs typeface="Tahoma"/>
              </a:rPr>
              <a:t> (</a:t>
            </a:r>
            <a:r>
              <a:rPr lang="lv-LV" altLang="en-US" sz="2200" i="1" err="1">
                <a:latin typeface="Calibri"/>
                <a:ea typeface="Tahoma"/>
                <a:cs typeface="Tahoma"/>
              </a:rPr>
              <a:t>Trivium</a:t>
            </a:r>
            <a:r>
              <a:rPr lang="lv-LV" altLang="en-US" sz="2200" dirty="0">
                <a:latin typeface="Calibri"/>
                <a:ea typeface="Tahoma"/>
                <a:cs typeface="Tahoma"/>
              </a:rPr>
              <a:t>)</a:t>
            </a:r>
            <a:endParaRPr lang="en-US" sz="2200">
              <a:latin typeface="Calibri"/>
              <a:cs typeface="Calibri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lv-LV" altLang="en-US" sz="2200" dirty="0">
                <a:latin typeface="Calibri"/>
                <a:ea typeface="Tahoma"/>
                <a:cs typeface="Tahoma"/>
              </a:rPr>
              <a:t>(gramatika, dialektika (loģika), retorika)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lv-LV" altLang="en-US" sz="2200" err="1">
                <a:latin typeface="Calibri"/>
                <a:ea typeface="Tahoma"/>
                <a:cs typeface="Tahoma"/>
              </a:rPr>
              <a:t>Kvadrīvijs</a:t>
            </a:r>
            <a:r>
              <a:rPr lang="lv-LV" altLang="en-US" sz="2200" dirty="0">
                <a:latin typeface="Calibri"/>
                <a:ea typeface="Tahoma"/>
                <a:cs typeface="Tahoma"/>
              </a:rPr>
              <a:t> (</a:t>
            </a:r>
            <a:r>
              <a:rPr lang="lv-LV" altLang="en-US" sz="2200" i="1" err="1">
                <a:latin typeface="Calibri"/>
                <a:ea typeface="Tahoma"/>
                <a:cs typeface="Tahoma"/>
              </a:rPr>
              <a:t>Qadrivium</a:t>
            </a:r>
            <a:r>
              <a:rPr lang="lv-LV" altLang="en-US" sz="2200" dirty="0">
                <a:latin typeface="Calibri"/>
                <a:ea typeface="Tahoma"/>
                <a:cs typeface="Tahoma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lv-LV" altLang="en-US" sz="2200" dirty="0">
                <a:latin typeface="Calibri"/>
                <a:ea typeface="Tahoma"/>
                <a:cs typeface="Tahoma"/>
              </a:rPr>
              <a:t>(matemātika (aritmētika), ģeometrija, mūzika (mūzikas teorija), astronomija)</a:t>
            </a:r>
          </a:p>
          <a:p>
            <a:pPr algn="just">
              <a:spcBef>
                <a:spcPct val="0"/>
              </a:spcBef>
              <a:buNone/>
            </a:pPr>
            <a:r>
              <a:rPr lang="lv-LV" altLang="en-US" sz="2200" i="1" err="1">
                <a:latin typeface="Calibri"/>
                <a:ea typeface="Tahoma"/>
                <a:cs typeface="Tahoma"/>
              </a:rPr>
              <a:t>Artes</a:t>
            </a:r>
            <a:r>
              <a:rPr lang="lv-LV" altLang="en-US" sz="2200" i="1" dirty="0">
                <a:latin typeface="Calibri"/>
                <a:ea typeface="Tahoma"/>
                <a:cs typeface="Tahoma"/>
              </a:rPr>
              <a:t> </a:t>
            </a:r>
            <a:r>
              <a:rPr lang="lv-LV" altLang="en-US" sz="2200" i="1" err="1">
                <a:latin typeface="Calibri"/>
                <a:ea typeface="Tahoma"/>
                <a:cs typeface="Tahoma"/>
              </a:rPr>
              <a:t>liberales</a:t>
            </a:r>
            <a:r>
              <a:rPr lang="lv-LV" altLang="en-US" sz="2200" dirty="0">
                <a:latin typeface="Calibri"/>
                <a:ea typeface="Tahoma"/>
                <a:cs typeface="Tahoma"/>
              </a:rPr>
              <a:t> – "brīvās mākslas" jeb zinātnes bija pirmā pakāpe viduslaiku universitātēs, ko apguva visi studenti.</a:t>
            </a:r>
          </a:p>
          <a:p>
            <a:pPr algn="just">
              <a:spcBef>
                <a:spcPct val="0"/>
              </a:spcBef>
              <a:buNone/>
            </a:pPr>
            <a:r>
              <a:rPr lang="lv-LV" altLang="en-US" sz="2200" dirty="0">
                <a:latin typeface="Calibri"/>
                <a:ea typeface="Tahoma"/>
                <a:cs typeface="Tahoma"/>
              </a:rPr>
              <a:t>Attēla vidū 'filozofija' uz troņa ar Platonu un Sokrātu - sengrieķu filozofiem - abās pusēs.</a:t>
            </a:r>
          </a:p>
          <a:p>
            <a:pPr algn="just">
              <a:spcBef>
                <a:spcPct val="0"/>
              </a:spcBef>
              <a:buNone/>
            </a:pPr>
            <a:r>
              <a:rPr lang="lv-LV" altLang="en-US" sz="2200" dirty="0">
                <a:latin typeface="Calibri"/>
                <a:ea typeface="Tahoma"/>
                <a:cs typeface="Tahoma"/>
              </a:rPr>
              <a:t>Ārpus loka – dzejnieki, kuri balstās nevis uz prātu, bet iedvesmu.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2C6DC6-39C6-4906-85D5-0F936DB3A7AC}"/>
              </a:ext>
            </a:extLst>
          </p:cNvPr>
          <p:cNvSpPr txBox="1"/>
          <p:nvPr/>
        </p:nvSpPr>
        <p:spPr>
          <a:xfrm>
            <a:off x="5514984" y="6310803"/>
            <a:ext cx="603620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000"/>
              <a:t>Attēls no </a:t>
            </a:r>
            <a:r>
              <a:rPr lang="lv-LV" sz="2000" i="1" err="1"/>
              <a:t>Hortus</a:t>
            </a:r>
            <a:r>
              <a:rPr lang="lv-LV" sz="2000" i="1"/>
              <a:t> </a:t>
            </a:r>
            <a:r>
              <a:rPr lang="lv-LV" sz="2000" i="1" err="1"/>
              <a:t>deliciarum</a:t>
            </a:r>
            <a:r>
              <a:rPr lang="lv-LV" sz="2000" i="1"/>
              <a:t> - </a:t>
            </a:r>
            <a:r>
              <a:rPr lang="lv-LV" sz="2000" i="1" err="1"/>
              <a:t>Herrad</a:t>
            </a:r>
            <a:r>
              <a:rPr lang="lv-LV" sz="2000" i="1"/>
              <a:t> Landsberg</a:t>
            </a:r>
            <a:r>
              <a:rPr lang="lv-LV" sz="2000"/>
              <a:t> 12. gs.</a:t>
            </a:r>
            <a:endParaRPr lang="lv-LV" sz="20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8DA38C-4DAE-1CD5-958A-DE9F7DE90A9D}"/>
              </a:ext>
            </a:extLst>
          </p:cNvPr>
          <p:cNvSpPr txBox="1"/>
          <p:nvPr/>
        </p:nvSpPr>
        <p:spPr>
          <a:xfrm>
            <a:off x="5646057" y="254000"/>
            <a:ext cx="642257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Calibri"/>
                <a:cs typeface="Times New Roman"/>
              </a:rPr>
              <a:t>1. </a:t>
            </a:r>
            <a:r>
              <a:rPr lang="en-US" sz="3600" b="1" err="1">
                <a:latin typeface="Calibri"/>
                <a:cs typeface="Times New Roman"/>
              </a:rPr>
              <a:t>aktivitāte</a:t>
            </a:r>
            <a:r>
              <a:rPr lang="en-US" sz="3600" b="1" dirty="0">
                <a:latin typeface="Calibri"/>
                <a:cs typeface="Times New Roman"/>
              </a:rPr>
              <a:t>. </a:t>
            </a:r>
            <a:r>
              <a:rPr lang="en-US" sz="3600" b="1" err="1">
                <a:latin typeface="Calibri"/>
                <a:cs typeface="Times New Roman"/>
              </a:rPr>
              <a:t>Kā</a:t>
            </a:r>
            <a:r>
              <a:rPr lang="en-US" sz="3600" b="1" dirty="0">
                <a:latin typeface="Calibri"/>
                <a:cs typeface="Times New Roman"/>
              </a:rPr>
              <a:t> </a:t>
            </a:r>
            <a:r>
              <a:rPr lang="en-US" sz="3600" b="1" err="1">
                <a:latin typeface="Calibri"/>
                <a:cs typeface="Times New Roman"/>
              </a:rPr>
              <a:t>radās</a:t>
            </a:r>
            <a:r>
              <a:rPr lang="en-US" sz="3600" b="1" dirty="0">
                <a:latin typeface="Calibri"/>
                <a:cs typeface="Times New Roman"/>
              </a:rPr>
              <a:t> </a:t>
            </a:r>
            <a:r>
              <a:rPr lang="en-US" sz="3600" b="1" err="1">
                <a:latin typeface="Calibri"/>
                <a:cs typeface="Times New Roman"/>
              </a:rPr>
              <a:t>skolas</a:t>
            </a:r>
            <a:r>
              <a:rPr lang="en-US" sz="3600" b="1" dirty="0">
                <a:latin typeface="Calibri"/>
                <a:cs typeface="Times New Roman"/>
              </a:rPr>
              <a:t> un </a:t>
            </a:r>
            <a:r>
              <a:rPr lang="en-US" sz="3600" b="1" err="1">
                <a:latin typeface="Calibri"/>
                <a:cs typeface="Times New Roman"/>
              </a:rPr>
              <a:t>augstskolas</a:t>
            </a:r>
            <a:r>
              <a:rPr lang="en-US" sz="3600" b="1" dirty="0">
                <a:latin typeface="Calibri"/>
                <a:cs typeface="Times New Roman"/>
              </a:rPr>
              <a:t>?</a:t>
            </a:r>
            <a:endParaRPr lang="en-US"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6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8C4BE-BF49-84EF-213C-42C4F123A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99" y="69543"/>
            <a:ext cx="5334197" cy="1708242"/>
          </a:xfrm>
        </p:spPr>
        <p:txBody>
          <a:bodyPr anchor="ctr">
            <a:normAutofit/>
          </a:bodyPr>
          <a:lstStyle/>
          <a:p>
            <a:r>
              <a:rPr lang="lv-LV" sz="4000" dirty="0"/>
              <a:t>Jautājumi par attēlu!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2DF8-F6F1-8C06-7EB1-346C9ABA7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•	Kas no </a:t>
            </a:r>
            <a:r>
              <a:rPr lang="en-GB" dirty="0" err="1"/>
              <a:t>viduslaiku</a:t>
            </a:r>
            <a:r>
              <a:rPr lang="en-GB" dirty="0"/>
              <a:t> un </a:t>
            </a:r>
            <a:r>
              <a:rPr lang="en-GB" dirty="0" err="1"/>
              <a:t>antīkās</a:t>
            </a:r>
            <a:r>
              <a:rPr lang="en-GB" dirty="0"/>
              <a:t> </a:t>
            </a:r>
            <a:r>
              <a:rPr lang="en-GB" dirty="0" err="1"/>
              <a:t>kultūras</a:t>
            </a:r>
            <a:r>
              <a:rPr lang="en-GB" dirty="0"/>
              <a:t> </a:t>
            </a:r>
            <a:r>
              <a:rPr lang="en-GB" dirty="0" err="1"/>
              <a:t>mantots</a:t>
            </a:r>
            <a:r>
              <a:rPr lang="en-GB" dirty="0"/>
              <a:t> un </a:t>
            </a:r>
            <a:r>
              <a:rPr lang="en-GB" dirty="0" err="1"/>
              <a:t>tiek</a:t>
            </a:r>
            <a:r>
              <a:rPr lang="en-GB" dirty="0"/>
              <a:t> </a:t>
            </a:r>
            <a:r>
              <a:rPr lang="en-GB" dirty="0" err="1"/>
              <a:t>attīstīts</a:t>
            </a:r>
            <a:r>
              <a:rPr lang="en-GB" dirty="0"/>
              <a:t> </a:t>
            </a:r>
            <a:r>
              <a:rPr lang="en-GB" dirty="0" err="1"/>
              <a:t>mūsdienās</a:t>
            </a:r>
            <a:r>
              <a:rPr lang="en-GB" dirty="0"/>
              <a:t> </a:t>
            </a:r>
            <a:r>
              <a:rPr lang="en-GB" dirty="0" err="1"/>
              <a:t>izglītībā</a:t>
            </a:r>
            <a:r>
              <a:rPr lang="en-GB" dirty="0"/>
              <a:t>? </a:t>
            </a:r>
          </a:p>
          <a:p>
            <a:pPr marL="0" indent="0">
              <a:buNone/>
            </a:pPr>
            <a:r>
              <a:rPr lang="en-GB" dirty="0"/>
              <a:t>•	Kurus no </a:t>
            </a:r>
            <a:r>
              <a:rPr lang="en-GB" dirty="0" err="1"/>
              <a:t>trīvija</a:t>
            </a:r>
            <a:r>
              <a:rPr lang="en-GB" dirty="0"/>
              <a:t> un </a:t>
            </a:r>
            <a:r>
              <a:rPr lang="en-GB" dirty="0" err="1"/>
              <a:t>kvadrīvija</a:t>
            </a:r>
            <a:r>
              <a:rPr lang="en-GB" dirty="0"/>
              <a:t> </a:t>
            </a:r>
            <a:r>
              <a:rPr lang="en-GB" dirty="0" err="1"/>
              <a:t>mācību</a:t>
            </a:r>
            <a:r>
              <a:rPr lang="en-GB" dirty="0"/>
              <a:t> </a:t>
            </a:r>
            <a:r>
              <a:rPr lang="en-GB" dirty="0" err="1"/>
              <a:t>priekšmetiem</a:t>
            </a:r>
            <a:r>
              <a:rPr lang="en-GB" dirty="0"/>
              <a:t> </a:t>
            </a:r>
            <a:r>
              <a:rPr lang="en-GB" dirty="0" err="1"/>
              <a:t>nemāca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tik pat </a:t>
            </a:r>
            <a:r>
              <a:rPr lang="en-GB" dirty="0" err="1"/>
              <a:t>kā</a:t>
            </a:r>
            <a:r>
              <a:rPr lang="en-GB" dirty="0"/>
              <a:t> </a:t>
            </a:r>
            <a:r>
              <a:rPr lang="en-GB" dirty="0" err="1"/>
              <a:t>nemāca</a:t>
            </a:r>
            <a:r>
              <a:rPr lang="en-GB" dirty="0"/>
              <a:t> </a:t>
            </a:r>
            <a:r>
              <a:rPr lang="en-GB" dirty="0" err="1"/>
              <a:t>skolās</a:t>
            </a:r>
            <a:r>
              <a:rPr lang="en-GB" dirty="0"/>
              <a:t> </a:t>
            </a:r>
            <a:r>
              <a:rPr lang="en-GB" dirty="0" err="1"/>
              <a:t>mūsdienās</a:t>
            </a:r>
            <a:r>
              <a:rPr lang="en-GB" dirty="0"/>
              <a:t>? </a:t>
            </a:r>
            <a:r>
              <a:rPr lang="en-GB" dirty="0" err="1"/>
              <a:t>Kāpēc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•	Kuru no “</a:t>
            </a:r>
            <a:r>
              <a:rPr lang="en-GB" dirty="0" err="1"/>
              <a:t>brīvajām</a:t>
            </a:r>
            <a:r>
              <a:rPr lang="en-GB" dirty="0"/>
              <a:t> </a:t>
            </a:r>
            <a:r>
              <a:rPr lang="en-GB" dirty="0" err="1"/>
              <a:t>mākslām</a:t>
            </a:r>
            <a:r>
              <a:rPr lang="en-GB" dirty="0"/>
              <a:t>” (</a:t>
            </a:r>
            <a:r>
              <a:rPr lang="en-GB" dirty="0" err="1"/>
              <a:t>artes</a:t>
            </a:r>
            <a:r>
              <a:rPr lang="en-GB" dirty="0"/>
              <a:t> </a:t>
            </a:r>
            <a:r>
              <a:rPr lang="en-GB" dirty="0" err="1"/>
              <a:t>liberales</a:t>
            </a:r>
            <a:r>
              <a:rPr lang="en-GB" dirty="0"/>
              <a:t>) </a:t>
            </a:r>
            <a:r>
              <a:rPr lang="en-GB" dirty="0" err="1"/>
              <a:t>gribētos</a:t>
            </a:r>
            <a:r>
              <a:rPr lang="en-GB" dirty="0"/>
              <a:t> </a:t>
            </a:r>
            <a:r>
              <a:rPr lang="en-GB" dirty="0" err="1"/>
              <a:t>apgūt</a:t>
            </a:r>
            <a:r>
              <a:rPr lang="en-GB" dirty="0"/>
              <a:t> un ko </a:t>
            </a:r>
            <a:r>
              <a:rPr lang="en-GB" dirty="0" err="1"/>
              <a:t>tas</a:t>
            </a:r>
            <a:r>
              <a:rPr lang="en-GB" dirty="0"/>
              <a:t> </a:t>
            </a:r>
            <a:r>
              <a:rPr lang="en-GB" dirty="0" err="1"/>
              <a:t>dotu</a:t>
            </a:r>
            <a:r>
              <a:rPr lang="en-GB" dirty="0"/>
              <a:t> </a:t>
            </a:r>
            <a:r>
              <a:rPr lang="en-GB" dirty="0" err="1"/>
              <a:t>mūsdienās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F2E1F5-F9F5-938E-A9B7-24FCA6626E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r="206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297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113EC399-75D5-46C3-9B45-FE17252B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lv-LV" b="1">
                <a:cs typeface="Calibri Light"/>
              </a:rPr>
              <a:t>2. aktivitāte. Jēgpilni mācību priekšmeti.</a:t>
            </a:r>
            <a:endParaRPr lang="lv-LV" b="1" dirty="0">
              <a:cs typeface="Calibri Light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332C34D-5735-47D5-B218-A0A68ADE6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000" dirty="0">
                <a:ea typeface="+mn-lt"/>
                <a:cs typeface="+mn-lt"/>
              </a:rPr>
              <a:t>Izvēlieties vienu mācību priekšmetu no tiem, ko jums skolā jau māca, un sagatavojiet tam </a:t>
            </a:r>
            <a:r>
              <a:rPr lang="lv-LV" sz="2000" b="1" dirty="0">
                <a:ea typeface="+mn-lt"/>
                <a:cs typeface="+mn-lt"/>
              </a:rPr>
              <a:t>aizstāvības runu. </a:t>
            </a:r>
            <a:r>
              <a:rPr lang="lv-LV" sz="2000" dirty="0">
                <a:ea typeface="+mn-lt"/>
                <a:cs typeface="+mn-lt"/>
              </a:rPr>
              <a:t>Iekļaujiet prezentācijā ne tikai ieguvumus, bet arī biežākos iebildumus, kāpēc skolēniem šis priekšmets varētu nepatikt, un piedāvājiet tiem atbildes/risinājumus. </a:t>
            </a:r>
            <a:endParaRPr lang="lv-LV" sz="2000" b="1" dirty="0">
              <a:ea typeface="+mn-lt"/>
              <a:cs typeface="+mn-lt"/>
            </a:endParaRPr>
          </a:p>
          <a:p>
            <a:pPr marL="514350" indent="-514350">
              <a:buFont typeface="+mj-lt"/>
              <a:buAutoNum type="arabicPeriod"/>
            </a:pPr>
            <a:endParaRPr lang="lv-LV" sz="2000" dirty="0">
              <a:ea typeface="+mn-lt"/>
              <a:cs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000" dirty="0">
                <a:ea typeface="+mn-lt"/>
                <a:cs typeface="+mn-lt"/>
              </a:rPr>
              <a:t>Izdomājiet vienu priekšmetu, ko skolā nemāca, bet, jūsuprāt, to vajadzētu, un izveidojiet tam </a:t>
            </a:r>
            <a:r>
              <a:rPr lang="lv-LV" sz="2000" b="1" dirty="0">
                <a:ea typeface="+mn-lt"/>
                <a:cs typeface="+mn-lt"/>
              </a:rPr>
              <a:t>reklāmas prezentāciju runu.</a:t>
            </a:r>
          </a:p>
          <a:p>
            <a:pPr marL="514350" indent="-514350">
              <a:buFont typeface="+mj-lt"/>
              <a:buAutoNum type="arabicPeriod"/>
            </a:pPr>
            <a:endParaRPr lang="lv-LV" sz="2000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83F05-C57E-9B6A-94E1-A803C7B03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b="1">
                <a:ea typeface="+mn-lt"/>
                <a:cs typeface="+mn-lt"/>
              </a:rPr>
              <a:t>Par katru priekšmetu jāatbild:</a:t>
            </a:r>
          </a:p>
          <a:p>
            <a:r>
              <a:rPr lang="lv-LV" sz="2000">
                <a:ea typeface="+mn-lt"/>
                <a:cs typeface="+mn-lt"/>
              </a:rPr>
              <a:t>Kāpēc jūs to uzskatāt par svarīgu?</a:t>
            </a:r>
            <a:endParaRPr lang="lv-LV" sz="2000" b="1">
              <a:ea typeface="+mn-lt"/>
              <a:cs typeface="+mn-lt"/>
            </a:endParaRPr>
          </a:p>
          <a:p>
            <a:r>
              <a:rPr lang="lv-LV" sz="2000">
                <a:ea typeface="+mn-lt"/>
                <a:cs typeface="+mn-lt"/>
              </a:rPr>
              <a:t>Kā šī priekšmeta apgūšana palīdzēs nākotnes dzīvē? Pašizaugsmē, attiecībās, darbā, citur?</a:t>
            </a:r>
            <a:endParaRPr lang="lv-LV" sz="2000" b="1">
              <a:ea typeface="+mn-lt"/>
              <a:cs typeface="+mn-lt"/>
            </a:endParaRPr>
          </a:p>
          <a:p>
            <a:r>
              <a:rPr lang="lv-LV" sz="2000">
                <a:ea typeface="+mn-lt"/>
                <a:cs typeface="+mn-lt"/>
              </a:rPr>
              <a:t>Vai šis priekšmets būtu jāapgūst visiem obligāti? Kāpēc jā vai nē? Ja ne visiem, tad kam?</a:t>
            </a:r>
            <a:endParaRPr lang="lv-LV" sz="2000" b="1">
              <a:ea typeface="+mn-lt"/>
              <a:cs typeface="+mn-lt"/>
            </a:endParaRPr>
          </a:p>
          <a:p>
            <a:r>
              <a:rPr lang="lv-LV" sz="2000">
                <a:ea typeface="+mn-lt"/>
                <a:cs typeface="+mn-lt"/>
              </a:rPr>
              <a:t>Ja priekšmeta skolā šobrīd nav, kādam skolā jau esošam priekšmetam tas visvairāk līdzinās vai kurā to varētu iekļaut?</a:t>
            </a:r>
            <a:endParaRPr lang="lv-LV" sz="2000" b="1">
              <a:ea typeface="+mn-lt"/>
              <a:cs typeface="+mn-lt"/>
            </a:endParaRP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86799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113EC399-75D5-46C3-9B45-FE17252B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sz="5400" b="1">
                <a:cs typeface="Calibri Light"/>
              </a:rPr>
              <a:t>Refleksija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332C34D-5735-47D5-B218-A0A68ADE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37" y="3351466"/>
            <a:ext cx="5235088" cy="133985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defTabSz="758952">
              <a:spcBef>
                <a:spcPts val="830"/>
              </a:spcBef>
              <a:buNone/>
            </a:pPr>
            <a:r>
              <a:rPr lang="lv-LV" sz="3200" kern="1200" dirty="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Kas ir vissvarīgākais,</a:t>
            </a:r>
          </a:p>
          <a:p>
            <a:pPr marL="0" indent="0" defTabSz="758952">
              <a:spcBef>
                <a:spcPts val="830"/>
              </a:spcBef>
              <a:buNone/>
            </a:pPr>
            <a:r>
              <a:rPr lang="lv-LV" sz="3200" kern="1200" dirty="0">
                <a:solidFill>
                  <a:schemeClr val="tx1"/>
                </a:solidFill>
                <a:latin typeface="+mn-lt"/>
                <a:ea typeface="+mn-lt"/>
                <a:cs typeface="+mn-lt"/>
              </a:rPr>
              <a:t>ko es gribu iegūt savā izglītībā?</a:t>
            </a:r>
          </a:p>
          <a:p>
            <a:pPr marL="0" indent="0">
              <a:buNone/>
            </a:pPr>
            <a:endParaRPr lang="lv-LV" sz="4000" dirty="0">
              <a:cs typeface="Calibri"/>
            </a:endParaRPr>
          </a:p>
        </p:txBody>
      </p:sp>
      <p:pic>
        <p:nvPicPr>
          <p:cNvPr id="5" name="Picture 4" descr="Active self-reflection promotes meaningful learning - ReachingHigherNH">
            <a:extLst>
              <a:ext uri="{FF2B5EF4-FFF2-40B4-BE49-F238E27FC236}">
                <a16:creationId xmlns:a16="http://schemas.microsoft.com/office/drawing/2014/main" id="{71DB5D1A-84CE-940E-F4C5-0018A70BF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041" y="2228087"/>
            <a:ext cx="4786205" cy="35866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A9B2DA-D4C6-E367-3C60-F55FED18E5F3}"/>
              </a:ext>
            </a:extLst>
          </p:cNvPr>
          <p:cNvSpPr txBox="1"/>
          <p:nvPr/>
        </p:nvSpPr>
        <p:spPr>
          <a:xfrm>
            <a:off x="5976041" y="5867851"/>
            <a:ext cx="3698983" cy="3222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58952">
              <a:spcAft>
                <a:spcPts val="600"/>
              </a:spcAft>
            </a:pPr>
            <a:r>
              <a:rPr lang="en-US" sz="1494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Attēls</a:t>
            </a:r>
            <a:r>
              <a:rPr lang="en-US" sz="149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reachinghighernh.org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012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F8001DAF-C350-46E8-8EC4-045AA493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32411"/>
            <a:ext cx="10515600" cy="1767029"/>
          </a:xfrm>
        </p:spPr>
        <p:txBody>
          <a:bodyPr/>
          <a:lstStyle/>
          <a:p>
            <a:r>
              <a:rPr lang="lv-LV"/>
              <a:t>Tikumiskās audzināšanas programma «e-</a:t>
            </a:r>
            <a:r>
              <a:rPr lang="lv-LV" err="1"/>
              <a:t>TAP</a:t>
            </a:r>
            <a:r>
              <a:rPr lang="lv-LV"/>
              <a:t>+»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139F4FE8-33CB-47D0-8784-F79EB4175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0227" y="3256197"/>
            <a:ext cx="10515600" cy="226504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600"/>
              <a:t>Resursi</a:t>
            </a:r>
            <a:r>
              <a:rPr lang="lv-LV" sz="1600" baseline="0"/>
              <a:t> pieejami: </a:t>
            </a:r>
            <a:r>
              <a:rPr lang="lv-LV" sz="1600" baseline="0">
                <a:hlinkClick r:id="rId2"/>
              </a:rPr>
              <a:t>www.arete.lu.lv</a:t>
            </a:r>
            <a:endParaRPr lang="lv-LV" sz="1600" baseline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600" baseline="0"/>
              <a:t>Programmas administrators: Dr. Manuels Fernandezs. </a:t>
            </a:r>
            <a:r>
              <a:rPr lang="lv-LV" sz="1600" baseline="0">
                <a:hlinkClick r:id="rId3"/>
              </a:rPr>
              <a:t>manuels.fernandezs@lu.lv</a:t>
            </a:r>
            <a:r>
              <a:rPr lang="lv-LV" sz="1600" baseline="0"/>
              <a:t>, +371 26253625.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600" baseline="0"/>
              <a:t>Imantas 7. līnija 1, 223. telpa, Rīga, LV-1083, Latvija</a:t>
            </a:r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lv-LV" sz="1600" baseline="0"/>
              <a:t>Latvijas Universitātes Pedagoģijas, psiholoģijas un mākslas fakultātes Pedagoģijas zinātniskā institūta vadošais pētnieks</a:t>
            </a:r>
          </a:p>
          <a:p>
            <a:r>
              <a:rPr lang="lv-LV" sz="1200" i="1"/>
              <a:t>“Digitālas mācību programmas efektivitātes izpēte jauniešu tikumiskajai audzināšanai Latvijas izglītības iestādēs (no 1. līdz 12. klasei)”</a:t>
            </a:r>
            <a:br>
              <a:rPr lang="lv-LV" sz="1200" i="1"/>
            </a:br>
            <a:r>
              <a:rPr lang="lv-LV" sz="1200" i="1"/>
              <a:t>(03.01.2022-30.12.2024). </a:t>
            </a:r>
            <a:r>
              <a:rPr lang="lv-LV" sz="1200" i="1">
                <a:ea typeface="+mn-lt"/>
                <a:cs typeface="+mn-lt"/>
              </a:rPr>
              <a:t>Latvijas Zinātnes Padomes projekta </a:t>
            </a:r>
            <a:r>
              <a:rPr lang="lv-LV" sz="1200"/>
              <a:t>Nr. lzp-2021/1-0385; LU reģistrācijas </a:t>
            </a:r>
            <a:r>
              <a:rPr lang="lv-LV" sz="1200" err="1"/>
              <a:t>Nr</a:t>
            </a:r>
            <a:r>
              <a:rPr lang="lv-LV" sz="1200"/>
              <a:t>: LZP2021/119</a:t>
            </a:r>
            <a:endParaRPr lang="lv-LV" sz="1600"/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6722149E-1ED3-4BB2-9C94-30499C5AE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13" y="5672001"/>
            <a:ext cx="2137216" cy="75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4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d8bb90-b1cb-4fe5-8892-66ea2dba031d">
      <Terms xmlns="http://schemas.microsoft.com/office/infopath/2007/PartnerControls"/>
    </lcf76f155ced4ddcb4097134ff3c332f>
    <TaxCatchAll xmlns="42849b6b-6ccc-423c-92da-67f4062e20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6" ma:contentTypeDescription="Create a new document." ma:contentTypeScope="" ma:versionID="571b03ae4377786757485918a54e474a">
  <xsd:schema xmlns:xsd="http://www.w3.org/2001/XMLSchema" xmlns:xs="http://www.w3.org/2001/XMLSchema" xmlns:p="http://schemas.microsoft.com/office/2006/metadata/properties" xmlns:ns2="bcd8bb90-b1cb-4fe5-8892-66ea2dba031d" xmlns:ns3="42849b6b-6ccc-423c-92da-67f4062e2063" targetNamespace="http://schemas.microsoft.com/office/2006/metadata/properties" ma:root="true" ma:fieldsID="639a6aa6a6d3da091d81b4fa4e441d15" ns2:_="" ns3:_="">
    <xsd:import namespace="bcd8bb90-b1cb-4fe5-8892-66ea2dba031d"/>
    <xsd:import namespace="42849b6b-6ccc-423c-92da-67f4062e20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49b6b-6ccc-423c-92da-67f4062e20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f785402-e8ca-4c71-ae72-366be4a03c8e}" ma:internalName="TaxCatchAll" ma:showField="CatchAllData" ma:web="42849b6b-6ccc-423c-92da-67f4062e20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3C0561-0ED2-48C7-A9B8-EB3FF5ACE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F6E863-549E-4B8A-AB5C-B50BE4193B78}">
  <ds:schemaRefs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42849b6b-6ccc-423c-92da-67f4062e206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BD11FD-C507-4354-A113-5D892581CB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42849b6b-6ccc-423c-92da-67f4062e20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dizains</vt:lpstr>
      <vt:lpstr>Office Theme</vt:lpstr>
      <vt:lpstr>11. klase 1. modulis: Plaukstošas personības Tēma: Kāds es vēlos būt? 3. nodarbība: Skola: "mocības" vai iespējas?</vt:lpstr>
      <vt:lpstr>Ierosme: Citāti par izglītību</vt:lpstr>
      <vt:lpstr>Filozofija un «Artes liberales»</vt:lpstr>
      <vt:lpstr>Jautājumi par attēlu!</vt:lpstr>
      <vt:lpstr>2. aktivitāte. Jēgpilni mācību priekšmeti.</vt:lpstr>
      <vt:lpstr>Refleksija</vt:lpstr>
      <vt:lpstr>Tikumiskās audzināšanas programma «e-TAP+»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Manuels Fernandezs</dc:creator>
  <cp:lastModifiedBy>Manuels Hoakins Fernandess-Gonsaless</cp:lastModifiedBy>
  <cp:revision>86</cp:revision>
  <dcterms:created xsi:type="dcterms:W3CDTF">2021-06-29T10:55:51Z</dcterms:created>
  <dcterms:modified xsi:type="dcterms:W3CDTF">2023-10-26T13:39:13Z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  <property fmtid="{D5CDD505-2E9C-101B-9397-08002B2CF9AE}" pid="3" name="MediaServiceImageTags">
    <vt:lpwstr/>
  </property>
</Properties>
</file>