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4A2A0-F0E4-491C-A56E-A473D7BF8D5C}" v="16" dt="2023-10-17T07:31:04.630"/>
    <p1510:client id="{D2B82B98-AA08-4977-AC79-5BAA9FDA4A09}" v="1" dt="2023-10-17T11:28:29.178"/>
    <p1510:client id="{F83897B7-330D-4D4D-BA2D-AE760EFF645F}" v="1" dt="2023-10-26T16:48:50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ta Elksne" userId="S::ge18002@edu.lu.lv::b99ef440-e145-4e76-b315-0c8517c1cf25" providerId="AD" clId="Web-{9C7CA77B-3997-4B18-8BB2-1F56D83773C5}"/>
    <pc:docChg chg="modSld sldOrd">
      <pc:chgData name="Gunita Elksne" userId="S::ge18002@edu.lu.lv::b99ef440-e145-4e76-b315-0c8517c1cf25" providerId="AD" clId="Web-{9C7CA77B-3997-4B18-8BB2-1F56D83773C5}" dt="2023-10-16T08:40:35.801" v="3"/>
      <pc:docMkLst>
        <pc:docMk/>
      </pc:docMkLst>
      <pc:sldChg chg="ord">
        <pc:chgData name="Gunita Elksne" userId="S::ge18002@edu.lu.lv::b99ef440-e145-4e76-b315-0c8517c1cf25" providerId="AD" clId="Web-{9C7CA77B-3997-4B18-8BB2-1F56D83773C5}" dt="2023-10-16T08:40:35.801" v="3"/>
        <pc:sldMkLst>
          <pc:docMk/>
          <pc:sldMk cId="1230155545" sldId="257"/>
        </pc:sldMkLst>
      </pc:sldChg>
      <pc:sldChg chg="modSp">
        <pc:chgData name="Gunita Elksne" userId="S::ge18002@edu.lu.lv::b99ef440-e145-4e76-b315-0c8517c1cf25" providerId="AD" clId="Web-{9C7CA77B-3997-4B18-8BB2-1F56D83773C5}" dt="2023-10-16T08:38:19.406" v="2" actId="20577"/>
        <pc:sldMkLst>
          <pc:docMk/>
          <pc:sldMk cId="2010262040" sldId="260"/>
        </pc:sldMkLst>
        <pc:spChg chg="mod">
          <ac:chgData name="Gunita Elksne" userId="S::ge18002@edu.lu.lv::b99ef440-e145-4e76-b315-0c8517c1cf25" providerId="AD" clId="Web-{9C7CA77B-3997-4B18-8BB2-1F56D83773C5}" dt="2023-10-16T08:38:19.406" v="2" actId="20577"/>
          <ac:spMkLst>
            <pc:docMk/>
            <pc:sldMk cId="2010262040" sldId="260"/>
            <ac:spMk id="5" creationId="{AD493C9A-3F9C-30FC-D530-E993C27A3DE2}"/>
          </ac:spMkLst>
        </pc:spChg>
      </pc:sldChg>
    </pc:docChg>
  </pc:docChgLst>
  <pc:docChgLst>
    <pc:chgData name="Patrīcija Marija Keiša" userId="S::pk16017@edu.lu.lv::79222a25-1493-4ff1-9e73-4c0253e16833" providerId="AD" clId="Web-{8611D2DB-30C6-4755-A0E2-323FDD041077}"/>
    <pc:docChg chg="modSld">
      <pc:chgData name="Patrīcija Marija Keiša" userId="S::pk16017@edu.lu.lv::79222a25-1493-4ff1-9e73-4c0253e16833" providerId="AD" clId="Web-{8611D2DB-30C6-4755-A0E2-323FDD041077}" dt="2023-04-21T13:42:43.713" v="50" actId="1076"/>
      <pc:docMkLst>
        <pc:docMk/>
      </pc:docMkLst>
      <pc:sldChg chg="addSp modSp">
        <pc:chgData name="Patrīcija Marija Keiša" userId="S::pk16017@edu.lu.lv::79222a25-1493-4ff1-9e73-4c0253e16833" providerId="AD" clId="Web-{8611D2DB-30C6-4755-A0E2-323FDD041077}" dt="2023-04-21T13:42:43.713" v="50" actId="1076"/>
        <pc:sldMkLst>
          <pc:docMk/>
          <pc:sldMk cId="3270500143" sldId="265"/>
        </pc:sldMkLst>
        <pc:graphicFrameChg chg="mod">
          <ac:chgData name="Patrīcija Marija Keiša" userId="S::pk16017@edu.lu.lv::79222a25-1493-4ff1-9e73-4c0253e16833" providerId="AD" clId="Web-{8611D2DB-30C6-4755-A0E2-323FDD041077}" dt="2023-04-21T13:40:55.383" v="0" actId="1076"/>
          <ac:graphicFrameMkLst>
            <pc:docMk/>
            <pc:sldMk cId="3270500143" sldId="265"/>
            <ac:graphicFrameMk id="9" creationId="{211DC6C3-AA99-4232-741B-CF8A01243EEA}"/>
          </ac:graphicFrameMkLst>
        </pc:graphicFrameChg>
        <pc:graphicFrameChg chg="add mod modGraphic">
          <ac:chgData name="Patrīcija Marija Keiša" userId="S::pk16017@edu.lu.lv::79222a25-1493-4ff1-9e73-4c0253e16833" providerId="AD" clId="Web-{8611D2DB-30C6-4755-A0E2-323FDD041077}" dt="2023-04-21T13:42:43.713" v="50" actId="1076"/>
          <ac:graphicFrameMkLst>
            <pc:docMk/>
            <pc:sldMk cId="3270500143" sldId="265"/>
            <ac:graphicFrameMk id="15" creationId="{192B1B87-794C-9B7C-1AC4-6207B4C132E2}"/>
          </ac:graphicFrameMkLst>
        </pc:graphicFrameChg>
      </pc:sldChg>
    </pc:docChg>
  </pc:docChgLst>
  <pc:docChgLst>
    <pc:chgData name="Gunita Elksne" userId="S::ge18002@edu.lu.lv::b99ef440-e145-4e76-b315-0c8517c1cf25" providerId="AD" clId="Web-{2754A2A0-F0E4-491C-A56E-A473D7BF8D5C}"/>
    <pc:docChg chg="modSld sldOrd">
      <pc:chgData name="Gunita Elksne" userId="S::ge18002@edu.lu.lv::b99ef440-e145-4e76-b315-0c8517c1cf25" providerId="AD" clId="Web-{2754A2A0-F0E4-491C-A56E-A473D7BF8D5C}" dt="2023-10-17T07:31:04.630" v="22"/>
      <pc:docMkLst>
        <pc:docMk/>
      </pc:docMkLst>
      <pc:sldChg chg="ord">
        <pc:chgData name="Gunita Elksne" userId="S::ge18002@edu.lu.lv::b99ef440-e145-4e76-b315-0c8517c1cf25" providerId="AD" clId="Web-{2754A2A0-F0E4-491C-A56E-A473D7BF8D5C}" dt="2023-10-17T07:31:04.630" v="22"/>
        <pc:sldMkLst>
          <pc:docMk/>
          <pc:sldMk cId="2592969653" sldId="256"/>
        </pc:sldMkLst>
      </pc:sldChg>
      <pc:sldChg chg="modSp">
        <pc:chgData name="Gunita Elksne" userId="S::ge18002@edu.lu.lv::b99ef440-e145-4e76-b315-0c8517c1cf25" providerId="AD" clId="Web-{2754A2A0-F0E4-491C-A56E-A473D7BF8D5C}" dt="2023-10-17T07:30:48.693" v="21" actId="20577"/>
        <pc:sldMkLst>
          <pc:docMk/>
          <pc:sldMk cId="1376544528" sldId="259"/>
        </pc:sldMkLst>
        <pc:spChg chg="mod">
          <ac:chgData name="Gunita Elksne" userId="S::ge18002@edu.lu.lv::b99ef440-e145-4e76-b315-0c8517c1cf25" providerId="AD" clId="Web-{2754A2A0-F0E4-491C-A56E-A473D7BF8D5C}" dt="2023-10-17T07:30:32.162" v="19" actId="20577"/>
          <ac:spMkLst>
            <pc:docMk/>
            <pc:sldMk cId="1376544528" sldId="259"/>
            <ac:spMk id="3" creationId="{0FDFDF0D-68FB-89B9-0AA8-2DB036CD4545}"/>
          </ac:spMkLst>
        </pc:spChg>
        <pc:spChg chg="mod">
          <ac:chgData name="Gunita Elksne" userId="S::ge18002@edu.lu.lv::b99ef440-e145-4e76-b315-0c8517c1cf25" providerId="AD" clId="Web-{2754A2A0-F0E4-491C-A56E-A473D7BF8D5C}" dt="2023-10-17T07:30:48.693" v="21" actId="20577"/>
          <ac:spMkLst>
            <pc:docMk/>
            <pc:sldMk cId="1376544528" sldId="259"/>
            <ac:spMk id="6" creationId="{0A75400B-0001-AF65-3EC5-AD9D314F01C0}"/>
          </ac:spMkLst>
        </pc:spChg>
      </pc:sldChg>
    </pc:docChg>
  </pc:docChgLst>
  <pc:docChgLst>
    <pc:chgData name="Manuel Joaquin Fernandez Gonzalez" userId="90e28fec-564e-43b0-9c13-1b12e1cad7dc" providerId="ADAL" clId="{E4A2E163-150B-4CCC-9D67-F657392D641E}"/>
    <pc:docChg chg="undo redo custSel addSld delSld modSld">
      <pc:chgData name="Manuel Joaquin Fernandez Gonzalez" userId="90e28fec-564e-43b0-9c13-1b12e1cad7dc" providerId="ADAL" clId="{E4A2E163-150B-4CCC-9D67-F657392D641E}" dt="2023-04-21T13:28:48.946" v="311" actId="1076"/>
      <pc:docMkLst>
        <pc:docMk/>
      </pc:docMkLst>
      <pc:sldChg chg="addSp delSp modSp mod setBg modAnim">
        <pc:chgData name="Manuel Joaquin Fernandez Gonzalez" userId="90e28fec-564e-43b0-9c13-1b12e1cad7dc" providerId="ADAL" clId="{E4A2E163-150B-4CCC-9D67-F657392D641E}" dt="2023-04-21T13:28:48.946" v="311" actId="1076"/>
        <pc:sldMkLst>
          <pc:docMk/>
          <pc:sldMk cId="1230155545" sldId="257"/>
        </pc:sldMkLst>
        <pc:spChg chg="mod">
          <ac:chgData name="Manuel Joaquin Fernandez Gonzalez" userId="90e28fec-564e-43b0-9c13-1b12e1cad7dc" providerId="ADAL" clId="{E4A2E163-150B-4CCC-9D67-F657392D641E}" dt="2023-04-21T12:39:34.612" v="17" actId="26606"/>
          <ac:spMkLst>
            <pc:docMk/>
            <pc:sldMk cId="1230155545" sldId="257"/>
            <ac:spMk id="2" creationId="{113EC399-75D5-46C3-9B45-FE17252B0780}"/>
          </ac:spMkLst>
        </pc:spChg>
        <pc:spChg chg="mod">
          <ac:chgData name="Manuel Joaquin Fernandez Gonzalez" userId="90e28fec-564e-43b0-9c13-1b12e1cad7dc" providerId="ADAL" clId="{E4A2E163-150B-4CCC-9D67-F657392D641E}" dt="2023-04-21T13:28:48.946" v="311" actId="1076"/>
          <ac:spMkLst>
            <pc:docMk/>
            <pc:sldMk cId="1230155545" sldId="257"/>
            <ac:spMk id="3" creationId="{6332C34D-5735-47D5-B218-A0A68ADE6AD5}"/>
          </ac:spMkLst>
        </pc:spChg>
        <pc:spChg chg="add mod ord">
          <ac:chgData name="Manuel Joaquin Fernandez Gonzalez" userId="90e28fec-564e-43b0-9c13-1b12e1cad7dc" providerId="ADAL" clId="{E4A2E163-150B-4CCC-9D67-F657392D641E}" dt="2023-04-21T13:28:41.325" v="309" actId="1035"/>
          <ac:spMkLst>
            <pc:docMk/>
            <pc:sldMk cId="1230155545" sldId="257"/>
            <ac:spMk id="5" creationId="{0FA6B58A-5B87-2644-CEF4-ADA12F0F5EBE}"/>
          </ac:spMkLst>
        </pc:spChg>
        <pc:spChg chg="add del">
          <ac:chgData name="Manuel Joaquin Fernandez Gonzalez" userId="90e28fec-564e-43b0-9c13-1b12e1cad7dc" providerId="ADAL" clId="{E4A2E163-150B-4CCC-9D67-F657392D641E}" dt="2023-04-21T12:39:34.612" v="17" actId="26606"/>
          <ac:spMkLst>
            <pc:docMk/>
            <pc:sldMk cId="1230155545" sldId="257"/>
            <ac:spMk id="11" creationId="{201CC55D-ED54-4C5C-95E6-10947BD1103B}"/>
          </ac:spMkLst>
        </pc:spChg>
        <pc:spChg chg="add del">
          <ac:chgData name="Manuel Joaquin Fernandez Gonzalez" userId="90e28fec-564e-43b0-9c13-1b12e1cad7dc" providerId="ADAL" clId="{E4A2E163-150B-4CCC-9D67-F657392D641E}" dt="2023-04-21T12:39:34.612" v="17" actId="26606"/>
          <ac:spMkLst>
            <pc:docMk/>
            <pc:sldMk cId="1230155545" sldId="257"/>
            <ac:spMk id="17" creationId="{3873B707-463F-40B0-8227-E8CC6C67EB25}"/>
          </ac:spMkLst>
        </pc:spChg>
        <pc:spChg chg="add del">
          <ac:chgData name="Manuel Joaquin Fernandez Gonzalez" userId="90e28fec-564e-43b0-9c13-1b12e1cad7dc" providerId="ADAL" clId="{E4A2E163-150B-4CCC-9D67-F657392D641E}" dt="2023-04-21T12:39:34.612" v="17" actId="26606"/>
          <ac:spMkLst>
            <pc:docMk/>
            <pc:sldMk cId="1230155545" sldId="257"/>
            <ac:spMk id="19" creationId="{C13237C8-E62C-4F0D-A318-BD6FB6C2D138}"/>
          </ac:spMkLst>
        </pc:spChg>
        <pc:spChg chg="add del">
          <ac:chgData name="Manuel Joaquin Fernandez Gonzalez" userId="90e28fec-564e-43b0-9c13-1b12e1cad7dc" providerId="ADAL" clId="{E4A2E163-150B-4CCC-9D67-F657392D641E}" dt="2023-04-21T12:39:34.612" v="17" actId="26606"/>
          <ac:spMkLst>
            <pc:docMk/>
            <pc:sldMk cId="1230155545" sldId="257"/>
            <ac:spMk id="21" creationId="{19C9EAEA-39D0-4B0E-A0EB-51E7B26740B1}"/>
          </ac:spMkLst>
        </pc:spChg>
        <pc:grpChg chg="add del">
          <ac:chgData name="Manuel Joaquin Fernandez Gonzalez" userId="90e28fec-564e-43b0-9c13-1b12e1cad7dc" providerId="ADAL" clId="{E4A2E163-150B-4CCC-9D67-F657392D641E}" dt="2023-04-21T12:39:34.612" v="17" actId="26606"/>
          <ac:grpSpMkLst>
            <pc:docMk/>
            <pc:sldMk cId="1230155545" sldId="257"/>
            <ac:grpSpMk id="13" creationId="{1DE889C7-FAD6-4397-98E2-05D503484459}"/>
          </ac:grpSpMkLst>
        </pc:grpChg>
        <pc:picChg chg="add mod">
          <ac:chgData name="Manuel Joaquin Fernandez Gonzalez" userId="90e28fec-564e-43b0-9c13-1b12e1cad7dc" providerId="ADAL" clId="{E4A2E163-150B-4CCC-9D67-F657392D641E}" dt="2023-04-21T12:39:34.612" v="17" actId="26606"/>
          <ac:picMkLst>
            <pc:docMk/>
            <pc:sldMk cId="1230155545" sldId="257"/>
            <ac:picMk id="6" creationId="{C315CD50-C5B9-722F-9F92-042D0DCD72D9}"/>
          </ac:picMkLst>
        </pc:picChg>
      </pc:sldChg>
      <pc:sldChg chg="addSp delSp modSp new mod modClrScheme modAnim chgLayout">
        <pc:chgData name="Manuel Joaquin Fernandez Gonzalez" userId="90e28fec-564e-43b0-9c13-1b12e1cad7dc" providerId="ADAL" clId="{E4A2E163-150B-4CCC-9D67-F657392D641E}" dt="2023-04-21T13:01:38.771" v="62" actId="403"/>
        <pc:sldMkLst>
          <pc:docMk/>
          <pc:sldMk cId="1376544528" sldId="259"/>
        </pc:sldMkLst>
        <pc:spChg chg="mod ord">
          <ac:chgData name="Manuel Joaquin Fernandez Gonzalez" userId="90e28fec-564e-43b0-9c13-1b12e1cad7dc" providerId="ADAL" clId="{E4A2E163-150B-4CCC-9D67-F657392D641E}" dt="2023-04-21T13:00:41.983" v="37" actId="700"/>
          <ac:spMkLst>
            <pc:docMk/>
            <pc:sldMk cId="1376544528" sldId="259"/>
            <ac:spMk id="2" creationId="{937F352D-5F70-BFEE-D2D2-C6E19CF8F4BD}"/>
          </ac:spMkLst>
        </pc:spChg>
        <pc:spChg chg="mod ord">
          <ac:chgData name="Manuel Joaquin Fernandez Gonzalez" userId="90e28fec-564e-43b0-9c13-1b12e1cad7dc" providerId="ADAL" clId="{E4A2E163-150B-4CCC-9D67-F657392D641E}" dt="2023-04-21T13:01:38.771" v="62" actId="403"/>
          <ac:spMkLst>
            <pc:docMk/>
            <pc:sldMk cId="1376544528" sldId="259"/>
            <ac:spMk id="3" creationId="{0FDFDF0D-68FB-89B9-0AA8-2DB036CD4545}"/>
          </ac:spMkLst>
        </pc:spChg>
        <pc:spChg chg="add del">
          <ac:chgData name="Manuel Joaquin Fernandez Gonzalez" userId="90e28fec-564e-43b0-9c13-1b12e1cad7dc" providerId="ADAL" clId="{E4A2E163-150B-4CCC-9D67-F657392D641E}" dt="2023-04-21T13:00:37.115" v="36" actId="22"/>
          <ac:spMkLst>
            <pc:docMk/>
            <pc:sldMk cId="1376544528" sldId="259"/>
            <ac:spMk id="5" creationId="{FCB5ACEF-58C3-5D21-9BD5-DF229F5C5011}"/>
          </ac:spMkLst>
        </pc:spChg>
        <pc:spChg chg="add mod ord">
          <ac:chgData name="Manuel Joaquin Fernandez Gonzalez" userId="90e28fec-564e-43b0-9c13-1b12e1cad7dc" providerId="ADAL" clId="{E4A2E163-150B-4CCC-9D67-F657392D641E}" dt="2023-04-21T13:01:28.847" v="60" actId="113"/>
          <ac:spMkLst>
            <pc:docMk/>
            <pc:sldMk cId="1376544528" sldId="259"/>
            <ac:spMk id="6" creationId="{0A75400B-0001-AF65-3EC5-AD9D314F01C0}"/>
          </ac:spMkLst>
        </pc:spChg>
      </pc:sldChg>
      <pc:sldChg chg="addSp delSp modSp new mod setBg modClrScheme setClrOvrMap chgLayout">
        <pc:chgData name="Manuel Joaquin Fernandez Gonzalez" userId="90e28fec-564e-43b0-9c13-1b12e1cad7dc" providerId="ADAL" clId="{E4A2E163-150B-4CCC-9D67-F657392D641E}" dt="2023-04-21T13:05:24.125" v="147" actId="20577"/>
        <pc:sldMkLst>
          <pc:docMk/>
          <pc:sldMk cId="2010262040" sldId="260"/>
        </pc:sldMkLst>
        <pc:spChg chg="del mod ord">
          <ac:chgData name="Manuel Joaquin Fernandez Gonzalez" userId="90e28fec-564e-43b0-9c13-1b12e1cad7dc" providerId="ADAL" clId="{E4A2E163-150B-4CCC-9D67-F657392D641E}" dt="2023-04-21T13:02:21.191" v="63" actId="700"/>
          <ac:spMkLst>
            <pc:docMk/>
            <pc:sldMk cId="2010262040" sldId="260"/>
            <ac:spMk id="2" creationId="{46226A1B-1F73-BEC4-3623-DD1FB0A5C54C}"/>
          </ac:spMkLst>
        </pc:spChg>
        <pc:spChg chg="del mod ord">
          <ac:chgData name="Manuel Joaquin Fernandez Gonzalez" userId="90e28fec-564e-43b0-9c13-1b12e1cad7dc" providerId="ADAL" clId="{E4A2E163-150B-4CCC-9D67-F657392D641E}" dt="2023-04-21T13:04:53.020" v="134" actId="26606"/>
          <ac:spMkLst>
            <pc:docMk/>
            <pc:sldMk cId="2010262040" sldId="260"/>
            <ac:spMk id="3" creationId="{DCE4B47A-80DA-5295-57B5-FA54240B3365}"/>
          </ac:spMkLst>
        </pc:spChg>
        <pc:spChg chg="add mod ord">
          <ac:chgData name="Manuel Joaquin Fernandez Gonzalez" userId="90e28fec-564e-43b0-9c13-1b12e1cad7dc" providerId="ADAL" clId="{E4A2E163-150B-4CCC-9D67-F657392D641E}" dt="2023-04-21T13:04:53.003" v="133" actId="26606"/>
          <ac:spMkLst>
            <pc:docMk/>
            <pc:sldMk cId="2010262040" sldId="260"/>
            <ac:spMk id="4" creationId="{65769A3F-0CBB-9D97-6D47-389EBB24215C}"/>
          </ac:spMkLst>
        </pc:spChg>
        <pc:spChg chg="add mod ord">
          <ac:chgData name="Manuel Joaquin Fernandez Gonzalez" userId="90e28fec-564e-43b0-9c13-1b12e1cad7dc" providerId="ADAL" clId="{E4A2E163-150B-4CCC-9D67-F657392D641E}" dt="2023-04-21T13:04:53.003" v="133" actId="26606"/>
          <ac:spMkLst>
            <pc:docMk/>
            <pc:sldMk cId="2010262040" sldId="260"/>
            <ac:spMk id="5" creationId="{AD493C9A-3F9C-30FC-D530-E993C27A3DE2}"/>
          </ac:spMkLst>
        </pc:spChg>
        <pc:spChg chg="add del">
          <ac:chgData name="Manuel Joaquin Fernandez Gonzalez" userId="90e28fec-564e-43b0-9c13-1b12e1cad7dc" providerId="ADAL" clId="{E4A2E163-150B-4CCC-9D67-F657392D641E}" dt="2023-04-21T13:04:53.003" v="133" actId="26606"/>
          <ac:spMkLst>
            <pc:docMk/>
            <pc:sldMk cId="2010262040" sldId="260"/>
            <ac:spMk id="7" creationId="{2A6B319F-86FE-4754-878E-06F0804D882B}"/>
          </ac:spMkLst>
        </pc:spChg>
        <pc:spChg chg="add del">
          <ac:chgData name="Manuel Joaquin Fernandez Gonzalez" userId="90e28fec-564e-43b0-9c13-1b12e1cad7dc" providerId="ADAL" clId="{E4A2E163-150B-4CCC-9D67-F657392D641E}" dt="2023-04-21T13:04:42.351" v="131" actId="26606"/>
          <ac:spMkLst>
            <pc:docMk/>
            <pc:sldMk cId="2010262040" sldId="260"/>
            <ac:spMk id="10" creationId="{4FFBEE45-F140-49D5-85EA-C78C24340B23}"/>
          </ac:spMkLst>
        </pc:spChg>
        <pc:spChg chg="add del">
          <ac:chgData name="Manuel Joaquin Fernandez Gonzalez" userId="90e28fec-564e-43b0-9c13-1b12e1cad7dc" providerId="ADAL" clId="{E4A2E163-150B-4CCC-9D67-F657392D641E}" dt="2023-04-21T13:04:53.003" v="133" actId="26606"/>
          <ac:spMkLst>
            <pc:docMk/>
            <pc:sldMk cId="2010262040" sldId="260"/>
            <ac:spMk id="12" creationId="{DCF7D1B5-3477-499F-ACC5-2C8B07F4EDB3}"/>
          </ac:spMkLst>
        </pc:spChg>
        <pc:graphicFrameChg chg="add mod">
          <ac:chgData name="Manuel Joaquin Fernandez Gonzalez" userId="90e28fec-564e-43b0-9c13-1b12e1cad7dc" providerId="ADAL" clId="{E4A2E163-150B-4CCC-9D67-F657392D641E}" dt="2023-04-21T13:05:24.125" v="147" actId="20577"/>
          <ac:graphicFrameMkLst>
            <pc:docMk/>
            <pc:sldMk cId="2010262040" sldId="260"/>
            <ac:graphicFrameMk id="14" creationId="{1A10E74F-F972-3DA4-2738-58D465A489BD}"/>
          </ac:graphicFrameMkLst>
        </pc:graphicFrameChg>
      </pc:sldChg>
      <pc:sldChg chg="addSp delSp modSp new mod setBg modClrScheme chgLayout">
        <pc:chgData name="Manuel Joaquin Fernandez Gonzalez" userId="90e28fec-564e-43b0-9c13-1b12e1cad7dc" providerId="ADAL" clId="{E4A2E163-150B-4CCC-9D67-F657392D641E}" dt="2023-04-21T13:09:28.004" v="184" actId="1038"/>
        <pc:sldMkLst>
          <pc:docMk/>
          <pc:sldMk cId="1249395339" sldId="261"/>
        </pc:sldMkLst>
        <pc:spChg chg="del mod ord">
          <ac:chgData name="Manuel Joaquin Fernandez Gonzalez" userId="90e28fec-564e-43b0-9c13-1b12e1cad7dc" providerId="ADAL" clId="{E4A2E163-150B-4CCC-9D67-F657392D641E}" dt="2023-04-21T13:06:29.970" v="149" actId="700"/>
          <ac:spMkLst>
            <pc:docMk/>
            <pc:sldMk cId="1249395339" sldId="261"/>
            <ac:spMk id="2" creationId="{D0AE0586-2BEF-1383-E2E8-4BBD3739CD9D}"/>
          </ac:spMkLst>
        </pc:spChg>
        <pc:spChg chg="del mod ord">
          <ac:chgData name="Manuel Joaquin Fernandez Gonzalez" userId="90e28fec-564e-43b0-9c13-1b12e1cad7dc" providerId="ADAL" clId="{E4A2E163-150B-4CCC-9D67-F657392D641E}" dt="2023-04-21T13:06:29.970" v="149" actId="700"/>
          <ac:spMkLst>
            <pc:docMk/>
            <pc:sldMk cId="1249395339" sldId="261"/>
            <ac:spMk id="3" creationId="{31785B10-C173-F236-355F-0812ED62A771}"/>
          </ac:spMkLst>
        </pc:spChg>
        <pc:spChg chg="del">
          <ac:chgData name="Manuel Joaquin Fernandez Gonzalez" userId="90e28fec-564e-43b0-9c13-1b12e1cad7dc" providerId="ADAL" clId="{E4A2E163-150B-4CCC-9D67-F657392D641E}" dt="2023-04-21T13:06:29.970" v="149" actId="700"/>
          <ac:spMkLst>
            <pc:docMk/>
            <pc:sldMk cId="1249395339" sldId="261"/>
            <ac:spMk id="4" creationId="{AD027531-1B6F-1B9F-282D-B99AEC84E4A9}"/>
          </ac:spMkLst>
        </pc:spChg>
        <pc:spChg chg="add mod ord">
          <ac:chgData name="Manuel Joaquin Fernandez Gonzalez" userId="90e28fec-564e-43b0-9c13-1b12e1cad7dc" providerId="ADAL" clId="{E4A2E163-150B-4CCC-9D67-F657392D641E}" dt="2023-04-21T13:09:28.004" v="184" actId="1038"/>
          <ac:spMkLst>
            <pc:docMk/>
            <pc:sldMk cId="1249395339" sldId="261"/>
            <ac:spMk id="5" creationId="{4BBF8F33-1289-09C3-06E1-1F35F84BD491}"/>
          </ac:spMkLst>
        </pc:spChg>
        <pc:spChg chg="add mod ord">
          <ac:chgData name="Manuel Joaquin Fernandez Gonzalez" userId="90e28fec-564e-43b0-9c13-1b12e1cad7dc" providerId="ADAL" clId="{E4A2E163-150B-4CCC-9D67-F657392D641E}" dt="2023-04-21T13:09:17.224" v="164" actId="27636"/>
          <ac:spMkLst>
            <pc:docMk/>
            <pc:sldMk cId="1249395339" sldId="261"/>
            <ac:spMk id="6" creationId="{7F3C3ED0-D5AE-F91E-83FC-6030459FC1C7}"/>
          </ac:spMkLst>
        </pc:spChg>
        <pc:picChg chg="add mod">
          <ac:chgData name="Manuel Joaquin Fernandez Gonzalez" userId="90e28fec-564e-43b0-9c13-1b12e1cad7dc" providerId="ADAL" clId="{E4A2E163-150B-4CCC-9D67-F657392D641E}" dt="2023-04-21T13:09:06.824" v="156" actId="26606"/>
          <ac:picMkLst>
            <pc:docMk/>
            <pc:sldMk cId="1249395339" sldId="261"/>
            <ac:picMk id="8" creationId="{9987EA38-08F0-504D-3549-15D9524047C9}"/>
          </ac:picMkLst>
        </pc:picChg>
      </pc:sldChg>
      <pc:sldChg chg="addSp modSp new mod setBg modAnim">
        <pc:chgData name="Manuel Joaquin Fernandez Gonzalez" userId="90e28fec-564e-43b0-9c13-1b12e1cad7dc" providerId="ADAL" clId="{E4A2E163-150B-4CCC-9D67-F657392D641E}" dt="2023-04-21T13:19:00.659" v="264" actId="1076"/>
        <pc:sldMkLst>
          <pc:docMk/>
          <pc:sldMk cId="3394290698" sldId="262"/>
        </pc:sldMkLst>
        <pc:spChg chg="mod">
          <ac:chgData name="Manuel Joaquin Fernandez Gonzalez" userId="90e28fec-564e-43b0-9c13-1b12e1cad7dc" providerId="ADAL" clId="{E4A2E163-150B-4CCC-9D67-F657392D641E}" dt="2023-04-21T13:18:37.828" v="252" actId="21"/>
          <ac:spMkLst>
            <pc:docMk/>
            <pc:sldMk cId="3394290698" sldId="262"/>
            <ac:spMk id="2" creationId="{7FC05FDC-C086-E141-AB4C-145974257617}"/>
          </ac:spMkLst>
        </pc:spChg>
        <pc:spChg chg="mod">
          <ac:chgData name="Manuel Joaquin Fernandez Gonzalez" userId="90e28fec-564e-43b0-9c13-1b12e1cad7dc" providerId="ADAL" clId="{E4A2E163-150B-4CCC-9D67-F657392D641E}" dt="2023-04-21T13:18:30.864" v="249" actId="21"/>
          <ac:spMkLst>
            <pc:docMk/>
            <pc:sldMk cId="3394290698" sldId="262"/>
            <ac:spMk id="3" creationId="{E27935E4-76F2-1B3A-511D-5BAD6EE4BBD5}"/>
          </ac:spMkLst>
        </pc:spChg>
        <pc:spChg chg="add mod">
          <ac:chgData name="Manuel Joaquin Fernandez Gonzalez" userId="90e28fec-564e-43b0-9c13-1b12e1cad7dc" providerId="ADAL" clId="{E4A2E163-150B-4CCC-9D67-F657392D641E}" dt="2023-04-21T13:19:00.659" v="264" actId="1076"/>
          <ac:spMkLst>
            <pc:docMk/>
            <pc:sldMk cId="3394290698" sldId="262"/>
            <ac:spMk id="5" creationId="{F9ABBBB4-66B1-6298-5E3B-076F3CE6B989}"/>
          </ac:spMkLst>
        </pc:spChg>
        <pc:spChg chg="add">
          <ac:chgData name="Manuel Joaquin Fernandez Gonzalez" userId="90e28fec-564e-43b0-9c13-1b12e1cad7dc" providerId="ADAL" clId="{E4A2E163-150B-4CCC-9D67-F657392D641E}" dt="2023-04-21T13:13:35.537" v="196" actId="26606"/>
          <ac:spMkLst>
            <pc:docMk/>
            <pc:sldMk cId="3394290698" sldId="262"/>
            <ac:spMk id="8" creationId="{907EF6B7-1338-4443-8C46-6A318D952DFD}"/>
          </ac:spMkLst>
        </pc:spChg>
        <pc:spChg chg="add">
          <ac:chgData name="Manuel Joaquin Fernandez Gonzalez" userId="90e28fec-564e-43b0-9c13-1b12e1cad7dc" providerId="ADAL" clId="{E4A2E163-150B-4CCC-9D67-F657392D641E}" dt="2023-04-21T13:13:35.537" v="196" actId="26606"/>
          <ac:spMkLst>
            <pc:docMk/>
            <pc:sldMk cId="3394290698" sldId="262"/>
            <ac:spMk id="10" creationId="{DAAE4CDD-124C-4DCF-9584-B6033B545DD5}"/>
          </ac:spMkLst>
        </pc:spChg>
        <pc:spChg chg="add">
          <ac:chgData name="Manuel Joaquin Fernandez Gonzalez" userId="90e28fec-564e-43b0-9c13-1b12e1cad7dc" providerId="ADAL" clId="{E4A2E163-150B-4CCC-9D67-F657392D641E}" dt="2023-04-21T13:13:35.537" v="196" actId="26606"/>
          <ac:spMkLst>
            <pc:docMk/>
            <pc:sldMk cId="3394290698" sldId="262"/>
            <ac:spMk id="12" creationId="{081E4A58-353D-44AE-B2FC-2A74E2E400F7}"/>
          </ac:spMkLst>
        </pc:spChg>
      </pc:sldChg>
      <pc:sldChg chg="addSp modSp new mod setBg modAnim">
        <pc:chgData name="Manuel Joaquin Fernandez Gonzalez" userId="90e28fec-564e-43b0-9c13-1b12e1cad7dc" providerId="ADAL" clId="{E4A2E163-150B-4CCC-9D67-F657392D641E}" dt="2023-04-21T13:16:06.174" v="220" actId="26606"/>
        <pc:sldMkLst>
          <pc:docMk/>
          <pc:sldMk cId="1197807150" sldId="263"/>
        </pc:sldMkLst>
        <pc:spChg chg="mod">
          <ac:chgData name="Manuel Joaquin Fernandez Gonzalez" userId="90e28fec-564e-43b0-9c13-1b12e1cad7dc" providerId="ADAL" clId="{E4A2E163-150B-4CCC-9D67-F657392D641E}" dt="2023-04-21T13:16:06.174" v="220" actId="26606"/>
          <ac:spMkLst>
            <pc:docMk/>
            <pc:sldMk cId="1197807150" sldId="263"/>
            <ac:spMk id="2" creationId="{31B57AD7-59AD-45F9-3AA6-40D068B500FD}"/>
          </ac:spMkLst>
        </pc:spChg>
        <pc:spChg chg="mod">
          <ac:chgData name="Manuel Joaquin Fernandez Gonzalez" userId="90e28fec-564e-43b0-9c13-1b12e1cad7dc" providerId="ADAL" clId="{E4A2E163-150B-4CCC-9D67-F657392D641E}" dt="2023-04-21T13:16:06.174" v="220" actId="26606"/>
          <ac:spMkLst>
            <pc:docMk/>
            <pc:sldMk cId="1197807150" sldId="263"/>
            <ac:spMk id="3" creationId="{A532B8D6-C3DD-0C99-1ED1-C96382F695D0}"/>
          </ac:spMkLst>
        </pc:spChg>
        <pc:spChg chg="add">
          <ac:chgData name="Manuel Joaquin Fernandez Gonzalez" userId="90e28fec-564e-43b0-9c13-1b12e1cad7dc" providerId="ADAL" clId="{E4A2E163-150B-4CCC-9D67-F657392D641E}" dt="2023-04-21T13:16:06.174" v="220" actId="26606"/>
          <ac:spMkLst>
            <pc:docMk/>
            <pc:sldMk cId="1197807150" sldId="263"/>
            <ac:spMk id="8" creationId="{907EF6B7-1338-4443-8C46-6A318D952DFD}"/>
          </ac:spMkLst>
        </pc:spChg>
        <pc:spChg chg="add">
          <ac:chgData name="Manuel Joaquin Fernandez Gonzalez" userId="90e28fec-564e-43b0-9c13-1b12e1cad7dc" providerId="ADAL" clId="{E4A2E163-150B-4CCC-9D67-F657392D641E}" dt="2023-04-21T13:16:06.174" v="220" actId="26606"/>
          <ac:spMkLst>
            <pc:docMk/>
            <pc:sldMk cId="1197807150" sldId="263"/>
            <ac:spMk id="10" creationId="{DAAE4CDD-124C-4DCF-9584-B6033B545DD5}"/>
          </ac:spMkLst>
        </pc:spChg>
        <pc:spChg chg="add">
          <ac:chgData name="Manuel Joaquin Fernandez Gonzalez" userId="90e28fec-564e-43b0-9c13-1b12e1cad7dc" providerId="ADAL" clId="{E4A2E163-150B-4CCC-9D67-F657392D641E}" dt="2023-04-21T13:16:06.174" v="220" actId="26606"/>
          <ac:spMkLst>
            <pc:docMk/>
            <pc:sldMk cId="1197807150" sldId="263"/>
            <ac:spMk id="12" creationId="{081E4A58-353D-44AE-B2FC-2A74E2E400F7}"/>
          </ac:spMkLst>
        </pc:spChg>
      </pc:sldChg>
      <pc:sldChg chg="addSp modSp new mod setBg modAnim">
        <pc:chgData name="Manuel Joaquin Fernandez Gonzalez" userId="90e28fec-564e-43b0-9c13-1b12e1cad7dc" providerId="ADAL" clId="{E4A2E163-150B-4CCC-9D67-F657392D641E}" dt="2023-04-21T13:17:15.640" v="234" actId="26606"/>
        <pc:sldMkLst>
          <pc:docMk/>
          <pc:sldMk cId="2160186290" sldId="264"/>
        </pc:sldMkLst>
        <pc:spChg chg="mod">
          <ac:chgData name="Manuel Joaquin Fernandez Gonzalez" userId="90e28fec-564e-43b0-9c13-1b12e1cad7dc" providerId="ADAL" clId="{E4A2E163-150B-4CCC-9D67-F657392D641E}" dt="2023-04-21T13:17:15.640" v="234" actId="26606"/>
          <ac:spMkLst>
            <pc:docMk/>
            <pc:sldMk cId="2160186290" sldId="264"/>
            <ac:spMk id="2" creationId="{9DEF3450-2FC9-6259-C39D-C7F2CB30D4E3}"/>
          </ac:spMkLst>
        </pc:spChg>
        <pc:spChg chg="mod">
          <ac:chgData name="Manuel Joaquin Fernandez Gonzalez" userId="90e28fec-564e-43b0-9c13-1b12e1cad7dc" providerId="ADAL" clId="{E4A2E163-150B-4CCC-9D67-F657392D641E}" dt="2023-04-21T13:17:15.640" v="234" actId="26606"/>
          <ac:spMkLst>
            <pc:docMk/>
            <pc:sldMk cId="2160186290" sldId="264"/>
            <ac:spMk id="3" creationId="{EC6EC614-FF30-9542-B582-77C4E5C2C608}"/>
          </ac:spMkLst>
        </pc:spChg>
        <pc:spChg chg="add">
          <ac:chgData name="Manuel Joaquin Fernandez Gonzalez" userId="90e28fec-564e-43b0-9c13-1b12e1cad7dc" providerId="ADAL" clId="{E4A2E163-150B-4CCC-9D67-F657392D641E}" dt="2023-04-21T13:17:15.640" v="234" actId="26606"/>
          <ac:spMkLst>
            <pc:docMk/>
            <pc:sldMk cId="2160186290" sldId="264"/>
            <ac:spMk id="8" creationId="{907EF6B7-1338-4443-8C46-6A318D952DFD}"/>
          </ac:spMkLst>
        </pc:spChg>
        <pc:spChg chg="add">
          <ac:chgData name="Manuel Joaquin Fernandez Gonzalez" userId="90e28fec-564e-43b0-9c13-1b12e1cad7dc" providerId="ADAL" clId="{E4A2E163-150B-4CCC-9D67-F657392D641E}" dt="2023-04-21T13:17:15.640" v="234" actId="26606"/>
          <ac:spMkLst>
            <pc:docMk/>
            <pc:sldMk cId="2160186290" sldId="264"/>
            <ac:spMk id="10" creationId="{DAAE4CDD-124C-4DCF-9584-B6033B545DD5}"/>
          </ac:spMkLst>
        </pc:spChg>
        <pc:spChg chg="add">
          <ac:chgData name="Manuel Joaquin Fernandez Gonzalez" userId="90e28fec-564e-43b0-9c13-1b12e1cad7dc" providerId="ADAL" clId="{E4A2E163-150B-4CCC-9D67-F657392D641E}" dt="2023-04-21T13:17:15.640" v="234" actId="26606"/>
          <ac:spMkLst>
            <pc:docMk/>
            <pc:sldMk cId="2160186290" sldId="264"/>
            <ac:spMk id="12" creationId="{081E4A58-353D-44AE-B2FC-2A74E2E400F7}"/>
          </ac:spMkLst>
        </pc:spChg>
      </pc:sldChg>
      <pc:sldChg chg="new add del">
        <pc:chgData name="Manuel Joaquin Fernandez Gonzalez" userId="90e28fec-564e-43b0-9c13-1b12e1cad7dc" providerId="ADAL" clId="{E4A2E163-150B-4CCC-9D67-F657392D641E}" dt="2023-04-21T13:18:17.175" v="248" actId="680"/>
        <pc:sldMkLst>
          <pc:docMk/>
          <pc:sldMk cId="2677834488" sldId="265"/>
        </pc:sldMkLst>
      </pc:sldChg>
      <pc:sldChg chg="addSp delSp modSp new mod modClrScheme chgLayout">
        <pc:chgData name="Manuel Joaquin Fernandez Gonzalez" userId="90e28fec-564e-43b0-9c13-1b12e1cad7dc" providerId="ADAL" clId="{E4A2E163-150B-4CCC-9D67-F657392D641E}" dt="2023-04-21T13:22:27.102" v="284" actId="26606"/>
        <pc:sldMkLst>
          <pc:docMk/>
          <pc:sldMk cId="3270500143" sldId="265"/>
        </pc:sldMkLst>
        <pc:spChg chg="mod ord">
          <ac:chgData name="Manuel Joaquin Fernandez Gonzalez" userId="90e28fec-564e-43b0-9c13-1b12e1cad7dc" providerId="ADAL" clId="{E4A2E163-150B-4CCC-9D67-F657392D641E}" dt="2023-04-21T13:21:08.788" v="267" actId="700"/>
          <ac:spMkLst>
            <pc:docMk/>
            <pc:sldMk cId="3270500143" sldId="265"/>
            <ac:spMk id="2" creationId="{BDD43DF8-616D-0C34-B38A-99F60812B972}"/>
          </ac:spMkLst>
        </pc:spChg>
        <pc:spChg chg="del mod ord">
          <ac:chgData name="Manuel Joaquin Fernandez Gonzalez" userId="90e28fec-564e-43b0-9c13-1b12e1cad7dc" providerId="ADAL" clId="{E4A2E163-150B-4CCC-9D67-F657392D641E}" dt="2023-04-21T13:21:08.788" v="267" actId="700"/>
          <ac:spMkLst>
            <pc:docMk/>
            <pc:sldMk cId="3270500143" sldId="265"/>
            <ac:spMk id="3" creationId="{79A26739-0802-7052-64BB-BEBA69C5A512}"/>
          </ac:spMkLst>
        </pc:spChg>
        <pc:spChg chg="add mod ord">
          <ac:chgData name="Manuel Joaquin Fernandez Gonzalez" userId="90e28fec-564e-43b0-9c13-1b12e1cad7dc" providerId="ADAL" clId="{E4A2E163-150B-4CCC-9D67-F657392D641E}" dt="2023-04-21T13:21:59.689" v="281" actId="403"/>
          <ac:spMkLst>
            <pc:docMk/>
            <pc:sldMk cId="3270500143" sldId="265"/>
            <ac:spMk id="4" creationId="{E360D663-D778-1F96-F34F-3F8B4173278C}"/>
          </ac:spMkLst>
        </pc:spChg>
        <pc:spChg chg="add del mod ord">
          <ac:chgData name="Manuel Joaquin Fernandez Gonzalez" userId="90e28fec-564e-43b0-9c13-1b12e1cad7dc" providerId="ADAL" clId="{E4A2E163-150B-4CCC-9D67-F657392D641E}" dt="2023-04-21T13:22:27.102" v="284" actId="26606"/>
          <ac:spMkLst>
            <pc:docMk/>
            <pc:sldMk cId="3270500143" sldId="265"/>
            <ac:spMk id="5" creationId="{A90C72B1-01FC-0710-A057-7A6B9832FC7A}"/>
          </ac:spMkLst>
        </pc:spChg>
        <pc:graphicFrameChg chg="add del">
          <ac:chgData name="Manuel Joaquin Fernandez Gonzalez" userId="90e28fec-564e-43b0-9c13-1b12e1cad7dc" providerId="ADAL" clId="{E4A2E163-150B-4CCC-9D67-F657392D641E}" dt="2023-04-21T13:22:27.084" v="283" actId="26606"/>
          <ac:graphicFrameMkLst>
            <pc:docMk/>
            <pc:sldMk cId="3270500143" sldId="265"/>
            <ac:graphicFrameMk id="7" creationId="{1E39C3A8-2ACD-85A4-C407-B33740CA1450}"/>
          </ac:graphicFrameMkLst>
        </pc:graphicFrameChg>
        <pc:graphicFrameChg chg="add">
          <ac:chgData name="Manuel Joaquin Fernandez Gonzalez" userId="90e28fec-564e-43b0-9c13-1b12e1cad7dc" providerId="ADAL" clId="{E4A2E163-150B-4CCC-9D67-F657392D641E}" dt="2023-04-21T13:22:27.102" v="284" actId="26606"/>
          <ac:graphicFrameMkLst>
            <pc:docMk/>
            <pc:sldMk cId="3270500143" sldId="265"/>
            <ac:graphicFrameMk id="9" creationId="{211DC6C3-AA99-4232-741B-CF8A01243EEA}"/>
          </ac:graphicFrameMkLst>
        </pc:graphicFrameChg>
      </pc:sldChg>
    </pc:docChg>
  </pc:docChgLst>
  <pc:docChgLst>
    <pc:chgData name="Manuels Hoakins Fernandess-Gonsaless" userId="90e28fec-564e-43b0-9c13-1b12e1cad7dc" providerId="ADAL" clId="{D2B82B98-AA08-4977-AC79-5BAA9FDA4A09}"/>
    <pc:docChg chg="modSld sldOrd">
      <pc:chgData name="Manuels Hoakins Fernandess-Gonsaless" userId="90e28fec-564e-43b0-9c13-1b12e1cad7dc" providerId="ADAL" clId="{D2B82B98-AA08-4977-AC79-5BAA9FDA4A09}" dt="2023-10-17T11:28:29.178" v="2"/>
      <pc:docMkLst>
        <pc:docMk/>
      </pc:docMkLst>
      <pc:sldChg chg="ord">
        <pc:chgData name="Manuels Hoakins Fernandess-Gonsaless" userId="90e28fec-564e-43b0-9c13-1b12e1cad7dc" providerId="ADAL" clId="{D2B82B98-AA08-4977-AC79-5BAA9FDA4A09}" dt="2023-10-17T11:24:12.136" v="1"/>
        <pc:sldMkLst>
          <pc:docMk/>
          <pc:sldMk cId="1376544528" sldId="259"/>
        </pc:sldMkLst>
      </pc:sldChg>
      <pc:sldChg chg="modAnim">
        <pc:chgData name="Manuels Hoakins Fernandess-Gonsaless" userId="90e28fec-564e-43b0-9c13-1b12e1cad7dc" providerId="ADAL" clId="{D2B82B98-AA08-4977-AC79-5BAA9FDA4A09}" dt="2023-10-17T11:28:29.178" v="2"/>
        <pc:sldMkLst>
          <pc:docMk/>
          <pc:sldMk cId="2010262040" sldId="260"/>
        </pc:sldMkLst>
      </pc:sldChg>
    </pc:docChg>
  </pc:docChgLst>
  <pc:docChgLst>
    <pc:chgData name="Manuels Hoakins Fernandess-Gonsaless" userId="S::mf08052@edu.lu.lv::90e28fec-564e-43b0-9c13-1b12e1cad7dc" providerId="AD" clId="Web-{F83897B7-330D-4D4D-BA2D-AE760EFF645F}"/>
    <pc:docChg chg="modSld">
      <pc:chgData name="Manuels Hoakins Fernandess-Gonsaless" userId="S::mf08052@edu.lu.lv::90e28fec-564e-43b0-9c13-1b12e1cad7dc" providerId="AD" clId="Web-{F83897B7-330D-4D4D-BA2D-AE760EFF645F}" dt="2023-10-26T16:48:50.309" v="0" actId="20577"/>
      <pc:docMkLst>
        <pc:docMk/>
      </pc:docMkLst>
      <pc:sldChg chg="modSp">
        <pc:chgData name="Manuels Hoakins Fernandess-Gonsaless" userId="S::mf08052@edu.lu.lv::90e28fec-564e-43b0-9c13-1b12e1cad7dc" providerId="AD" clId="Web-{F83897B7-330D-4D4D-BA2D-AE760EFF645F}" dt="2023-10-26T16:48:50.309" v="0" actId="20577"/>
        <pc:sldMkLst>
          <pc:docMk/>
          <pc:sldMk cId="2592969653" sldId="256"/>
        </pc:sldMkLst>
        <pc:spChg chg="mod">
          <ac:chgData name="Manuels Hoakins Fernandess-Gonsaless" userId="S::mf08052@edu.lu.lv::90e28fec-564e-43b0-9c13-1b12e1cad7dc" providerId="AD" clId="Web-{F83897B7-330D-4D4D-BA2D-AE760EFF645F}" dt="2023-10-26T16:48:50.309" v="0" actId="20577"/>
          <ac:spMkLst>
            <pc:docMk/>
            <pc:sldMk cId="2592969653" sldId="256"/>
            <ac:spMk id="2" creationId="{45F9EF60-A8E6-425F-870C-F44EC6141DD0}"/>
          </ac:spMkLst>
        </pc:spChg>
      </pc:sldChg>
    </pc:docChg>
  </pc:docChgLst>
  <pc:docChgLst>
    <pc:chgData name="Andrejs Mūrnieks" userId="S::murnieks@edu.lu.lv::3e8de971-bca6-4a40-98d7-345a6aeb0e19" providerId="AD" clId="Web-{AC9DC798-6BC6-46AD-B0E8-2EC7900EE13D}"/>
    <pc:docChg chg="modSld">
      <pc:chgData name="Andrejs Mūrnieks" userId="S::murnieks@edu.lu.lv::3e8de971-bca6-4a40-98d7-345a6aeb0e19" providerId="AD" clId="Web-{AC9DC798-6BC6-46AD-B0E8-2EC7900EE13D}" dt="2023-05-22T18:20:32.064" v="1" actId="1076"/>
      <pc:docMkLst>
        <pc:docMk/>
      </pc:docMkLst>
      <pc:sldChg chg="modSp">
        <pc:chgData name="Andrejs Mūrnieks" userId="S::murnieks@edu.lu.lv::3e8de971-bca6-4a40-98d7-345a6aeb0e19" providerId="AD" clId="Web-{AC9DC798-6BC6-46AD-B0E8-2EC7900EE13D}" dt="2023-05-22T18:20:32.064" v="1" actId="1076"/>
        <pc:sldMkLst>
          <pc:docMk/>
          <pc:sldMk cId="3394290698" sldId="262"/>
        </pc:sldMkLst>
        <pc:spChg chg="mod">
          <ac:chgData name="Andrejs Mūrnieks" userId="S::murnieks@edu.lu.lv::3e8de971-bca6-4a40-98d7-345a6aeb0e19" providerId="AD" clId="Web-{AC9DC798-6BC6-46AD-B0E8-2EC7900EE13D}" dt="2023-05-22T18:20:32.064" v="1" actId="1076"/>
          <ac:spMkLst>
            <pc:docMk/>
            <pc:sldMk cId="3394290698" sldId="262"/>
            <ac:spMk id="5" creationId="{F9ABBBB4-66B1-6298-5E3B-076F3CE6B989}"/>
          </ac:spMkLst>
        </pc:spChg>
      </pc:sldChg>
    </pc:docChg>
  </pc:docChgLst>
  <pc:docChgLst>
    <pc:chgData name="Patrīcija Marija Keiša" userId="S::pk16017@edu.lu.lv::79222a25-1493-4ff1-9e73-4c0253e16833" providerId="AD" clId="Web-{D2F371ED-476C-44F5-A963-25D3BAD47CB6}"/>
    <pc:docChg chg="modSld">
      <pc:chgData name="Patrīcija Marija Keiša" userId="S::pk16017@edu.lu.lv::79222a25-1493-4ff1-9e73-4c0253e16833" providerId="AD" clId="Web-{D2F371ED-476C-44F5-A963-25D3BAD47CB6}" dt="2023-04-21T13:43:24.535" v="1" actId="1076"/>
      <pc:docMkLst>
        <pc:docMk/>
      </pc:docMkLst>
      <pc:sldChg chg="modSp">
        <pc:chgData name="Patrīcija Marija Keiša" userId="S::pk16017@edu.lu.lv::79222a25-1493-4ff1-9e73-4c0253e16833" providerId="AD" clId="Web-{D2F371ED-476C-44F5-A963-25D3BAD47CB6}" dt="2023-04-21T13:43:24.535" v="1" actId="1076"/>
        <pc:sldMkLst>
          <pc:docMk/>
          <pc:sldMk cId="3270500143" sldId="265"/>
        </pc:sldMkLst>
        <pc:graphicFrameChg chg="mod">
          <ac:chgData name="Patrīcija Marija Keiša" userId="S::pk16017@edu.lu.lv::79222a25-1493-4ff1-9e73-4c0253e16833" providerId="AD" clId="Web-{D2F371ED-476C-44F5-A963-25D3BAD47CB6}" dt="2023-04-21T13:43:16.379" v="0" actId="1076"/>
          <ac:graphicFrameMkLst>
            <pc:docMk/>
            <pc:sldMk cId="3270500143" sldId="265"/>
            <ac:graphicFrameMk id="9" creationId="{211DC6C3-AA99-4232-741B-CF8A01243EEA}"/>
          </ac:graphicFrameMkLst>
        </pc:graphicFrameChg>
        <pc:graphicFrameChg chg="mod">
          <ac:chgData name="Patrīcija Marija Keiša" userId="S::pk16017@edu.lu.lv::79222a25-1493-4ff1-9e73-4c0253e16833" providerId="AD" clId="Web-{D2F371ED-476C-44F5-A963-25D3BAD47CB6}" dt="2023-04-21T13:43:24.535" v="1" actId="1076"/>
          <ac:graphicFrameMkLst>
            <pc:docMk/>
            <pc:sldMk cId="3270500143" sldId="265"/>
            <ac:graphicFrameMk id="15" creationId="{192B1B87-794C-9B7C-1AC4-6207B4C132E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6ADDC-3134-4476-87F3-C3571EE81D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1C68F-BBEF-47AF-95AD-8F6E6234634C}">
      <dgm:prSet/>
      <dgm:spPr/>
      <dgm:t>
        <a:bodyPr/>
        <a:lstStyle/>
        <a:p>
          <a:r>
            <a:rPr lang="lv-LV" dirty="0"/>
            <a:t>1. Sadaliet lomas grupā: </a:t>
          </a:r>
          <a:endParaRPr lang="en-US" dirty="0"/>
        </a:p>
      </dgm:t>
    </dgm:pt>
    <dgm:pt modelId="{9C60F891-4144-4DF8-BEC5-83C0E358539D}" type="parTrans" cxnId="{CD45F0BA-35D0-41E6-9033-EB99C38AD1D1}">
      <dgm:prSet/>
      <dgm:spPr/>
      <dgm:t>
        <a:bodyPr/>
        <a:lstStyle/>
        <a:p>
          <a:endParaRPr lang="en-US"/>
        </a:p>
      </dgm:t>
    </dgm:pt>
    <dgm:pt modelId="{EFF44B38-DCDF-416A-AB6A-3ACD23375F0D}" type="sibTrans" cxnId="{CD45F0BA-35D0-41E6-9033-EB99C38AD1D1}">
      <dgm:prSet/>
      <dgm:spPr/>
      <dgm:t>
        <a:bodyPr/>
        <a:lstStyle/>
        <a:p>
          <a:endParaRPr lang="en-US"/>
        </a:p>
      </dgm:t>
    </dgm:pt>
    <dgm:pt modelId="{3C26032C-59AC-4F19-A5C5-22C4C0F8A90C}">
      <dgm:prSet/>
      <dgm:spPr/>
      <dgm:t>
        <a:bodyPr/>
        <a:lstStyle/>
        <a:p>
          <a:r>
            <a:rPr lang="lv-LV" dirty="0"/>
            <a:t>2. X izdomā īsu stāstiņu</a:t>
          </a:r>
          <a:endParaRPr lang="en-US" dirty="0"/>
        </a:p>
      </dgm:t>
    </dgm:pt>
    <dgm:pt modelId="{6AA25DDE-1D10-4456-9987-99B0A1EA8F09}" type="parTrans" cxnId="{047EBB96-5BD2-4DB6-8D4C-094FB46B785F}">
      <dgm:prSet/>
      <dgm:spPr/>
      <dgm:t>
        <a:bodyPr/>
        <a:lstStyle/>
        <a:p>
          <a:endParaRPr lang="en-US"/>
        </a:p>
      </dgm:t>
    </dgm:pt>
    <dgm:pt modelId="{695FFE75-EA59-4736-9B6C-F1F0284AA303}" type="sibTrans" cxnId="{047EBB96-5BD2-4DB6-8D4C-094FB46B785F}">
      <dgm:prSet/>
      <dgm:spPr/>
      <dgm:t>
        <a:bodyPr/>
        <a:lstStyle/>
        <a:p>
          <a:endParaRPr lang="en-US"/>
        </a:p>
      </dgm:t>
    </dgm:pt>
    <dgm:pt modelId="{846EC453-1D5C-49AB-808D-11DE3DC85525}">
      <dgm:prSet/>
      <dgm:spPr/>
      <dgm:t>
        <a:bodyPr/>
        <a:lstStyle/>
        <a:p>
          <a:r>
            <a:rPr lang="lv-LV" dirty="0"/>
            <a:t>3. X stāsta savu stāstu </a:t>
          </a:r>
          <a:endParaRPr lang="en-US" dirty="0"/>
        </a:p>
      </dgm:t>
    </dgm:pt>
    <dgm:pt modelId="{D476CB1D-CC17-4C0B-885F-3D1147258468}" type="parTrans" cxnId="{A962F231-3431-4B97-9532-0EECDB88114E}">
      <dgm:prSet/>
      <dgm:spPr/>
      <dgm:t>
        <a:bodyPr/>
        <a:lstStyle/>
        <a:p>
          <a:endParaRPr lang="en-US"/>
        </a:p>
      </dgm:t>
    </dgm:pt>
    <dgm:pt modelId="{487F075C-056F-4EDA-810C-9529A3421EDB}" type="sibTrans" cxnId="{A962F231-3431-4B97-9532-0EECDB88114E}">
      <dgm:prSet/>
      <dgm:spPr/>
      <dgm:t>
        <a:bodyPr/>
        <a:lstStyle/>
        <a:p>
          <a:endParaRPr lang="en-US"/>
        </a:p>
      </dgm:t>
    </dgm:pt>
    <dgm:pt modelId="{D0B4F003-B6A6-453A-A803-FACB93968692}">
      <dgm:prSet/>
      <dgm:spPr/>
      <dgm:t>
        <a:bodyPr/>
        <a:lstStyle/>
        <a:p>
          <a:r>
            <a:rPr lang="lv-LV" dirty="0"/>
            <a:t>4. A ieņem aktīvā klausītāja lomu, bet B ieņem neuzmanīgā klausītāja lomu </a:t>
          </a:r>
          <a:endParaRPr lang="en-US" dirty="0"/>
        </a:p>
      </dgm:t>
    </dgm:pt>
    <dgm:pt modelId="{75635123-2CC3-4EDE-B05A-EF5E67E15C95}" type="parTrans" cxnId="{0D2B6122-24FD-4334-9A9D-3CC28222C735}">
      <dgm:prSet/>
      <dgm:spPr/>
      <dgm:t>
        <a:bodyPr/>
        <a:lstStyle/>
        <a:p>
          <a:endParaRPr lang="en-US"/>
        </a:p>
      </dgm:t>
    </dgm:pt>
    <dgm:pt modelId="{3019A1D4-C768-46AD-8A88-2D185B984AFA}" type="sibTrans" cxnId="{0D2B6122-24FD-4334-9A9D-3CC28222C735}">
      <dgm:prSet/>
      <dgm:spPr/>
      <dgm:t>
        <a:bodyPr/>
        <a:lstStyle/>
        <a:p>
          <a:endParaRPr lang="en-US"/>
        </a:p>
      </dgm:t>
    </dgm:pt>
    <dgm:pt modelId="{472B8188-061A-4033-A121-BB5DFA58B60B}" type="pres">
      <dgm:prSet presAssocID="{CAF6ADDC-3134-4476-87F3-C3571EE81D8D}" presName="linear" presStyleCnt="0">
        <dgm:presLayoutVars>
          <dgm:animLvl val="lvl"/>
          <dgm:resizeHandles val="exact"/>
        </dgm:presLayoutVars>
      </dgm:prSet>
      <dgm:spPr/>
    </dgm:pt>
    <dgm:pt modelId="{3000B48F-037B-4320-ACDA-1C4A19A74026}" type="pres">
      <dgm:prSet presAssocID="{4251C68F-BBEF-47AF-95AD-8F6E623463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A4DE06E-3FF8-4E4C-BCE0-2F7C18A3B4CB}" type="pres">
      <dgm:prSet presAssocID="{EFF44B38-DCDF-416A-AB6A-3ACD23375F0D}" presName="spacer" presStyleCnt="0"/>
      <dgm:spPr/>
    </dgm:pt>
    <dgm:pt modelId="{6814F975-903C-4B6A-949B-5810B3DBAF69}" type="pres">
      <dgm:prSet presAssocID="{3C26032C-59AC-4F19-A5C5-22C4C0F8A9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AAD1C43-3A37-4805-9F5D-F596FE7113ED}" type="pres">
      <dgm:prSet presAssocID="{695FFE75-EA59-4736-9B6C-F1F0284AA303}" presName="spacer" presStyleCnt="0"/>
      <dgm:spPr/>
    </dgm:pt>
    <dgm:pt modelId="{91E7248B-69EA-4659-B190-9268A94D9111}" type="pres">
      <dgm:prSet presAssocID="{846EC453-1D5C-49AB-808D-11DE3DC8552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8819C2-E7F1-4DF8-B137-293619C3969C}" type="pres">
      <dgm:prSet presAssocID="{487F075C-056F-4EDA-810C-9529A3421EDB}" presName="spacer" presStyleCnt="0"/>
      <dgm:spPr/>
    </dgm:pt>
    <dgm:pt modelId="{93BAC9C6-FC31-44C7-AE5B-0A90EA70DDC5}" type="pres">
      <dgm:prSet presAssocID="{D0B4F003-B6A6-453A-A803-FACB9396869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EF6EA00-B42D-4797-BDD1-064541425526}" type="presOf" srcId="{3C26032C-59AC-4F19-A5C5-22C4C0F8A90C}" destId="{6814F975-903C-4B6A-949B-5810B3DBAF69}" srcOrd="0" destOrd="0" presId="urn:microsoft.com/office/officeart/2005/8/layout/vList2"/>
    <dgm:cxn modelId="{22F7E512-5383-48C7-9468-06765E16EECD}" type="presOf" srcId="{846EC453-1D5C-49AB-808D-11DE3DC85525}" destId="{91E7248B-69EA-4659-B190-9268A94D9111}" srcOrd="0" destOrd="0" presId="urn:microsoft.com/office/officeart/2005/8/layout/vList2"/>
    <dgm:cxn modelId="{0D2B6122-24FD-4334-9A9D-3CC28222C735}" srcId="{CAF6ADDC-3134-4476-87F3-C3571EE81D8D}" destId="{D0B4F003-B6A6-453A-A803-FACB93968692}" srcOrd="3" destOrd="0" parTransId="{75635123-2CC3-4EDE-B05A-EF5E67E15C95}" sibTransId="{3019A1D4-C768-46AD-8A88-2D185B984AFA}"/>
    <dgm:cxn modelId="{A962F231-3431-4B97-9532-0EECDB88114E}" srcId="{CAF6ADDC-3134-4476-87F3-C3571EE81D8D}" destId="{846EC453-1D5C-49AB-808D-11DE3DC85525}" srcOrd="2" destOrd="0" parTransId="{D476CB1D-CC17-4C0B-885F-3D1147258468}" sibTransId="{487F075C-056F-4EDA-810C-9529A3421EDB}"/>
    <dgm:cxn modelId="{7C446A77-F4C6-4F8A-9F2C-24661048045E}" type="presOf" srcId="{D0B4F003-B6A6-453A-A803-FACB93968692}" destId="{93BAC9C6-FC31-44C7-AE5B-0A90EA70DDC5}" srcOrd="0" destOrd="0" presId="urn:microsoft.com/office/officeart/2005/8/layout/vList2"/>
    <dgm:cxn modelId="{047EBB96-5BD2-4DB6-8D4C-094FB46B785F}" srcId="{CAF6ADDC-3134-4476-87F3-C3571EE81D8D}" destId="{3C26032C-59AC-4F19-A5C5-22C4C0F8A90C}" srcOrd="1" destOrd="0" parTransId="{6AA25DDE-1D10-4456-9987-99B0A1EA8F09}" sibTransId="{695FFE75-EA59-4736-9B6C-F1F0284AA303}"/>
    <dgm:cxn modelId="{CD45F0BA-35D0-41E6-9033-EB99C38AD1D1}" srcId="{CAF6ADDC-3134-4476-87F3-C3571EE81D8D}" destId="{4251C68F-BBEF-47AF-95AD-8F6E6234634C}" srcOrd="0" destOrd="0" parTransId="{9C60F891-4144-4DF8-BEC5-83C0E358539D}" sibTransId="{EFF44B38-DCDF-416A-AB6A-3ACD23375F0D}"/>
    <dgm:cxn modelId="{CA2F35D6-B79A-4EEB-BB42-2FC11C48C0E1}" type="presOf" srcId="{CAF6ADDC-3134-4476-87F3-C3571EE81D8D}" destId="{472B8188-061A-4033-A121-BB5DFA58B60B}" srcOrd="0" destOrd="0" presId="urn:microsoft.com/office/officeart/2005/8/layout/vList2"/>
    <dgm:cxn modelId="{42DBBBEE-B1FB-4B52-80E1-EC3262AE0AE8}" type="presOf" srcId="{4251C68F-BBEF-47AF-95AD-8F6E6234634C}" destId="{3000B48F-037B-4320-ACDA-1C4A19A74026}" srcOrd="0" destOrd="0" presId="urn:microsoft.com/office/officeart/2005/8/layout/vList2"/>
    <dgm:cxn modelId="{91365256-2453-4253-989B-6B00565B5498}" type="presParOf" srcId="{472B8188-061A-4033-A121-BB5DFA58B60B}" destId="{3000B48F-037B-4320-ACDA-1C4A19A74026}" srcOrd="0" destOrd="0" presId="urn:microsoft.com/office/officeart/2005/8/layout/vList2"/>
    <dgm:cxn modelId="{5D9BB2F6-D2BE-4E2E-B733-79593B9225BF}" type="presParOf" srcId="{472B8188-061A-4033-A121-BB5DFA58B60B}" destId="{FA4DE06E-3FF8-4E4C-BCE0-2F7C18A3B4CB}" srcOrd="1" destOrd="0" presId="urn:microsoft.com/office/officeart/2005/8/layout/vList2"/>
    <dgm:cxn modelId="{504AA988-775A-410D-90CC-170A2D6B38BC}" type="presParOf" srcId="{472B8188-061A-4033-A121-BB5DFA58B60B}" destId="{6814F975-903C-4B6A-949B-5810B3DBAF69}" srcOrd="2" destOrd="0" presId="urn:microsoft.com/office/officeart/2005/8/layout/vList2"/>
    <dgm:cxn modelId="{BCABC4F4-54BC-403E-A9B1-102001F0DB6C}" type="presParOf" srcId="{472B8188-061A-4033-A121-BB5DFA58B60B}" destId="{DAAD1C43-3A37-4805-9F5D-F596FE7113ED}" srcOrd="3" destOrd="0" presId="urn:microsoft.com/office/officeart/2005/8/layout/vList2"/>
    <dgm:cxn modelId="{FC317D9C-564F-4536-98DD-486A01BA4C97}" type="presParOf" srcId="{472B8188-061A-4033-A121-BB5DFA58B60B}" destId="{91E7248B-69EA-4659-B190-9268A94D9111}" srcOrd="4" destOrd="0" presId="urn:microsoft.com/office/officeart/2005/8/layout/vList2"/>
    <dgm:cxn modelId="{E83CFF32-DD37-4D96-82A1-881097CCA561}" type="presParOf" srcId="{472B8188-061A-4033-A121-BB5DFA58B60B}" destId="{118819C2-E7F1-4DF8-B137-293619C3969C}" srcOrd="5" destOrd="0" presId="urn:microsoft.com/office/officeart/2005/8/layout/vList2"/>
    <dgm:cxn modelId="{EB91B39B-492D-4F68-9462-777C697CCD71}" type="presParOf" srcId="{472B8188-061A-4033-A121-BB5DFA58B60B}" destId="{93BAC9C6-FC31-44C7-AE5B-0A90EA70DD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CEE3B-042A-45F7-B1FA-E8A60CF075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50BBD2-D442-4F1C-9FA2-0678D09702CE}">
      <dgm:prSet/>
      <dgm:spPr/>
      <dgm:t>
        <a:bodyPr/>
        <a:lstStyle/>
        <a:p>
          <a:r>
            <a:rPr lang="lv-LV" b="1" i="0" baseline="0"/>
            <a:t>Aktīvas klausīšanās vadlīnijas</a:t>
          </a:r>
          <a:endParaRPr lang="en-US"/>
        </a:p>
      </dgm:t>
    </dgm:pt>
    <dgm:pt modelId="{1AD05DCE-4B08-4A62-9BFF-71FC30BFAC88}" type="parTrans" cxnId="{131B2AE0-C77F-48EC-929A-FC077B880E13}">
      <dgm:prSet/>
      <dgm:spPr/>
      <dgm:t>
        <a:bodyPr/>
        <a:lstStyle/>
        <a:p>
          <a:endParaRPr lang="en-US"/>
        </a:p>
      </dgm:t>
    </dgm:pt>
    <dgm:pt modelId="{A6B5C641-EC09-466B-8B92-72520394C9F9}" type="sibTrans" cxnId="{131B2AE0-C77F-48EC-929A-FC077B880E13}">
      <dgm:prSet/>
      <dgm:spPr/>
      <dgm:t>
        <a:bodyPr/>
        <a:lstStyle/>
        <a:p>
          <a:endParaRPr lang="en-US"/>
        </a:p>
      </dgm:t>
    </dgm:pt>
    <dgm:pt modelId="{DB7A0C00-DE79-44D4-B3BC-CF048A9510F0}">
      <dgm:prSet/>
      <dgm:spPr/>
      <dgm:t>
        <a:bodyPr/>
        <a:lstStyle/>
        <a:p>
          <a:r>
            <a:rPr lang="lv-LV" b="0" i="0" baseline="0"/>
            <a:t>Velti runātājam nedalītu uzmanību.</a:t>
          </a:r>
          <a:endParaRPr lang="en-US"/>
        </a:p>
      </dgm:t>
    </dgm:pt>
    <dgm:pt modelId="{5DDFEAEC-F243-489A-AEF6-6FB21CD808D8}" type="parTrans" cxnId="{1C0367DF-5AD9-48F7-B48F-6FCD10D8EFCE}">
      <dgm:prSet/>
      <dgm:spPr/>
      <dgm:t>
        <a:bodyPr/>
        <a:lstStyle/>
        <a:p>
          <a:endParaRPr lang="en-US"/>
        </a:p>
      </dgm:t>
    </dgm:pt>
    <dgm:pt modelId="{6A5E5ADC-93B3-45ED-BD5C-795807647A58}" type="sibTrans" cxnId="{1C0367DF-5AD9-48F7-B48F-6FCD10D8EFCE}">
      <dgm:prSet/>
      <dgm:spPr/>
      <dgm:t>
        <a:bodyPr/>
        <a:lstStyle/>
        <a:p>
          <a:endParaRPr lang="en-US"/>
        </a:p>
      </dgm:t>
    </dgm:pt>
    <dgm:pt modelId="{0A55A961-B6AD-4051-839B-5F76E1E08B30}">
      <dgm:prSet/>
      <dgm:spPr/>
      <dgm:t>
        <a:bodyPr/>
        <a:lstStyle/>
        <a:p>
          <a:r>
            <a:rPr lang="lv-LV" b="0" i="0" baseline="0"/>
            <a:t>Skatiens. </a:t>
          </a:r>
          <a:endParaRPr lang="en-US"/>
        </a:p>
      </dgm:t>
    </dgm:pt>
    <dgm:pt modelId="{A3D9FE06-C311-4A65-9E72-A9957282FBFD}" type="parTrans" cxnId="{498506F5-7719-4B43-A6D8-AD1C5CBFCAEA}">
      <dgm:prSet/>
      <dgm:spPr/>
      <dgm:t>
        <a:bodyPr/>
        <a:lstStyle/>
        <a:p>
          <a:endParaRPr lang="en-US"/>
        </a:p>
      </dgm:t>
    </dgm:pt>
    <dgm:pt modelId="{D15CD7CA-CE0C-42BF-85CF-9998B2B4A52A}" type="sibTrans" cxnId="{498506F5-7719-4B43-A6D8-AD1C5CBFCAEA}">
      <dgm:prSet/>
      <dgm:spPr/>
      <dgm:t>
        <a:bodyPr/>
        <a:lstStyle/>
        <a:p>
          <a:endParaRPr lang="en-US"/>
        </a:p>
      </dgm:t>
    </dgm:pt>
    <dgm:pt modelId="{E3B1EDD5-D6B9-425A-8CF0-FD043F42238F}">
      <dgm:prSet/>
      <dgm:spPr/>
      <dgm:t>
        <a:bodyPr/>
        <a:lstStyle/>
        <a:p>
          <a:r>
            <a:rPr lang="lv-LV" b="0" i="0" baseline="0"/>
            <a:t>Ķermeņa valoda.</a:t>
          </a:r>
          <a:endParaRPr lang="en-US"/>
        </a:p>
      </dgm:t>
    </dgm:pt>
    <dgm:pt modelId="{97AC5603-CBB9-441C-9DB6-89B191C59722}" type="parTrans" cxnId="{81A9CCDB-BF0C-4AC9-AD87-4E4910C66ECD}">
      <dgm:prSet/>
      <dgm:spPr/>
      <dgm:t>
        <a:bodyPr/>
        <a:lstStyle/>
        <a:p>
          <a:endParaRPr lang="en-US"/>
        </a:p>
      </dgm:t>
    </dgm:pt>
    <dgm:pt modelId="{9CAE913F-006A-4A0A-B396-416ECC1531CC}" type="sibTrans" cxnId="{81A9CCDB-BF0C-4AC9-AD87-4E4910C66ECD}">
      <dgm:prSet/>
      <dgm:spPr/>
      <dgm:t>
        <a:bodyPr/>
        <a:lstStyle/>
        <a:p>
          <a:endParaRPr lang="en-US"/>
        </a:p>
      </dgm:t>
    </dgm:pt>
    <dgm:pt modelId="{EE045466-5B14-4628-BB66-FA925E360123}">
      <dgm:prSet/>
      <dgm:spPr/>
      <dgm:t>
        <a:bodyPr/>
        <a:lstStyle/>
        <a:p>
          <a:r>
            <a:rPr lang="lv-LV" b="0" i="0" baseline="0"/>
            <a:t>Klusēšana. </a:t>
          </a:r>
          <a:endParaRPr lang="en-US"/>
        </a:p>
      </dgm:t>
    </dgm:pt>
    <dgm:pt modelId="{BEF6F1AF-CA10-4090-BCF3-704018E42EE5}" type="parTrans" cxnId="{80DB4FF6-D233-4870-852B-CFC462FE7116}">
      <dgm:prSet/>
      <dgm:spPr/>
      <dgm:t>
        <a:bodyPr/>
        <a:lstStyle/>
        <a:p>
          <a:endParaRPr lang="en-US"/>
        </a:p>
      </dgm:t>
    </dgm:pt>
    <dgm:pt modelId="{19E33408-060D-4B9F-AEBA-66A8A405FCF0}" type="sibTrans" cxnId="{80DB4FF6-D233-4870-852B-CFC462FE7116}">
      <dgm:prSet/>
      <dgm:spPr/>
      <dgm:t>
        <a:bodyPr/>
        <a:lstStyle/>
        <a:p>
          <a:endParaRPr lang="en-US"/>
        </a:p>
      </dgm:t>
    </dgm:pt>
    <dgm:pt modelId="{8AF8AEFE-DFB2-4F31-B92B-69F03874A2F8}">
      <dgm:prSet/>
      <dgm:spPr/>
      <dgm:t>
        <a:bodyPr/>
        <a:lstStyle/>
        <a:p>
          <a:r>
            <a:rPr lang="lv-LV" b="0" i="0" baseline="0"/>
            <a:t>Iedrošināšana.</a:t>
          </a:r>
          <a:endParaRPr lang="en-US"/>
        </a:p>
      </dgm:t>
    </dgm:pt>
    <dgm:pt modelId="{3A9C7355-0456-4DDE-8E8A-4E5B171CAD4D}" type="parTrans" cxnId="{C6C27B54-DFF2-4D92-B54A-3A212BC12DF6}">
      <dgm:prSet/>
      <dgm:spPr/>
      <dgm:t>
        <a:bodyPr/>
        <a:lstStyle/>
        <a:p>
          <a:endParaRPr lang="en-US"/>
        </a:p>
      </dgm:t>
    </dgm:pt>
    <dgm:pt modelId="{E80924EE-E665-40A2-87F3-7DEFCE04CB3D}" type="sibTrans" cxnId="{C6C27B54-DFF2-4D92-B54A-3A212BC12DF6}">
      <dgm:prSet/>
      <dgm:spPr/>
      <dgm:t>
        <a:bodyPr/>
        <a:lstStyle/>
        <a:p>
          <a:endParaRPr lang="en-US"/>
        </a:p>
      </dgm:t>
    </dgm:pt>
    <dgm:pt modelId="{AFAC5BAF-92D8-4774-BFDB-B53558B70074}">
      <dgm:prSet/>
      <dgm:spPr/>
      <dgm:t>
        <a:bodyPr/>
        <a:lstStyle/>
        <a:p>
          <a:r>
            <a:rPr lang="lv-LV" b="0" i="0" baseline="0"/>
            <a:t>Saprašana.</a:t>
          </a:r>
          <a:endParaRPr lang="en-US"/>
        </a:p>
      </dgm:t>
    </dgm:pt>
    <dgm:pt modelId="{5D531D7B-847E-4A18-8C76-1C748AD778B8}" type="parTrans" cxnId="{73CE2D71-9D49-4D04-A170-A90815F3FD22}">
      <dgm:prSet/>
      <dgm:spPr/>
      <dgm:t>
        <a:bodyPr/>
        <a:lstStyle/>
        <a:p>
          <a:endParaRPr lang="en-US"/>
        </a:p>
      </dgm:t>
    </dgm:pt>
    <dgm:pt modelId="{25D5688A-E1FE-427F-B716-7F9C3246D197}" type="sibTrans" cxnId="{73CE2D71-9D49-4D04-A170-A90815F3FD22}">
      <dgm:prSet/>
      <dgm:spPr/>
      <dgm:t>
        <a:bodyPr/>
        <a:lstStyle/>
        <a:p>
          <a:endParaRPr lang="en-US"/>
        </a:p>
      </dgm:t>
    </dgm:pt>
    <dgm:pt modelId="{E0D156AE-E307-4DDD-A1B4-58681373F3E8}" type="pres">
      <dgm:prSet presAssocID="{2B1CEE3B-042A-45F7-B1FA-E8A60CF075DB}" presName="linear" presStyleCnt="0">
        <dgm:presLayoutVars>
          <dgm:dir/>
          <dgm:animLvl val="lvl"/>
          <dgm:resizeHandles val="exact"/>
        </dgm:presLayoutVars>
      </dgm:prSet>
      <dgm:spPr/>
    </dgm:pt>
    <dgm:pt modelId="{B9B1A805-8DC4-4C7B-9D65-81FBE6AD5ABA}" type="pres">
      <dgm:prSet presAssocID="{E450BBD2-D442-4F1C-9FA2-0678D09702CE}" presName="parentLin" presStyleCnt="0"/>
      <dgm:spPr/>
    </dgm:pt>
    <dgm:pt modelId="{93808D78-60F1-4FED-89A3-17F2F3A689C7}" type="pres">
      <dgm:prSet presAssocID="{E450BBD2-D442-4F1C-9FA2-0678D09702CE}" presName="parentLeftMargin" presStyleLbl="node1" presStyleIdx="0" presStyleCnt="1"/>
      <dgm:spPr/>
    </dgm:pt>
    <dgm:pt modelId="{0DAA32A7-E917-4C26-91D2-55C2813979FA}" type="pres">
      <dgm:prSet presAssocID="{E450BBD2-D442-4F1C-9FA2-0678D09702C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BD8C862-76D3-4420-AE47-F02F73443BC5}" type="pres">
      <dgm:prSet presAssocID="{E450BBD2-D442-4F1C-9FA2-0678D09702CE}" presName="negativeSpace" presStyleCnt="0"/>
      <dgm:spPr/>
    </dgm:pt>
    <dgm:pt modelId="{367C78D8-F56C-44DE-B6F7-757B2BBEC212}" type="pres">
      <dgm:prSet presAssocID="{E450BBD2-D442-4F1C-9FA2-0678D09702C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875F55C-8570-4598-ADFD-10D7BCE035C1}" type="presOf" srcId="{E3B1EDD5-D6B9-425A-8CF0-FD043F42238F}" destId="{367C78D8-F56C-44DE-B6F7-757B2BBEC212}" srcOrd="0" destOrd="2" presId="urn:microsoft.com/office/officeart/2005/8/layout/list1"/>
    <dgm:cxn modelId="{473EDD41-E38C-4685-8E75-1D0C8C8395CB}" type="presOf" srcId="{0A55A961-B6AD-4051-839B-5F76E1E08B30}" destId="{367C78D8-F56C-44DE-B6F7-757B2BBEC212}" srcOrd="0" destOrd="1" presId="urn:microsoft.com/office/officeart/2005/8/layout/list1"/>
    <dgm:cxn modelId="{66D09563-36ED-4FCF-A1D9-2CCB45E45C09}" type="presOf" srcId="{8AF8AEFE-DFB2-4F31-B92B-69F03874A2F8}" destId="{367C78D8-F56C-44DE-B6F7-757B2BBEC212}" srcOrd="0" destOrd="4" presId="urn:microsoft.com/office/officeart/2005/8/layout/list1"/>
    <dgm:cxn modelId="{C67C776C-4B99-4146-B600-7087EBA64E07}" type="presOf" srcId="{EE045466-5B14-4628-BB66-FA925E360123}" destId="{367C78D8-F56C-44DE-B6F7-757B2BBEC212}" srcOrd="0" destOrd="3" presId="urn:microsoft.com/office/officeart/2005/8/layout/list1"/>
    <dgm:cxn modelId="{73CE2D71-9D49-4D04-A170-A90815F3FD22}" srcId="{E450BBD2-D442-4F1C-9FA2-0678D09702CE}" destId="{AFAC5BAF-92D8-4774-BFDB-B53558B70074}" srcOrd="5" destOrd="0" parTransId="{5D531D7B-847E-4A18-8C76-1C748AD778B8}" sibTransId="{25D5688A-E1FE-427F-B716-7F9C3246D197}"/>
    <dgm:cxn modelId="{C6C27B54-DFF2-4D92-B54A-3A212BC12DF6}" srcId="{E450BBD2-D442-4F1C-9FA2-0678D09702CE}" destId="{8AF8AEFE-DFB2-4F31-B92B-69F03874A2F8}" srcOrd="4" destOrd="0" parTransId="{3A9C7355-0456-4DDE-8E8A-4E5B171CAD4D}" sibTransId="{E80924EE-E665-40A2-87F3-7DEFCE04CB3D}"/>
    <dgm:cxn modelId="{48D5FCAF-774C-485C-8A1A-E71DE1DE2182}" type="presOf" srcId="{2B1CEE3B-042A-45F7-B1FA-E8A60CF075DB}" destId="{E0D156AE-E307-4DDD-A1B4-58681373F3E8}" srcOrd="0" destOrd="0" presId="urn:microsoft.com/office/officeart/2005/8/layout/list1"/>
    <dgm:cxn modelId="{7287A1DA-636D-4308-BBEF-E89E7B94C105}" type="presOf" srcId="{AFAC5BAF-92D8-4774-BFDB-B53558B70074}" destId="{367C78D8-F56C-44DE-B6F7-757B2BBEC212}" srcOrd="0" destOrd="5" presId="urn:microsoft.com/office/officeart/2005/8/layout/list1"/>
    <dgm:cxn modelId="{81A9CCDB-BF0C-4AC9-AD87-4E4910C66ECD}" srcId="{E450BBD2-D442-4F1C-9FA2-0678D09702CE}" destId="{E3B1EDD5-D6B9-425A-8CF0-FD043F42238F}" srcOrd="2" destOrd="0" parTransId="{97AC5603-CBB9-441C-9DB6-89B191C59722}" sibTransId="{9CAE913F-006A-4A0A-B396-416ECC1531CC}"/>
    <dgm:cxn modelId="{BABA4CDE-2D5A-40C1-8FF2-F2873E8C5858}" type="presOf" srcId="{E450BBD2-D442-4F1C-9FA2-0678D09702CE}" destId="{0DAA32A7-E917-4C26-91D2-55C2813979FA}" srcOrd="1" destOrd="0" presId="urn:microsoft.com/office/officeart/2005/8/layout/list1"/>
    <dgm:cxn modelId="{1C0367DF-5AD9-48F7-B48F-6FCD10D8EFCE}" srcId="{E450BBD2-D442-4F1C-9FA2-0678D09702CE}" destId="{DB7A0C00-DE79-44D4-B3BC-CF048A9510F0}" srcOrd="0" destOrd="0" parTransId="{5DDFEAEC-F243-489A-AEF6-6FB21CD808D8}" sibTransId="{6A5E5ADC-93B3-45ED-BD5C-795807647A58}"/>
    <dgm:cxn modelId="{131B2AE0-C77F-48EC-929A-FC077B880E13}" srcId="{2B1CEE3B-042A-45F7-B1FA-E8A60CF075DB}" destId="{E450BBD2-D442-4F1C-9FA2-0678D09702CE}" srcOrd="0" destOrd="0" parTransId="{1AD05DCE-4B08-4A62-9BFF-71FC30BFAC88}" sibTransId="{A6B5C641-EC09-466B-8B92-72520394C9F9}"/>
    <dgm:cxn modelId="{332C93E3-7DEB-490A-88B0-DB6CD093C801}" type="presOf" srcId="{DB7A0C00-DE79-44D4-B3BC-CF048A9510F0}" destId="{367C78D8-F56C-44DE-B6F7-757B2BBEC212}" srcOrd="0" destOrd="0" presId="urn:microsoft.com/office/officeart/2005/8/layout/list1"/>
    <dgm:cxn modelId="{498506F5-7719-4B43-A6D8-AD1C5CBFCAEA}" srcId="{E450BBD2-D442-4F1C-9FA2-0678D09702CE}" destId="{0A55A961-B6AD-4051-839B-5F76E1E08B30}" srcOrd="1" destOrd="0" parTransId="{A3D9FE06-C311-4A65-9E72-A9957282FBFD}" sibTransId="{D15CD7CA-CE0C-42BF-85CF-9998B2B4A52A}"/>
    <dgm:cxn modelId="{80DB4FF6-D233-4870-852B-CFC462FE7116}" srcId="{E450BBD2-D442-4F1C-9FA2-0678D09702CE}" destId="{EE045466-5B14-4628-BB66-FA925E360123}" srcOrd="3" destOrd="0" parTransId="{BEF6F1AF-CA10-4090-BCF3-704018E42EE5}" sibTransId="{19E33408-060D-4B9F-AEBA-66A8A405FCF0}"/>
    <dgm:cxn modelId="{DAC430FF-ABB0-4D09-AFC7-4576BDD93929}" type="presOf" srcId="{E450BBD2-D442-4F1C-9FA2-0678D09702CE}" destId="{93808D78-60F1-4FED-89A3-17F2F3A689C7}" srcOrd="0" destOrd="0" presId="urn:microsoft.com/office/officeart/2005/8/layout/list1"/>
    <dgm:cxn modelId="{989C4AF9-CC8A-475A-854B-08CC8B67E748}" type="presParOf" srcId="{E0D156AE-E307-4DDD-A1B4-58681373F3E8}" destId="{B9B1A805-8DC4-4C7B-9D65-81FBE6AD5ABA}" srcOrd="0" destOrd="0" presId="urn:microsoft.com/office/officeart/2005/8/layout/list1"/>
    <dgm:cxn modelId="{6790C0A3-0D0D-41E7-9AB1-41714EA6C038}" type="presParOf" srcId="{B9B1A805-8DC4-4C7B-9D65-81FBE6AD5ABA}" destId="{93808D78-60F1-4FED-89A3-17F2F3A689C7}" srcOrd="0" destOrd="0" presId="urn:microsoft.com/office/officeart/2005/8/layout/list1"/>
    <dgm:cxn modelId="{C45B64FE-B4DF-4CCD-9DE8-F3A8172A44F5}" type="presParOf" srcId="{B9B1A805-8DC4-4C7B-9D65-81FBE6AD5ABA}" destId="{0DAA32A7-E917-4C26-91D2-55C2813979FA}" srcOrd="1" destOrd="0" presId="urn:microsoft.com/office/officeart/2005/8/layout/list1"/>
    <dgm:cxn modelId="{281C967C-2D07-4104-92DB-F1244C03B2CD}" type="presParOf" srcId="{E0D156AE-E307-4DDD-A1B4-58681373F3E8}" destId="{6BD8C862-76D3-4420-AE47-F02F73443BC5}" srcOrd="1" destOrd="0" presId="urn:microsoft.com/office/officeart/2005/8/layout/list1"/>
    <dgm:cxn modelId="{17767B93-0397-4253-A470-B8FF68FBCA01}" type="presParOf" srcId="{E0D156AE-E307-4DDD-A1B4-58681373F3E8}" destId="{367C78D8-F56C-44DE-B6F7-757B2BBEC2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1CEE3B-042A-45F7-B1FA-E8A60CF075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50BBD2-D442-4F1C-9FA2-0678D09702CE}">
      <dgm:prSet/>
      <dgm:spPr/>
      <dgm:t>
        <a:bodyPr/>
        <a:lstStyle/>
        <a:p>
          <a:pPr rtl="0"/>
          <a:r>
            <a:rPr lang="lv-LV" b="1" i="0" baseline="0" dirty="0">
              <a:latin typeface="Calibri Light" panose="020F0302020204030204"/>
            </a:rPr>
            <a:t> </a:t>
          </a:r>
          <a:r>
            <a:rPr lang="lv-LV" b="1" i="0" baseline="0" dirty="0" err="1">
              <a:latin typeface="Calibri Light" panose="020F0302020204030204"/>
            </a:rPr>
            <a:t>Cieņpilnas</a:t>
          </a:r>
          <a:r>
            <a:rPr lang="lv-LV" b="1" i="0" baseline="0" dirty="0">
              <a:latin typeface="Calibri Light" panose="020F0302020204030204"/>
            </a:rPr>
            <a:t> komunikācijas principi</a:t>
          </a:r>
          <a:endParaRPr lang="en-US" b="1" dirty="0"/>
        </a:p>
      </dgm:t>
    </dgm:pt>
    <dgm:pt modelId="{1AD05DCE-4B08-4A62-9BFF-71FC30BFAC88}" type="parTrans" cxnId="{131B2AE0-C77F-48EC-929A-FC077B880E13}">
      <dgm:prSet/>
      <dgm:spPr/>
      <dgm:t>
        <a:bodyPr/>
        <a:lstStyle/>
        <a:p>
          <a:endParaRPr lang="en-US"/>
        </a:p>
      </dgm:t>
    </dgm:pt>
    <dgm:pt modelId="{A6B5C641-EC09-466B-8B92-72520394C9F9}" type="sibTrans" cxnId="{131B2AE0-C77F-48EC-929A-FC077B880E13}">
      <dgm:prSet/>
      <dgm:spPr/>
      <dgm:t>
        <a:bodyPr/>
        <a:lstStyle/>
        <a:p>
          <a:endParaRPr lang="en-US"/>
        </a:p>
      </dgm:t>
    </dgm:pt>
    <dgm:pt modelId="{DB7A0C00-DE79-44D4-B3BC-CF048A9510F0}">
      <dgm:prSet/>
      <dgm:spPr/>
      <dgm:t>
        <a:bodyPr/>
        <a:lstStyle/>
        <a:p>
          <a:pPr rtl="0"/>
          <a:r>
            <a:rPr lang="lv-LV" b="0" i="0" baseline="0" dirty="0">
              <a:latin typeface="Calibri Light" panose="020F0302020204030204"/>
            </a:rPr>
            <a:t>1</a:t>
          </a:r>
          <a:r>
            <a:rPr lang="lv-LV" b="0" i="0" baseline="0" dirty="0"/>
            <a:t>.</a:t>
          </a:r>
          <a:r>
            <a:rPr lang="lv-LV" dirty="0">
              <a:latin typeface="Calibri Light" panose="020F0302020204030204"/>
            </a:rPr>
            <a:t> Novērojums</a:t>
          </a:r>
          <a:endParaRPr lang="en-US" dirty="0"/>
        </a:p>
      </dgm:t>
    </dgm:pt>
    <dgm:pt modelId="{5DDFEAEC-F243-489A-AEF6-6FB21CD808D8}" type="parTrans" cxnId="{1C0367DF-5AD9-48F7-B48F-6FCD10D8EFCE}">
      <dgm:prSet/>
      <dgm:spPr/>
      <dgm:t>
        <a:bodyPr/>
        <a:lstStyle/>
        <a:p>
          <a:endParaRPr lang="en-US"/>
        </a:p>
      </dgm:t>
    </dgm:pt>
    <dgm:pt modelId="{6A5E5ADC-93B3-45ED-BD5C-795807647A58}" type="sibTrans" cxnId="{1C0367DF-5AD9-48F7-B48F-6FCD10D8EFCE}">
      <dgm:prSet/>
      <dgm:spPr/>
      <dgm:t>
        <a:bodyPr/>
        <a:lstStyle/>
        <a:p>
          <a:endParaRPr lang="en-US"/>
        </a:p>
      </dgm:t>
    </dgm:pt>
    <dgm:pt modelId="{0A55A961-B6AD-4051-839B-5F76E1E08B30}">
      <dgm:prSet/>
      <dgm:spPr/>
      <dgm:t>
        <a:bodyPr/>
        <a:lstStyle/>
        <a:p>
          <a:pPr rtl="0"/>
          <a:r>
            <a:rPr lang="lv-LV" b="0" i="0" baseline="0" dirty="0">
              <a:latin typeface="Calibri Light" panose="020F0302020204030204"/>
            </a:rPr>
            <a:t>2</a:t>
          </a:r>
          <a:r>
            <a:rPr lang="lv-LV" b="0" i="0" baseline="0" dirty="0"/>
            <a:t>.</a:t>
          </a:r>
          <a:r>
            <a:rPr lang="lv-LV" dirty="0">
              <a:latin typeface="Calibri Light" panose="020F0302020204030204"/>
            </a:rPr>
            <a:t> Emocija</a:t>
          </a:r>
          <a:endParaRPr lang="en-US" dirty="0"/>
        </a:p>
      </dgm:t>
    </dgm:pt>
    <dgm:pt modelId="{A3D9FE06-C311-4A65-9E72-A9957282FBFD}" type="parTrans" cxnId="{498506F5-7719-4B43-A6D8-AD1C5CBFCAEA}">
      <dgm:prSet/>
      <dgm:spPr/>
      <dgm:t>
        <a:bodyPr/>
        <a:lstStyle/>
        <a:p>
          <a:endParaRPr lang="en-US"/>
        </a:p>
      </dgm:t>
    </dgm:pt>
    <dgm:pt modelId="{D15CD7CA-CE0C-42BF-85CF-9998B2B4A52A}" type="sibTrans" cxnId="{498506F5-7719-4B43-A6D8-AD1C5CBFCAEA}">
      <dgm:prSet/>
      <dgm:spPr/>
      <dgm:t>
        <a:bodyPr/>
        <a:lstStyle/>
        <a:p>
          <a:endParaRPr lang="en-US"/>
        </a:p>
      </dgm:t>
    </dgm:pt>
    <dgm:pt modelId="{E3B1EDD5-D6B9-425A-8CF0-FD043F42238F}">
      <dgm:prSet/>
      <dgm:spPr/>
      <dgm:t>
        <a:bodyPr/>
        <a:lstStyle/>
        <a:p>
          <a:pPr rtl="0"/>
          <a:r>
            <a:rPr lang="lv-LV" b="0" i="0" baseline="0" dirty="0">
              <a:latin typeface="Calibri Light" panose="020F0302020204030204"/>
            </a:rPr>
            <a:t>3</a:t>
          </a:r>
          <a:r>
            <a:rPr lang="lv-LV" b="0" i="0" baseline="0" dirty="0"/>
            <a:t>.</a:t>
          </a:r>
          <a:r>
            <a:rPr lang="lv-LV" dirty="0">
              <a:latin typeface="Calibri Light" panose="020F0302020204030204"/>
            </a:rPr>
            <a:t> Vajadzība</a:t>
          </a:r>
          <a:endParaRPr lang="en-US" dirty="0"/>
        </a:p>
      </dgm:t>
    </dgm:pt>
    <dgm:pt modelId="{97AC5603-CBB9-441C-9DB6-89B191C59722}" type="parTrans" cxnId="{81A9CCDB-BF0C-4AC9-AD87-4E4910C66ECD}">
      <dgm:prSet/>
      <dgm:spPr/>
      <dgm:t>
        <a:bodyPr/>
        <a:lstStyle/>
        <a:p>
          <a:endParaRPr lang="en-US"/>
        </a:p>
      </dgm:t>
    </dgm:pt>
    <dgm:pt modelId="{9CAE913F-006A-4A0A-B396-416ECC1531CC}" type="sibTrans" cxnId="{81A9CCDB-BF0C-4AC9-AD87-4E4910C66ECD}">
      <dgm:prSet/>
      <dgm:spPr/>
      <dgm:t>
        <a:bodyPr/>
        <a:lstStyle/>
        <a:p>
          <a:endParaRPr lang="en-US"/>
        </a:p>
      </dgm:t>
    </dgm:pt>
    <dgm:pt modelId="{AFAC5BAF-92D8-4774-BFDB-B53558B70074}">
      <dgm:prSet/>
      <dgm:spPr/>
      <dgm:t>
        <a:bodyPr/>
        <a:lstStyle/>
        <a:p>
          <a:pPr rtl="0"/>
          <a:r>
            <a:rPr lang="lv-LV" b="0" i="0" baseline="0" dirty="0">
              <a:latin typeface="Calibri Light" panose="020F0302020204030204"/>
            </a:rPr>
            <a:t>4</a:t>
          </a:r>
          <a:r>
            <a:rPr lang="lv-LV" b="0" i="0" baseline="0" dirty="0"/>
            <a:t>.</a:t>
          </a:r>
          <a:r>
            <a:rPr lang="lv-LV" dirty="0">
              <a:latin typeface="Calibri Light" panose="020F0302020204030204"/>
            </a:rPr>
            <a:t> Lūgums</a:t>
          </a:r>
          <a:endParaRPr lang="en-US" dirty="0"/>
        </a:p>
      </dgm:t>
    </dgm:pt>
    <dgm:pt modelId="{5D531D7B-847E-4A18-8C76-1C748AD778B8}" type="parTrans" cxnId="{73CE2D71-9D49-4D04-A170-A90815F3FD22}">
      <dgm:prSet/>
      <dgm:spPr/>
      <dgm:t>
        <a:bodyPr/>
        <a:lstStyle/>
        <a:p>
          <a:endParaRPr lang="en-US"/>
        </a:p>
      </dgm:t>
    </dgm:pt>
    <dgm:pt modelId="{25D5688A-E1FE-427F-B716-7F9C3246D197}" type="sibTrans" cxnId="{73CE2D71-9D49-4D04-A170-A90815F3FD22}">
      <dgm:prSet/>
      <dgm:spPr/>
      <dgm:t>
        <a:bodyPr/>
        <a:lstStyle/>
        <a:p>
          <a:endParaRPr lang="en-US"/>
        </a:p>
      </dgm:t>
    </dgm:pt>
    <dgm:pt modelId="{E0D156AE-E307-4DDD-A1B4-58681373F3E8}" type="pres">
      <dgm:prSet presAssocID="{2B1CEE3B-042A-45F7-B1FA-E8A60CF075DB}" presName="linear" presStyleCnt="0">
        <dgm:presLayoutVars>
          <dgm:dir/>
          <dgm:animLvl val="lvl"/>
          <dgm:resizeHandles val="exact"/>
        </dgm:presLayoutVars>
      </dgm:prSet>
      <dgm:spPr/>
    </dgm:pt>
    <dgm:pt modelId="{B9B1A805-8DC4-4C7B-9D65-81FBE6AD5ABA}" type="pres">
      <dgm:prSet presAssocID="{E450BBD2-D442-4F1C-9FA2-0678D09702CE}" presName="parentLin" presStyleCnt="0"/>
      <dgm:spPr/>
    </dgm:pt>
    <dgm:pt modelId="{93808D78-60F1-4FED-89A3-17F2F3A689C7}" type="pres">
      <dgm:prSet presAssocID="{E450BBD2-D442-4F1C-9FA2-0678D09702CE}" presName="parentLeftMargin" presStyleLbl="node1" presStyleIdx="0" presStyleCnt="1"/>
      <dgm:spPr/>
    </dgm:pt>
    <dgm:pt modelId="{0DAA32A7-E917-4C26-91D2-55C2813979FA}" type="pres">
      <dgm:prSet presAssocID="{E450BBD2-D442-4F1C-9FA2-0678D09702C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BD8C862-76D3-4420-AE47-F02F73443BC5}" type="pres">
      <dgm:prSet presAssocID="{E450BBD2-D442-4F1C-9FA2-0678D09702CE}" presName="negativeSpace" presStyleCnt="0"/>
      <dgm:spPr/>
    </dgm:pt>
    <dgm:pt modelId="{367C78D8-F56C-44DE-B6F7-757B2BBEC212}" type="pres">
      <dgm:prSet presAssocID="{E450BBD2-D442-4F1C-9FA2-0678D09702C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875F55C-8570-4598-ADFD-10D7BCE035C1}" type="presOf" srcId="{E3B1EDD5-D6B9-425A-8CF0-FD043F42238F}" destId="{367C78D8-F56C-44DE-B6F7-757B2BBEC212}" srcOrd="0" destOrd="2" presId="urn:microsoft.com/office/officeart/2005/8/layout/list1"/>
    <dgm:cxn modelId="{473EDD41-E38C-4685-8E75-1D0C8C8395CB}" type="presOf" srcId="{0A55A961-B6AD-4051-839B-5F76E1E08B30}" destId="{367C78D8-F56C-44DE-B6F7-757B2BBEC212}" srcOrd="0" destOrd="1" presId="urn:microsoft.com/office/officeart/2005/8/layout/list1"/>
    <dgm:cxn modelId="{73CE2D71-9D49-4D04-A170-A90815F3FD22}" srcId="{E450BBD2-D442-4F1C-9FA2-0678D09702CE}" destId="{AFAC5BAF-92D8-4774-BFDB-B53558B70074}" srcOrd="3" destOrd="0" parTransId="{5D531D7B-847E-4A18-8C76-1C748AD778B8}" sibTransId="{25D5688A-E1FE-427F-B716-7F9C3246D197}"/>
    <dgm:cxn modelId="{48D5FCAF-774C-485C-8A1A-E71DE1DE2182}" type="presOf" srcId="{2B1CEE3B-042A-45F7-B1FA-E8A60CF075DB}" destId="{E0D156AE-E307-4DDD-A1B4-58681373F3E8}" srcOrd="0" destOrd="0" presId="urn:microsoft.com/office/officeart/2005/8/layout/list1"/>
    <dgm:cxn modelId="{7287A1DA-636D-4308-BBEF-E89E7B94C105}" type="presOf" srcId="{AFAC5BAF-92D8-4774-BFDB-B53558B70074}" destId="{367C78D8-F56C-44DE-B6F7-757B2BBEC212}" srcOrd="0" destOrd="3" presId="urn:microsoft.com/office/officeart/2005/8/layout/list1"/>
    <dgm:cxn modelId="{81A9CCDB-BF0C-4AC9-AD87-4E4910C66ECD}" srcId="{E450BBD2-D442-4F1C-9FA2-0678D09702CE}" destId="{E3B1EDD5-D6B9-425A-8CF0-FD043F42238F}" srcOrd="2" destOrd="0" parTransId="{97AC5603-CBB9-441C-9DB6-89B191C59722}" sibTransId="{9CAE913F-006A-4A0A-B396-416ECC1531CC}"/>
    <dgm:cxn modelId="{BABA4CDE-2D5A-40C1-8FF2-F2873E8C5858}" type="presOf" srcId="{E450BBD2-D442-4F1C-9FA2-0678D09702CE}" destId="{0DAA32A7-E917-4C26-91D2-55C2813979FA}" srcOrd="1" destOrd="0" presId="urn:microsoft.com/office/officeart/2005/8/layout/list1"/>
    <dgm:cxn modelId="{1C0367DF-5AD9-48F7-B48F-6FCD10D8EFCE}" srcId="{E450BBD2-D442-4F1C-9FA2-0678D09702CE}" destId="{DB7A0C00-DE79-44D4-B3BC-CF048A9510F0}" srcOrd="0" destOrd="0" parTransId="{5DDFEAEC-F243-489A-AEF6-6FB21CD808D8}" sibTransId="{6A5E5ADC-93B3-45ED-BD5C-795807647A58}"/>
    <dgm:cxn modelId="{131B2AE0-C77F-48EC-929A-FC077B880E13}" srcId="{2B1CEE3B-042A-45F7-B1FA-E8A60CF075DB}" destId="{E450BBD2-D442-4F1C-9FA2-0678D09702CE}" srcOrd="0" destOrd="0" parTransId="{1AD05DCE-4B08-4A62-9BFF-71FC30BFAC88}" sibTransId="{A6B5C641-EC09-466B-8B92-72520394C9F9}"/>
    <dgm:cxn modelId="{332C93E3-7DEB-490A-88B0-DB6CD093C801}" type="presOf" srcId="{DB7A0C00-DE79-44D4-B3BC-CF048A9510F0}" destId="{367C78D8-F56C-44DE-B6F7-757B2BBEC212}" srcOrd="0" destOrd="0" presId="urn:microsoft.com/office/officeart/2005/8/layout/list1"/>
    <dgm:cxn modelId="{498506F5-7719-4B43-A6D8-AD1C5CBFCAEA}" srcId="{E450BBD2-D442-4F1C-9FA2-0678D09702CE}" destId="{0A55A961-B6AD-4051-839B-5F76E1E08B30}" srcOrd="1" destOrd="0" parTransId="{A3D9FE06-C311-4A65-9E72-A9957282FBFD}" sibTransId="{D15CD7CA-CE0C-42BF-85CF-9998B2B4A52A}"/>
    <dgm:cxn modelId="{DAC430FF-ABB0-4D09-AFC7-4576BDD93929}" type="presOf" srcId="{E450BBD2-D442-4F1C-9FA2-0678D09702CE}" destId="{93808D78-60F1-4FED-89A3-17F2F3A689C7}" srcOrd="0" destOrd="0" presId="urn:microsoft.com/office/officeart/2005/8/layout/list1"/>
    <dgm:cxn modelId="{989C4AF9-CC8A-475A-854B-08CC8B67E748}" type="presParOf" srcId="{E0D156AE-E307-4DDD-A1B4-58681373F3E8}" destId="{B9B1A805-8DC4-4C7B-9D65-81FBE6AD5ABA}" srcOrd="0" destOrd="0" presId="urn:microsoft.com/office/officeart/2005/8/layout/list1"/>
    <dgm:cxn modelId="{6790C0A3-0D0D-41E7-9AB1-41714EA6C038}" type="presParOf" srcId="{B9B1A805-8DC4-4C7B-9D65-81FBE6AD5ABA}" destId="{93808D78-60F1-4FED-89A3-17F2F3A689C7}" srcOrd="0" destOrd="0" presId="urn:microsoft.com/office/officeart/2005/8/layout/list1"/>
    <dgm:cxn modelId="{C45B64FE-B4DF-4CCD-9DE8-F3A8172A44F5}" type="presParOf" srcId="{B9B1A805-8DC4-4C7B-9D65-81FBE6AD5ABA}" destId="{0DAA32A7-E917-4C26-91D2-55C2813979FA}" srcOrd="1" destOrd="0" presId="urn:microsoft.com/office/officeart/2005/8/layout/list1"/>
    <dgm:cxn modelId="{281C967C-2D07-4104-92DB-F1244C03B2CD}" type="presParOf" srcId="{E0D156AE-E307-4DDD-A1B4-58681373F3E8}" destId="{6BD8C862-76D3-4420-AE47-F02F73443BC5}" srcOrd="1" destOrd="0" presId="urn:microsoft.com/office/officeart/2005/8/layout/list1"/>
    <dgm:cxn modelId="{17767B93-0397-4253-A470-B8FF68FBCA01}" type="presParOf" srcId="{E0D156AE-E307-4DDD-A1B4-58681373F3E8}" destId="{367C78D8-F56C-44DE-B6F7-757B2BBEC2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0B48F-037B-4320-ACDA-1C4A19A74026}">
      <dsp:nvSpPr>
        <dsp:cNvPr id="0" name=""/>
        <dsp:cNvSpPr/>
      </dsp:nvSpPr>
      <dsp:spPr>
        <a:xfrm>
          <a:off x="0" y="81411"/>
          <a:ext cx="518160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1. Sadaliet lomas grupā: </a:t>
          </a:r>
          <a:endParaRPr lang="en-US" sz="2500" kern="1200" dirty="0"/>
        </a:p>
      </dsp:txBody>
      <dsp:txXfrm>
        <a:off x="48481" y="129892"/>
        <a:ext cx="5084638" cy="896166"/>
      </dsp:txXfrm>
    </dsp:sp>
    <dsp:sp modelId="{6814F975-903C-4B6A-949B-5810B3DBAF69}">
      <dsp:nvSpPr>
        <dsp:cNvPr id="0" name=""/>
        <dsp:cNvSpPr/>
      </dsp:nvSpPr>
      <dsp:spPr>
        <a:xfrm>
          <a:off x="0" y="1146540"/>
          <a:ext cx="518160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2. X izdomā īsu stāstiņu</a:t>
          </a:r>
          <a:endParaRPr lang="en-US" sz="2500" kern="1200" dirty="0"/>
        </a:p>
      </dsp:txBody>
      <dsp:txXfrm>
        <a:off x="48481" y="1195021"/>
        <a:ext cx="5084638" cy="896166"/>
      </dsp:txXfrm>
    </dsp:sp>
    <dsp:sp modelId="{91E7248B-69EA-4659-B190-9268A94D9111}">
      <dsp:nvSpPr>
        <dsp:cNvPr id="0" name=""/>
        <dsp:cNvSpPr/>
      </dsp:nvSpPr>
      <dsp:spPr>
        <a:xfrm>
          <a:off x="0" y="2211669"/>
          <a:ext cx="518160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3. X stāsta savu stāstu </a:t>
          </a:r>
          <a:endParaRPr lang="en-US" sz="2500" kern="1200" dirty="0"/>
        </a:p>
      </dsp:txBody>
      <dsp:txXfrm>
        <a:off x="48481" y="2260150"/>
        <a:ext cx="5084638" cy="896166"/>
      </dsp:txXfrm>
    </dsp:sp>
    <dsp:sp modelId="{93BAC9C6-FC31-44C7-AE5B-0A90EA70DDC5}">
      <dsp:nvSpPr>
        <dsp:cNvPr id="0" name=""/>
        <dsp:cNvSpPr/>
      </dsp:nvSpPr>
      <dsp:spPr>
        <a:xfrm>
          <a:off x="0" y="3276797"/>
          <a:ext cx="518160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4. A ieņem aktīvā klausītāja lomu, bet B ieņem neuzmanīgā klausītāja lomu </a:t>
          </a:r>
          <a:endParaRPr lang="en-US" sz="2500" kern="1200" dirty="0"/>
        </a:p>
      </dsp:txBody>
      <dsp:txXfrm>
        <a:off x="48481" y="3325278"/>
        <a:ext cx="5084638" cy="89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C78D8-F56C-44DE-B6F7-757B2BBEC212}">
      <dsp:nvSpPr>
        <dsp:cNvPr id="0" name=""/>
        <dsp:cNvSpPr/>
      </dsp:nvSpPr>
      <dsp:spPr>
        <a:xfrm>
          <a:off x="0" y="1007649"/>
          <a:ext cx="5181600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437388" rIns="40215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Velti runātājam nedalītu uzmanību.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Skatiens.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Ķermeņa valoda.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Klusēšana.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Iedrošināšana.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b="0" i="0" kern="1200" baseline="0"/>
            <a:t>Saprašana.</a:t>
          </a:r>
          <a:endParaRPr lang="en-US" sz="2100" kern="1200"/>
        </a:p>
      </dsp:txBody>
      <dsp:txXfrm>
        <a:off x="0" y="1007649"/>
        <a:ext cx="5181600" cy="2646000"/>
      </dsp:txXfrm>
    </dsp:sp>
    <dsp:sp modelId="{0DAA32A7-E917-4C26-91D2-55C2813979FA}">
      <dsp:nvSpPr>
        <dsp:cNvPr id="0" name=""/>
        <dsp:cNvSpPr/>
      </dsp:nvSpPr>
      <dsp:spPr>
        <a:xfrm>
          <a:off x="259080" y="697689"/>
          <a:ext cx="36271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b="1" i="0" kern="1200" baseline="0"/>
            <a:t>Aktīvas klausīšanās vadlīnijas</a:t>
          </a:r>
          <a:endParaRPr lang="en-US" sz="2100" kern="1200"/>
        </a:p>
      </dsp:txBody>
      <dsp:txXfrm>
        <a:off x="289342" y="727951"/>
        <a:ext cx="356659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C78D8-F56C-44DE-B6F7-757B2BBEC212}">
      <dsp:nvSpPr>
        <dsp:cNvPr id="0" name=""/>
        <dsp:cNvSpPr/>
      </dsp:nvSpPr>
      <dsp:spPr>
        <a:xfrm>
          <a:off x="0" y="1448063"/>
          <a:ext cx="5181600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395732" rIns="402150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b="0" i="0" kern="1200" baseline="0" dirty="0">
              <a:latin typeface="Calibri Light" panose="020F0302020204030204"/>
            </a:rPr>
            <a:t>1</a:t>
          </a:r>
          <a:r>
            <a:rPr lang="lv-LV" sz="1900" b="0" i="0" kern="1200" baseline="0" dirty="0"/>
            <a:t>.</a:t>
          </a:r>
          <a:r>
            <a:rPr lang="lv-LV" sz="1900" kern="1200" dirty="0">
              <a:latin typeface="Calibri Light" panose="020F0302020204030204"/>
            </a:rPr>
            <a:t> Novērojums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b="0" i="0" kern="1200" baseline="0" dirty="0">
              <a:latin typeface="Calibri Light" panose="020F0302020204030204"/>
            </a:rPr>
            <a:t>2</a:t>
          </a:r>
          <a:r>
            <a:rPr lang="lv-LV" sz="1900" b="0" i="0" kern="1200" baseline="0" dirty="0"/>
            <a:t>.</a:t>
          </a:r>
          <a:r>
            <a:rPr lang="lv-LV" sz="1900" kern="1200" dirty="0">
              <a:latin typeface="Calibri Light" panose="020F0302020204030204"/>
            </a:rPr>
            <a:t> Emocija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b="0" i="0" kern="1200" baseline="0" dirty="0">
              <a:latin typeface="Calibri Light" panose="020F0302020204030204"/>
            </a:rPr>
            <a:t>3</a:t>
          </a:r>
          <a:r>
            <a:rPr lang="lv-LV" sz="1900" b="0" i="0" kern="1200" baseline="0" dirty="0"/>
            <a:t>.</a:t>
          </a:r>
          <a:r>
            <a:rPr lang="lv-LV" sz="1900" kern="1200" dirty="0">
              <a:latin typeface="Calibri Light" panose="020F0302020204030204"/>
            </a:rPr>
            <a:t> Vajadzība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b="0" i="0" kern="1200" baseline="0" dirty="0">
              <a:latin typeface="Calibri Light" panose="020F0302020204030204"/>
            </a:rPr>
            <a:t>4</a:t>
          </a:r>
          <a:r>
            <a:rPr lang="lv-LV" sz="1900" b="0" i="0" kern="1200" baseline="0" dirty="0"/>
            <a:t>.</a:t>
          </a:r>
          <a:r>
            <a:rPr lang="lv-LV" sz="1900" kern="1200" dirty="0">
              <a:latin typeface="Calibri Light" panose="020F0302020204030204"/>
            </a:rPr>
            <a:t> Lūgums</a:t>
          </a:r>
          <a:endParaRPr lang="en-US" sz="1900" kern="1200" dirty="0"/>
        </a:p>
      </dsp:txBody>
      <dsp:txXfrm>
        <a:off x="0" y="1448063"/>
        <a:ext cx="5181600" cy="1735650"/>
      </dsp:txXfrm>
    </dsp:sp>
    <dsp:sp modelId="{0DAA32A7-E917-4C26-91D2-55C2813979FA}">
      <dsp:nvSpPr>
        <dsp:cNvPr id="0" name=""/>
        <dsp:cNvSpPr/>
      </dsp:nvSpPr>
      <dsp:spPr>
        <a:xfrm>
          <a:off x="259080" y="1167624"/>
          <a:ext cx="36271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b="1" i="0" kern="1200" baseline="0" dirty="0">
              <a:latin typeface="Calibri Light" panose="020F0302020204030204"/>
            </a:rPr>
            <a:t> </a:t>
          </a:r>
          <a:r>
            <a:rPr lang="lv-LV" sz="1900" b="1" i="0" kern="1200" baseline="0" dirty="0" err="1">
              <a:latin typeface="Calibri Light" panose="020F0302020204030204"/>
            </a:rPr>
            <a:t>Cieņpilnas</a:t>
          </a:r>
          <a:r>
            <a:rPr lang="lv-LV" sz="1900" b="1" i="0" kern="1200" baseline="0" dirty="0">
              <a:latin typeface="Calibri Light" panose="020F0302020204030204"/>
            </a:rPr>
            <a:t> komunikācijas principi</a:t>
          </a:r>
          <a:endParaRPr lang="en-US" sz="1900" b="1" kern="1200" dirty="0"/>
        </a:p>
      </dsp:txBody>
      <dsp:txXfrm>
        <a:off x="286460" y="1195004"/>
        <a:ext cx="357236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1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897398-DB85-4173-BA38-3A4EEC1D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5DE785F-192A-4734-BC0C-E4AE7E95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B778F8D-F060-41F3-A625-6F9F5F53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B012906-0CE9-421F-A911-5B50640E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4DCCDCE0-2EF5-4628-8139-B43AB5275DA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4055" y="155750"/>
            <a:ext cx="1902117" cy="761489"/>
          </a:xfrm>
          <a:prstGeom prst="rect">
            <a:avLst/>
          </a:prstGeom>
        </p:spPr>
      </p:pic>
      <p:pic>
        <p:nvPicPr>
          <p:cNvPr id="8" name="Attēls 7">
            <a:extLst>
              <a:ext uri="{FF2B5EF4-FFF2-40B4-BE49-F238E27FC236}">
                <a16:creationId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9578" y="6137555"/>
            <a:ext cx="1542422" cy="71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6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sz="4800" dirty="0"/>
              <a:t>11. klase</a:t>
            </a:r>
            <a:br>
              <a:rPr lang="lv-LV" sz="4800" dirty="0"/>
            </a:br>
            <a:r>
              <a:rPr lang="lv-LV" sz="4800" dirty="0"/>
              <a:t>2. modulis: Plaukstošas attiecības</a:t>
            </a:r>
            <a:br>
              <a:rPr lang="lv-LV" sz="4800" dirty="0"/>
            </a:br>
            <a:r>
              <a:rPr lang="lv-LV" sz="4800" dirty="0"/>
              <a:t>Tēma: Kāds es esmu un vēlos būt attiecībās?</a:t>
            </a:r>
            <a:br>
              <a:rPr lang="lv-LV" sz="4800" dirty="0"/>
            </a:br>
            <a:r>
              <a:rPr lang="lv-LV" sz="4800" b="1" dirty="0"/>
              <a:t>1. nodarbība: </a:t>
            </a:r>
            <a:r>
              <a:rPr lang="lv-LV" sz="4800" b="1"/>
              <a:t>Komunikācijas kultūra</a:t>
            </a:r>
            <a:endParaRPr lang="lv-LV" sz="4800" b="1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5417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+»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B9BEAA5C-6C9C-4003-8FF5-D647DDA97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881301"/>
            <a:ext cx="213988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69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F8001DAF-C350-46E8-8EC4-045AA493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32411"/>
            <a:ext cx="10515600" cy="1767029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+»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139F4FE8-33CB-47D0-8784-F79EB4175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0227" y="3256197"/>
            <a:ext cx="10515600" cy="226504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dirty="0"/>
              <a:t>Resursi</a:t>
            </a:r>
            <a:r>
              <a:rPr lang="lv-LV" sz="1600" baseline="0" dirty="0"/>
              <a:t> pieejami: </a:t>
            </a:r>
            <a:r>
              <a:rPr lang="lv-LV" sz="1600" baseline="0" dirty="0">
                <a:hlinkClick r:id="rId2"/>
              </a:rPr>
              <a:t>www.arete.lu.lv</a:t>
            </a:r>
            <a:endParaRPr lang="lv-LV" sz="1600" baseline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baseline="0" dirty="0"/>
              <a:t>Programmas administrators: Dr. Manuels Fernandezs. </a:t>
            </a:r>
            <a:r>
              <a:rPr lang="lv-LV" sz="1600" baseline="0" dirty="0">
                <a:hlinkClick r:id="rId3"/>
              </a:rPr>
              <a:t>manuels.fernandezs@lu.lv</a:t>
            </a:r>
            <a:r>
              <a:rPr lang="lv-LV" sz="1600" baseline="0" dirty="0"/>
              <a:t>, +371 26253625.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baseline="0" dirty="0"/>
              <a:t>Imantas 7. līnija 1, 223. telpa, Rīga, LV-1083, Latvija</a:t>
            </a: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lv-LV" sz="1600" baseline="0" dirty="0"/>
              <a:t>Latvijas Universitātes Pedagoģijas, psiholoģijas un mākslas fakultātes Pedagoģijas zinātniskā institūta vadošais pētnieks</a:t>
            </a:r>
          </a:p>
          <a:p>
            <a:r>
              <a:rPr lang="lv-LV" sz="1200" i="1" dirty="0"/>
              <a:t>“Digitālas mācību programmas efektivitātes izpēte jauniešu tikumiskajai audzināšanai Latvijas izglītības iestādēs (no 1. līdz 12. klasei)”</a:t>
            </a:r>
            <a:br>
              <a:rPr lang="lv-LV" sz="1200" i="1" dirty="0"/>
            </a:br>
            <a:r>
              <a:rPr lang="lv-LV" sz="1200" i="1" dirty="0"/>
              <a:t>(03.01.2022-30.12.2024). </a:t>
            </a:r>
            <a:r>
              <a:rPr lang="lv-LV" sz="1200" i="1">
                <a:ea typeface="+mn-lt"/>
                <a:cs typeface="+mn-lt"/>
              </a:rPr>
              <a:t>Latvijas Zinātnes Padomes projekta </a:t>
            </a:r>
            <a:r>
              <a:rPr lang="lv-LV" sz="1200" dirty="0"/>
              <a:t>Nr. lzp-2021/1-0385; LU reģistrācijas </a:t>
            </a:r>
            <a:r>
              <a:rPr lang="lv-LV" sz="1200" dirty="0" err="1"/>
              <a:t>Nr</a:t>
            </a:r>
            <a:r>
              <a:rPr lang="lv-LV" sz="1200" dirty="0"/>
              <a:t>: LZP2021/119</a:t>
            </a:r>
            <a:endParaRPr lang="lv-LV" sz="1600" dirty="0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6722149E-1ED3-4BB2-9C94-30499C5AE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13" y="5672001"/>
            <a:ext cx="2137216" cy="75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4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13EC399-75D5-46C3-9B45-FE17252B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lv-LV" sz="3700"/>
              <a:t>Ierosme. Saprašanās termometrs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332C34D-5735-47D5-B218-A0A68ADE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18" y="2184243"/>
            <a:ext cx="5524681" cy="3979585"/>
          </a:xfrm>
        </p:spPr>
        <p:txBody>
          <a:bodyPr anchor="ctr">
            <a:noAutofit/>
          </a:bodyPr>
          <a:lstStyle/>
          <a:p>
            <a:r>
              <a:rPr lang="lv-LV" sz="2400" dirty="0"/>
              <a:t>No 1 līdz 10: Cik viegli ir saprast citus?</a:t>
            </a:r>
          </a:p>
          <a:p>
            <a:r>
              <a:rPr lang="lv-LV" sz="2400" dirty="0"/>
              <a:t>No 1 līdz 10: Cik tu ikdienā jūties saprasts/a?</a:t>
            </a:r>
          </a:p>
          <a:p>
            <a:r>
              <a:rPr lang="lv-LV" sz="2400" dirty="0"/>
              <a:t>No 1 līdz 10:  Cik tev svarīgi ir sarunā lietotie vārdi?</a:t>
            </a:r>
          </a:p>
          <a:p>
            <a:r>
              <a:rPr lang="lv-LV" sz="2400" dirty="0"/>
              <a:t>No 1 līdz 10 : Cik tev svarīga ir klausīšanās savstarpējās sapratnes veidošanā? </a:t>
            </a:r>
          </a:p>
          <a:p>
            <a:r>
              <a:rPr lang="lv-LV" sz="2400" dirty="0"/>
              <a:t>No 1 līdz 10: Cik tev grūti ir būt labam klausītājam?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5CD50-C5B9-722F-9F92-042D0DCD72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98" r="2625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A6B58A-5B87-2644-CEF4-ADA12F0F5EBE}"/>
              </a:ext>
            </a:extLst>
          </p:cNvPr>
          <p:cNvSpPr txBox="1"/>
          <p:nvPr/>
        </p:nvSpPr>
        <p:spPr>
          <a:xfrm>
            <a:off x="835077" y="6323857"/>
            <a:ext cx="970146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err="1"/>
              <a:t>Kā</a:t>
            </a:r>
            <a:r>
              <a:rPr lang="en-GB" sz="2400" dirty="0"/>
              <a:t> </a:t>
            </a:r>
            <a:r>
              <a:rPr lang="en-GB" sz="2400" dirty="0" err="1"/>
              <a:t>jūs</a:t>
            </a:r>
            <a:r>
              <a:rPr lang="en-GB" sz="2400" dirty="0"/>
              <a:t> </a:t>
            </a:r>
            <a:r>
              <a:rPr lang="en-GB" sz="2400" dirty="0" err="1"/>
              <a:t>domājat</a:t>
            </a:r>
            <a:r>
              <a:rPr lang="en-GB" sz="2400" dirty="0"/>
              <a:t>, kas </a:t>
            </a:r>
            <a:r>
              <a:rPr lang="en-GB" sz="2400" dirty="0" err="1"/>
              <a:t>traucē</a:t>
            </a:r>
            <a:r>
              <a:rPr lang="en-GB" sz="2400" dirty="0"/>
              <a:t> </a:t>
            </a:r>
            <a:r>
              <a:rPr lang="en-GB" sz="2400" dirty="0" err="1"/>
              <a:t>cilvēkiem</a:t>
            </a:r>
            <a:r>
              <a:rPr lang="en-GB" sz="2400" dirty="0"/>
              <a:t> </a:t>
            </a:r>
            <a:r>
              <a:rPr lang="en-GB" sz="2400" dirty="0" err="1"/>
              <a:t>saprasties</a:t>
            </a:r>
            <a:r>
              <a:rPr lang="en-GB" sz="2400" dirty="0"/>
              <a:t> </a:t>
            </a:r>
            <a:r>
              <a:rPr lang="en-GB" sz="2400" dirty="0" err="1"/>
              <a:t>savā</a:t>
            </a:r>
            <a:r>
              <a:rPr lang="en-GB" sz="2400" dirty="0"/>
              <a:t> </a:t>
            </a:r>
            <a:r>
              <a:rPr lang="en-GB" sz="2400" dirty="0" err="1"/>
              <a:t>starpā</a:t>
            </a:r>
            <a:r>
              <a:rPr lang="en-GB" sz="2400" dirty="0"/>
              <a:t>? Kas </a:t>
            </a:r>
            <a:r>
              <a:rPr lang="en-GB" sz="2400" dirty="0" err="1"/>
              <a:t>palīdz</a:t>
            </a:r>
            <a:r>
              <a:rPr lang="en-GB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015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352D-5F70-BFEE-D2D2-C6E19CF8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aktivitāte</a:t>
            </a:r>
            <a:r>
              <a:rPr lang="en-GB" dirty="0"/>
              <a:t>. </a:t>
            </a:r>
            <a:r>
              <a:rPr lang="en-GB" dirty="0" err="1"/>
              <a:t>Dzirdēt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sadzirdēt</a:t>
            </a:r>
            <a:r>
              <a:rPr lang="en-GB" dirty="0"/>
              <a:t>: </a:t>
            </a:r>
            <a:r>
              <a:rPr lang="en-GB" dirty="0" err="1"/>
              <a:t>aktīvā</a:t>
            </a:r>
            <a:r>
              <a:rPr lang="en-GB" dirty="0"/>
              <a:t> </a:t>
            </a:r>
            <a:r>
              <a:rPr lang="en-GB" dirty="0" err="1"/>
              <a:t>klausīšanās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DF0D-68FB-89B9-0AA8-2DB036CD45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lv-LV" sz="3600" dirty="0"/>
              <a:t>Kāda ir atšķirība starp dzirdēšanu un sadzirdēšanu?</a:t>
            </a:r>
          </a:p>
          <a:p>
            <a:r>
              <a:rPr lang="lv-LV" sz="3600" dirty="0"/>
              <a:t>Kā jūs domājat, kā jārīkojas, lai jūs būtu labi klausītāji?</a:t>
            </a:r>
          </a:p>
          <a:p>
            <a:endParaRPr lang="en-GB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75400B-0001-AF65-3EC5-AD9D314F01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lv-LV" b="1" dirty="0"/>
              <a:t>Aktīvas klausīšanās vadlīnijas</a:t>
            </a:r>
          </a:p>
          <a:p>
            <a:r>
              <a:rPr lang="lv-LV" dirty="0"/>
              <a:t>Velti runātājam nedalītu </a:t>
            </a:r>
            <a:r>
              <a:rPr lang="lv-LV"/>
              <a:t>uzmanību!</a:t>
            </a:r>
            <a:endParaRPr lang="lv-LV">
              <a:ea typeface="Calibri"/>
              <a:cs typeface="Calibri"/>
            </a:endParaRPr>
          </a:p>
          <a:p>
            <a:r>
              <a:rPr lang="lv-LV"/>
              <a:t>Skatiens uz runātāju! </a:t>
            </a:r>
            <a:endParaRPr lang="lv-LV" dirty="0"/>
          </a:p>
          <a:p>
            <a:r>
              <a:rPr lang="lv-LV"/>
              <a:t>Izmanto atvērtu ķermeņa valodu!</a:t>
            </a:r>
            <a:endParaRPr lang="lv-LV" dirty="0"/>
          </a:p>
          <a:p>
            <a:r>
              <a:rPr lang="lv-LV" dirty="0"/>
              <a:t>Paklusē, kamēr otrs runā! </a:t>
            </a:r>
          </a:p>
          <a:p>
            <a:r>
              <a:rPr lang="lv-LV" dirty="0"/>
              <a:t>Iedrošini turpināt sarunu!</a:t>
            </a:r>
          </a:p>
          <a:p>
            <a:r>
              <a:rPr lang="lv-LV"/>
              <a:t>Pārliecinies, vai esi sapratis teikto!</a:t>
            </a:r>
            <a:endParaRPr lang="lv-LV" dirty="0"/>
          </a:p>
          <a:p>
            <a:pPr marL="0" indent="0">
              <a:buNone/>
            </a:pPr>
            <a:endParaRPr lang="lv-LV" dirty="0">
              <a:ea typeface="Calibri" panose="020F0502020204030204"/>
              <a:cs typeface="Calibri" panose="020F0502020204030204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7654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769A3F-0CBB-9D97-6D47-389EBB24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Uzdevums</a:t>
            </a:r>
            <a:r>
              <a:rPr lang="en-GB" dirty="0"/>
              <a:t> par </a:t>
            </a:r>
            <a:r>
              <a:rPr lang="en-GB" dirty="0" err="1"/>
              <a:t>aktīvo</a:t>
            </a:r>
            <a:r>
              <a:rPr lang="en-GB" dirty="0"/>
              <a:t> </a:t>
            </a:r>
            <a:r>
              <a:rPr lang="en-GB" dirty="0" err="1"/>
              <a:t>klausīšanos</a:t>
            </a:r>
            <a:r>
              <a:rPr lang="en-GB" dirty="0"/>
              <a:t>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A10E74F-F972-3DA4-2738-58D465A489B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20870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493C9A-3F9C-30FC-D530-E993C27A3D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lv-LV" b="1" dirty="0"/>
              <a:t>5. Reflektējiet kopā</a:t>
            </a:r>
          </a:p>
          <a:p>
            <a:r>
              <a:rPr lang="en-GB" dirty="0" err="1"/>
              <a:t>Kāda</a:t>
            </a:r>
            <a:r>
              <a:rPr lang="en-GB" dirty="0"/>
              <a:t> </a:t>
            </a:r>
            <a:r>
              <a:rPr lang="en-GB" dirty="0" err="1"/>
              <a:t>bija</a:t>
            </a:r>
            <a:r>
              <a:rPr lang="en-GB" dirty="0"/>
              <a:t> </a:t>
            </a:r>
            <a:r>
              <a:rPr lang="en-GB" dirty="0" err="1"/>
              <a:t>sajūta</a:t>
            </a:r>
            <a:r>
              <a:rPr lang="en-GB" dirty="0"/>
              <a:t>, </a:t>
            </a:r>
            <a:r>
              <a:rPr lang="en-GB" dirty="0" err="1"/>
              <a:t>kad</a:t>
            </a:r>
            <a:r>
              <a:rPr lang="en-GB" dirty="0"/>
              <a:t> </a:t>
            </a:r>
            <a:r>
              <a:rPr lang="en-GB" dirty="0" err="1"/>
              <a:t>jums</a:t>
            </a:r>
            <a:r>
              <a:rPr lang="en-GB" dirty="0"/>
              <a:t> </a:t>
            </a:r>
            <a:r>
              <a:rPr lang="en-GB" dirty="0" err="1"/>
              <a:t>pretī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aktīvs</a:t>
            </a:r>
            <a:r>
              <a:rPr lang="en-GB" dirty="0"/>
              <a:t> </a:t>
            </a:r>
            <a:r>
              <a:rPr lang="en-GB" dirty="0" err="1"/>
              <a:t>klausītājs</a:t>
            </a:r>
            <a:r>
              <a:rPr lang="en-GB" dirty="0"/>
              <a:t>? </a:t>
            </a:r>
            <a:r>
              <a:rPr lang="en-GB" dirty="0" err="1"/>
              <a:t>Kāda</a:t>
            </a:r>
            <a:r>
              <a:rPr lang="en-GB" dirty="0"/>
              <a:t> – </a:t>
            </a:r>
            <a:r>
              <a:rPr lang="en-GB" dirty="0" err="1"/>
              <a:t>kad</a:t>
            </a:r>
            <a:r>
              <a:rPr lang="en-GB" dirty="0"/>
              <a:t> </a:t>
            </a:r>
            <a:r>
              <a:rPr lang="en-GB" dirty="0" err="1"/>
              <a:t>neuzmanīgs</a:t>
            </a:r>
            <a:r>
              <a:rPr lang="en-GB" dirty="0"/>
              <a:t>? Uz kuru </a:t>
            </a:r>
            <a:r>
              <a:rPr lang="en-GB" dirty="0" err="1"/>
              <a:t>jūs</a:t>
            </a:r>
            <a:r>
              <a:rPr lang="en-GB" dirty="0"/>
              <a:t> </a:t>
            </a:r>
            <a:r>
              <a:rPr lang="en-GB" dirty="0" err="1"/>
              <a:t>vairāk</a:t>
            </a:r>
            <a:r>
              <a:rPr lang="en-GB" dirty="0"/>
              <a:t> </a:t>
            </a:r>
            <a:r>
              <a:rPr lang="en-GB" dirty="0" err="1"/>
              <a:t>skatījāties</a:t>
            </a:r>
            <a:r>
              <a:rPr lang="en-GB" dirty="0"/>
              <a:t>, </a:t>
            </a:r>
            <a:r>
              <a:rPr lang="en-GB" dirty="0" err="1"/>
              <a:t>kamēr</a:t>
            </a:r>
            <a:r>
              <a:rPr lang="en-GB" dirty="0"/>
              <a:t> </a:t>
            </a:r>
            <a:r>
              <a:rPr lang="en-GB" dirty="0" err="1"/>
              <a:t>runājāt</a:t>
            </a:r>
            <a:r>
              <a:rPr lang="en-GB" dirty="0"/>
              <a:t>?</a:t>
            </a:r>
          </a:p>
          <a:p>
            <a:r>
              <a:rPr lang="en-GB" dirty="0" err="1"/>
              <a:t>Kāda</a:t>
            </a:r>
            <a:r>
              <a:rPr lang="en-GB" dirty="0"/>
              <a:t> </a:t>
            </a:r>
            <a:r>
              <a:rPr lang="en-GB" dirty="0" err="1"/>
              <a:t>bija</a:t>
            </a:r>
            <a:r>
              <a:rPr lang="en-GB" dirty="0"/>
              <a:t> </a:t>
            </a:r>
            <a:r>
              <a:rPr lang="en-GB" dirty="0" err="1"/>
              <a:t>sajūta</a:t>
            </a:r>
            <a:r>
              <a:rPr lang="en-GB" dirty="0"/>
              <a:t> </a:t>
            </a:r>
            <a:r>
              <a:rPr lang="en-GB" dirty="0" err="1"/>
              <a:t>aktīvi</a:t>
            </a:r>
            <a:r>
              <a:rPr lang="en-GB" dirty="0"/>
              <a:t> </a:t>
            </a:r>
            <a:r>
              <a:rPr lang="en-GB" dirty="0" err="1"/>
              <a:t>klausīties</a:t>
            </a:r>
            <a:r>
              <a:rPr lang="en-GB" dirty="0"/>
              <a:t>? Kas </a:t>
            </a:r>
            <a:r>
              <a:rPr lang="en-GB" dirty="0" err="1"/>
              <a:t>sanāca</a:t>
            </a:r>
            <a:r>
              <a:rPr lang="en-GB" dirty="0"/>
              <a:t> </a:t>
            </a:r>
            <a:r>
              <a:rPr lang="en-GB" dirty="0" err="1"/>
              <a:t>viegli</a:t>
            </a:r>
            <a:r>
              <a:rPr lang="en-GB" dirty="0"/>
              <a:t>, kas </a:t>
            </a:r>
            <a:r>
              <a:rPr lang="en-GB" dirty="0" err="1"/>
              <a:t>grūtāk</a:t>
            </a:r>
            <a:r>
              <a:rPr lang="en-GB" dirty="0"/>
              <a:t>?</a:t>
            </a:r>
          </a:p>
          <a:p>
            <a:r>
              <a:rPr lang="en-GB" dirty="0"/>
              <a:t>Kuras </a:t>
            </a:r>
            <a:r>
              <a:rPr lang="en-GB" dirty="0" err="1"/>
              <a:t>aktīvās</a:t>
            </a:r>
            <a:r>
              <a:rPr lang="en-GB" dirty="0"/>
              <a:t> </a:t>
            </a:r>
            <a:r>
              <a:rPr lang="en-GB" dirty="0" err="1"/>
              <a:t>klausīšanās</a:t>
            </a:r>
            <a:r>
              <a:rPr lang="en-GB" dirty="0"/>
              <a:t> </a:t>
            </a:r>
            <a:r>
              <a:rPr lang="en-GB" dirty="0" err="1"/>
              <a:t>metodes</a:t>
            </a:r>
            <a:r>
              <a:rPr lang="en-GB" dirty="0"/>
              <a:t> </a:t>
            </a:r>
            <a:r>
              <a:rPr lang="en-GB" dirty="0" err="1"/>
              <a:t>jums</a:t>
            </a:r>
            <a:r>
              <a:rPr lang="en-GB" dirty="0"/>
              <a:t> </a:t>
            </a:r>
            <a:r>
              <a:rPr lang="en-GB" dirty="0" err="1"/>
              <a:t>palīdzēja</a:t>
            </a:r>
            <a:r>
              <a:rPr lang="en-GB" dirty="0"/>
              <a:t> </a:t>
            </a:r>
            <a:r>
              <a:rPr lang="en-GB" dirty="0" err="1"/>
              <a:t>justies</a:t>
            </a:r>
            <a:r>
              <a:rPr lang="en-GB" dirty="0"/>
              <a:t> </a:t>
            </a:r>
            <a:r>
              <a:rPr lang="en-GB" dirty="0" err="1"/>
              <a:t>vissadzirdētākajiem</a:t>
            </a:r>
            <a:r>
              <a:rPr lang="en-GB" dirty="0"/>
              <a:t>? </a:t>
            </a:r>
            <a:r>
              <a:rPr lang="en-GB" dirty="0" err="1"/>
              <a:t>Kādas</a:t>
            </a:r>
            <a:r>
              <a:rPr lang="en-GB" dirty="0"/>
              <a:t> </a:t>
            </a:r>
            <a:r>
              <a:rPr lang="en-GB" dirty="0" err="1"/>
              <a:t>varbūt</a:t>
            </a:r>
            <a:r>
              <a:rPr lang="en-GB" dirty="0"/>
              <a:t> </a:t>
            </a:r>
            <a:r>
              <a:rPr lang="en-GB" dirty="0" err="1"/>
              <a:t>traucēja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2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BF8F33-1289-09C3-06E1-1F35F84BD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7" y="3823187"/>
            <a:ext cx="3290887" cy="2452687"/>
          </a:xfrm>
        </p:spPr>
        <p:txBody>
          <a:bodyPr anchor="ctr">
            <a:normAutofit/>
          </a:bodyPr>
          <a:lstStyle/>
          <a:p>
            <a:r>
              <a:rPr lang="lv-LV" sz="3600" dirty="0"/>
              <a:t>2. aktivitāte. Cieņpilnas komunikācijas principi</a:t>
            </a:r>
            <a:endParaRPr lang="en-GB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87EA38-08F0-504D-3549-15D952404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62" b="28875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C3ED0-D5AE-F91E-83FC-6030459FC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662" y="3752850"/>
            <a:ext cx="8731733" cy="310514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1. </a:t>
            </a:r>
            <a:r>
              <a:rPr lang="en-GB" sz="2400" dirty="0" err="1"/>
              <a:t>Novērojums</a:t>
            </a:r>
            <a:r>
              <a:rPr lang="en-GB" sz="2400" dirty="0"/>
              <a:t>: </a:t>
            </a:r>
            <a:r>
              <a:rPr lang="en-GB" sz="2400" dirty="0" err="1"/>
              <a:t>Novērot</a:t>
            </a:r>
            <a:r>
              <a:rPr lang="en-GB" sz="2400" dirty="0"/>
              <a:t> bez </a:t>
            </a:r>
            <a:r>
              <a:rPr lang="en-GB" sz="2400" dirty="0" err="1"/>
              <a:t>vērtējuma</a:t>
            </a:r>
            <a:r>
              <a:rPr lang="en-GB" sz="2400" dirty="0"/>
              <a:t> un </a:t>
            </a:r>
            <a:r>
              <a:rPr lang="en-GB" sz="2400" dirty="0" err="1"/>
              <a:t>sprieduma</a:t>
            </a:r>
            <a:r>
              <a:rPr lang="en-GB" sz="2400" dirty="0"/>
              <a:t> </a:t>
            </a:r>
            <a:r>
              <a:rPr lang="en-GB" sz="2400" dirty="0" err="1"/>
              <a:t>izteikšanas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r>
              <a:rPr lang="en-GB" sz="2400" dirty="0"/>
              <a:t>2. </a:t>
            </a:r>
            <a:r>
              <a:rPr lang="en-GB" sz="2400" dirty="0" err="1"/>
              <a:t>Emocija</a:t>
            </a:r>
            <a:r>
              <a:rPr lang="en-GB" sz="2400" dirty="0"/>
              <a:t>: </a:t>
            </a:r>
            <a:r>
              <a:rPr lang="en-GB" sz="2400" dirty="0" err="1"/>
              <a:t>Sajust</a:t>
            </a:r>
            <a:r>
              <a:rPr lang="en-GB" sz="2400" dirty="0"/>
              <a:t>, </a:t>
            </a:r>
            <a:r>
              <a:rPr lang="en-GB" sz="2400" dirty="0" err="1"/>
              <a:t>apzināties</a:t>
            </a:r>
            <a:r>
              <a:rPr lang="en-GB" sz="2400" dirty="0"/>
              <a:t> un </a:t>
            </a:r>
            <a:r>
              <a:rPr lang="en-GB" sz="2400" dirty="0" err="1"/>
              <a:t>izteikt</a:t>
            </a:r>
            <a:r>
              <a:rPr lang="en-GB" sz="2400" dirty="0"/>
              <a:t> </a:t>
            </a:r>
            <a:r>
              <a:rPr lang="en-GB" sz="2400" dirty="0" err="1"/>
              <a:t>emocijas</a:t>
            </a:r>
            <a:r>
              <a:rPr lang="en-GB" sz="2400" dirty="0"/>
              <a:t>, kas </a:t>
            </a:r>
            <a:r>
              <a:rPr lang="en-GB" sz="2400" dirty="0" err="1"/>
              <a:t>ar</a:t>
            </a:r>
            <a:r>
              <a:rPr lang="en-GB" sz="2400" dirty="0"/>
              <a:t> to </a:t>
            </a:r>
            <a:r>
              <a:rPr lang="en-GB" sz="2400" dirty="0" err="1"/>
              <a:t>saistās</a:t>
            </a:r>
            <a:r>
              <a:rPr lang="en-GB" sz="2400" dirty="0"/>
              <a:t>, ko </a:t>
            </a:r>
            <a:r>
              <a:rPr lang="en-GB" sz="2400" dirty="0" err="1"/>
              <a:t>mēs</a:t>
            </a:r>
            <a:r>
              <a:rPr lang="en-GB" sz="2400" dirty="0"/>
              <a:t> </a:t>
            </a:r>
            <a:r>
              <a:rPr lang="en-GB" sz="2400" dirty="0" err="1"/>
              <a:t>novērojam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3. </a:t>
            </a:r>
            <a:r>
              <a:rPr lang="en-GB" sz="2400" dirty="0" err="1"/>
              <a:t>Vajadzība</a:t>
            </a:r>
            <a:r>
              <a:rPr lang="en-GB" sz="2400" dirty="0"/>
              <a:t>: </a:t>
            </a:r>
            <a:r>
              <a:rPr lang="en-GB" sz="2400" dirty="0" err="1"/>
              <a:t>Saprast</a:t>
            </a:r>
            <a:r>
              <a:rPr lang="en-GB" sz="2400" dirty="0"/>
              <a:t> un </a:t>
            </a:r>
            <a:r>
              <a:rPr lang="en-GB" sz="2400" dirty="0" err="1"/>
              <a:t>izteikt</a:t>
            </a:r>
            <a:r>
              <a:rPr lang="en-GB" sz="2400" dirty="0"/>
              <a:t> </a:t>
            </a:r>
            <a:r>
              <a:rPr lang="en-GB" sz="2400" dirty="0" err="1"/>
              <a:t>vajadzības</a:t>
            </a:r>
            <a:r>
              <a:rPr lang="en-GB" sz="2400" dirty="0"/>
              <a:t>, no </a:t>
            </a:r>
            <a:r>
              <a:rPr lang="en-GB" sz="2400" dirty="0" err="1"/>
              <a:t>kurām</a:t>
            </a:r>
            <a:r>
              <a:rPr lang="en-GB" sz="2400" dirty="0"/>
              <a:t> </a:t>
            </a:r>
            <a:r>
              <a:rPr lang="en-GB" sz="2400" dirty="0" err="1"/>
              <a:t>šīs</a:t>
            </a:r>
            <a:r>
              <a:rPr lang="en-GB" sz="2400" dirty="0"/>
              <a:t> </a:t>
            </a:r>
            <a:r>
              <a:rPr lang="en-GB" sz="2400" dirty="0" err="1"/>
              <a:t>emocijas</a:t>
            </a:r>
            <a:r>
              <a:rPr lang="en-GB" sz="2400" dirty="0"/>
              <a:t> </a:t>
            </a:r>
            <a:r>
              <a:rPr lang="en-GB" sz="2400" dirty="0" err="1"/>
              <a:t>rodas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4. </a:t>
            </a:r>
            <a:r>
              <a:rPr lang="en-GB" sz="2400" dirty="0" err="1"/>
              <a:t>Lūgums</a:t>
            </a:r>
            <a:r>
              <a:rPr lang="en-GB" sz="2400" dirty="0"/>
              <a:t>: </a:t>
            </a:r>
            <a:r>
              <a:rPr lang="en-GB" sz="2400" dirty="0" err="1"/>
              <a:t>Formulēt</a:t>
            </a:r>
            <a:r>
              <a:rPr lang="en-GB" sz="2400" dirty="0"/>
              <a:t> </a:t>
            </a:r>
            <a:r>
              <a:rPr lang="en-GB" sz="2400" dirty="0" err="1"/>
              <a:t>konkrētus</a:t>
            </a:r>
            <a:r>
              <a:rPr lang="en-GB" sz="2400" dirty="0"/>
              <a:t> </a:t>
            </a:r>
            <a:r>
              <a:rPr lang="en-GB" sz="2400" dirty="0" err="1"/>
              <a:t>pārrunājamus</a:t>
            </a:r>
            <a:r>
              <a:rPr lang="en-GB" sz="2400" dirty="0"/>
              <a:t> </a:t>
            </a:r>
            <a:r>
              <a:rPr lang="en-GB" sz="2400" dirty="0" err="1"/>
              <a:t>lūgumus</a:t>
            </a:r>
            <a:r>
              <a:rPr lang="en-GB" sz="2400" dirty="0"/>
              <a:t>, kas </a:t>
            </a:r>
            <a:r>
              <a:rPr lang="en-GB" sz="2400" dirty="0" err="1"/>
              <a:t>ir</a:t>
            </a:r>
            <a:r>
              <a:rPr lang="en-GB" sz="2400" dirty="0"/>
              <a:t> </a:t>
            </a:r>
            <a:r>
              <a:rPr lang="en-GB" sz="2400" dirty="0" err="1"/>
              <a:t>balstīti</a:t>
            </a:r>
            <a:r>
              <a:rPr lang="en-GB" sz="2400" dirty="0"/>
              <a:t> </a:t>
            </a:r>
            <a:r>
              <a:rPr lang="en-GB" sz="2400" dirty="0" err="1"/>
              <a:t>vajadzībās</a:t>
            </a:r>
            <a:r>
              <a:rPr lang="en-GB" sz="2400" dirty="0"/>
              <a:t> un  </a:t>
            </a:r>
            <a:r>
              <a:rPr lang="en-GB" sz="2400" dirty="0" err="1"/>
              <a:t>lūguma</a:t>
            </a:r>
            <a:r>
              <a:rPr lang="en-GB" sz="2400" dirty="0"/>
              <a:t> </a:t>
            </a:r>
            <a:r>
              <a:rPr lang="en-GB" sz="2400" dirty="0" err="1"/>
              <a:t>adresātam</a:t>
            </a:r>
            <a:r>
              <a:rPr lang="en-GB" sz="2400" dirty="0"/>
              <a:t> </a:t>
            </a:r>
            <a:r>
              <a:rPr lang="en-GB" sz="2400" dirty="0" err="1"/>
              <a:t>sniedz</a:t>
            </a:r>
            <a:r>
              <a:rPr lang="en-GB" sz="2400" dirty="0"/>
              <a:t> </a:t>
            </a:r>
            <a:r>
              <a:rPr lang="en-GB" sz="2400" dirty="0" err="1"/>
              <a:t>iespēju</a:t>
            </a:r>
            <a:r>
              <a:rPr lang="en-GB" sz="2400" dirty="0"/>
              <a:t> </a:t>
            </a:r>
            <a:r>
              <a:rPr lang="en-GB" sz="2400" dirty="0" err="1"/>
              <a:t>tos</a:t>
            </a:r>
            <a:r>
              <a:rPr lang="en-GB" sz="2400" dirty="0"/>
              <a:t> </a:t>
            </a:r>
            <a:r>
              <a:rPr lang="en-GB" sz="2400" dirty="0" err="1"/>
              <a:t>izpildīt</a:t>
            </a:r>
            <a:r>
              <a:rPr lang="en-GB" sz="2400" dirty="0"/>
              <a:t> </a:t>
            </a:r>
            <a:r>
              <a:rPr lang="en-GB" sz="2400" dirty="0" err="1"/>
              <a:t>vai</a:t>
            </a:r>
            <a:r>
              <a:rPr lang="en-GB" sz="2400" dirty="0"/>
              <a:t> </a:t>
            </a:r>
            <a:r>
              <a:rPr lang="en-GB" sz="2400" dirty="0" err="1"/>
              <a:t>neizpildīt</a:t>
            </a:r>
            <a:r>
              <a:rPr lang="en-GB" sz="2400" dirty="0"/>
              <a:t>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939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05FDC-C086-E141-AB4C-14597425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 fontScale="90000"/>
          </a:bodyPr>
          <a:lstStyle/>
          <a:p>
            <a:r>
              <a:rPr lang="lv-LV" sz="4100" dirty="0">
                <a:solidFill>
                  <a:srgbClr val="FFFFFF"/>
                </a:solidFill>
              </a:rPr>
              <a:t>1. Vai apgalvojumā tiek izteikts tikai novērojums, bez vērtējuma?</a:t>
            </a:r>
            <a:br>
              <a:rPr lang="lv-LV" sz="4100" dirty="0">
                <a:solidFill>
                  <a:srgbClr val="FFFFFF"/>
                </a:solidFill>
              </a:rPr>
            </a:br>
            <a:endParaRPr lang="en-GB" sz="4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35E4-76F2-1B3A-511D-5BAD6EE4B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dirty="0"/>
              <a:t>a) “Jānis vakar bija dusmīgs bez jebkāda iemesla.”</a:t>
            </a:r>
          </a:p>
          <a:p>
            <a:pPr marL="0" indent="0">
              <a:buNone/>
            </a:pPr>
            <a:r>
              <a:rPr lang="lv-LV" dirty="0"/>
              <a:t>b) “Vecāki nejautāja manu viedokli par to, kā pavadīsim brīvdienas.”</a:t>
            </a:r>
          </a:p>
          <a:p>
            <a:pPr marL="0" indent="0">
              <a:buNone/>
            </a:pPr>
            <a:r>
              <a:rPr lang="lv-LV" dirty="0"/>
              <a:t>c) “Kad sarunājos ar savu māti, viņa nepārtraukti sūdzas.”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BBBB4-66B1-6298-5E3B-076F3CE6B989}"/>
              </a:ext>
            </a:extLst>
          </p:cNvPr>
          <p:cNvSpPr txBox="1"/>
          <p:nvPr/>
        </p:nvSpPr>
        <p:spPr>
          <a:xfrm>
            <a:off x="3200758" y="268400"/>
            <a:ext cx="8807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3600" dirty="0"/>
              <a:t>3. aktivitāte. Cieņpilnas komunikācijas treniņš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429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57AD7-59AD-45F9-3AA6-40D068B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2. Vai šajā apgalvojumā ir izteiktas jūtas un vajadzības?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B8D6-C3DD-0C99-1ED1-C96382F69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dirty="0"/>
              <a:t>a)	“Esmu vīlies. Tu solīji to izdarīt, bet tu to neizdarīji.“</a:t>
            </a:r>
          </a:p>
          <a:p>
            <a:pPr marL="0" indent="0">
              <a:buNone/>
            </a:pPr>
            <a:r>
              <a:rPr lang="lv-LV" dirty="0"/>
              <a:t>b)	“Kad tu kļūsti dusmīgs, man paliek bail.”</a:t>
            </a:r>
          </a:p>
          <a:p>
            <a:pPr marL="0" indent="0">
              <a:buNone/>
            </a:pPr>
            <a:r>
              <a:rPr lang="lv-LV" dirty="0"/>
              <a:t>c) 	“Es kļūstu dusmīgs kad tu šādi runā; tavi vārdi skan kā apvainojums, un man rodas iespaids, ka tu mani nerespektē.”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8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F3450-2FC9-6259-C39D-C7F2CB30D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3. </a:t>
            </a:r>
            <a:r>
              <a:rPr lang="en-GB" dirty="0" err="1">
                <a:solidFill>
                  <a:srgbClr val="FFFFFF"/>
                </a:solidFill>
              </a:rPr>
              <a:t>Kādas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vajadzības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slēpjas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aiz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šiem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izteicieniem</a:t>
            </a:r>
            <a:r>
              <a:rPr lang="en-GB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EC614-FF30-9542-B582-77C4E5C2C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dirty="0"/>
              <a:t>a)	“Šis ir garlaicīgi.”</a:t>
            </a:r>
          </a:p>
          <a:p>
            <a:pPr marL="0" indent="0">
              <a:buNone/>
            </a:pPr>
            <a:r>
              <a:rPr lang="lv-LV" dirty="0"/>
              <a:t>b)	“Pārējie zina vairāk par šo tēmu nekā es.”</a:t>
            </a:r>
          </a:p>
          <a:p>
            <a:pPr marL="0" indent="0">
              <a:buNone/>
            </a:pPr>
            <a:r>
              <a:rPr lang="lv-LV" dirty="0"/>
              <a:t>c)	“Viņa ir bezatbildīga! Mums bija noruna, ka padosim ziņu, ja kāds nevar ierasties.”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3DF8-616D-0C34-B38A-99F60812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Refleksija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0D663-D778-1F96-F34F-3F8B417327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/>
              <a:t>Kurus no klausīšanās / komunikācijas padomiem tu vēlies turpmāk mēģināt pielietot savā ikdienā?</a:t>
            </a:r>
            <a:endParaRPr lang="en-GB" sz="4000" dirty="0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211DC6C3-AA99-4232-741B-CF8A01243EE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6541988"/>
              </p:ext>
            </p:extLst>
          </p:nvPr>
        </p:nvGraphicFramePr>
        <p:xfrm>
          <a:off x="6095035" y="-55261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192B1B87-794C-9B7C-1AC4-6207B4C13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206429"/>
              </p:ext>
            </p:extLst>
          </p:nvPr>
        </p:nvGraphicFramePr>
        <p:xfrm>
          <a:off x="6093106" y="2701442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7050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d8bb90-b1cb-4fe5-8892-66ea2dba031d">
      <Terms xmlns="http://schemas.microsoft.com/office/infopath/2007/PartnerControls"/>
    </lcf76f155ced4ddcb4097134ff3c332f>
    <TaxCatchAll xmlns="42849b6b-6ccc-423c-92da-67f4062e20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6" ma:contentTypeDescription="Create a new document." ma:contentTypeScope="" ma:versionID="571b03ae4377786757485918a54e474a">
  <xsd:schema xmlns:xsd="http://www.w3.org/2001/XMLSchema" xmlns:xs="http://www.w3.org/2001/XMLSchema" xmlns:p="http://schemas.microsoft.com/office/2006/metadata/properties" xmlns:ns2="bcd8bb90-b1cb-4fe5-8892-66ea2dba031d" xmlns:ns3="42849b6b-6ccc-423c-92da-67f4062e2063" targetNamespace="http://schemas.microsoft.com/office/2006/metadata/properties" ma:root="true" ma:fieldsID="639a6aa6a6d3da091d81b4fa4e441d15" ns2:_="" ns3:_="">
    <xsd:import namespace="bcd8bb90-b1cb-4fe5-8892-66ea2dba031d"/>
    <xsd:import namespace="42849b6b-6ccc-423c-92da-67f4062e20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49b6b-6ccc-423c-92da-67f4062e2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85402-e8ca-4c71-ae72-366be4a03c8e}" ma:internalName="TaxCatchAll" ma:showField="CatchAllData" ma:web="42849b6b-6ccc-423c-92da-67f4062e20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6E863-549E-4B8A-AB5C-B50BE4193B78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bcd8bb90-b1cb-4fe5-8892-66ea2dba031d"/>
    <ds:schemaRef ds:uri="http://schemas.microsoft.com/office/infopath/2007/PartnerControls"/>
    <ds:schemaRef ds:uri="http://schemas.openxmlformats.org/package/2006/metadata/core-properties"/>
    <ds:schemaRef ds:uri="42849b6b-6ccc-423c-92da-67f4062e206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73C0561-0ED2-48C7-A9B8-EB3FF5ACE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415827-0EDD-4962-8BA8-DF0DDA001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42849b6b-6ccc-423c-92da-67f4062e2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676</Words>
  <Application>Microsoft Office PowerPoint</Application>
  <PresentationFormat>Platekrāna</PresentationFormat>
  <Paragraphs>66</Paragraphs>
  <Slides>10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1" baseType="lpstr">
      <vt:lpstr>Office dizains</vt:lpstr>
      <vt:lpstr>11. klase 2. modulis: Plaukstošas attiecības Tēma: Kāds es esmu un vēlos būt attiecībās? 1. nodarbība: Komunikācijas kultūra</vt:lpstr>
      <vt:lpstr>Ierosme. Saprašanās termometrs</vt:lpstr>
      <vt:lpstr>1. aktivitāte. Dzirdēt vai sadzirdēt: aktīvā klausīšanās</vt:lpstr>
      <vt:lpstr>Uzdevums par aktīvo klausīšanos </vt:lpstr>
      <vt:lpstr>2. aktivitāte. Cieņpilnas komunikācijas principi</vt:lpstr>
      <vt:lpstr>1. Vai apgalvojumā tiek izteikts tikai novērojums, bez vērtējuma? </vt:lpstr>
      <vt:lpstr>2. Vai šajā apgalvojumā ir izteiktas jūtas un vajadzības?</vt:lpstr>
      <vt:lpstr>3. Kādas vajadzības slēpjas aiz šiem izteicieniem?</vt:lpstr>
      <vt:lpstr>Refleksija</vt:lpstr>
      <vt:lpstr>Tikumiskās audzināšanas programma «e-TAP+»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Manuels Fernandezs</dc:creator>
  <cp:lastModifiedBy>Manuels Hoakins Fernandess-Gonsaless</cp:lastModifiedBy>
  <cp:revision>66</cp:revision>
  <dcterms:created xsi:type="dcterms:W3CDTF">2021-06-29T10:55:51Z</dcterms:created>
  <dcterms:modified xsi:type="dcterms:W3CDTF">2023-10-26T16:48:50Z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  <property fmtid="{D5CDD505-2E9C-101B-9397-08002B2CF9AE}" pid="3" name="MediaServiceImageTags">
    <vt:lpwstr/>
  </property>
</Properties>
</file>