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999DC2-FBD0-41E0-BB7A-D790E3A3093D}" v="15" dt="2023-10-04T14:15:51.632"/>
    <p1510:client id="{777F1B0B-34EF-451E-9383-CCCC119F5117}" v="1" dt="2023-10-26T17:09:16.5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īcija Marija Keiša" userId="S::pk16017@edu.lu.lv::79222a25-1493-4ff1-9e73-4c0253e16833" providerId="AD" clId="Web-{48CB3F47-1824-4D63-9ED2-BC94B08962DD}"/>
    <pc:docChg chg="modSld">
      <pc:chgData name="Patrīcija Marija Keiša" userId="S::pk16017@edu.lu.lv::79222a25-1493-4ff1-9e73-4c0253e16833" providerId="AD" clId="Web-{48CB3F47-1824-4D63-9ED2-BC94B08962DD}" dt="2023-04-21T15:20:55.894" v="63"/>
      <pc:docMkLst>
        <pc:docMk/>
      </pc:docMkLst>
      <pc:sldChg chg="addSp delSp modSp mod setBg">
        <pc:chgData name="Patrīcija Marija Keiša" userId="S::pk16017@edu.lu.lv::79222a25-1493-4ff1-9e73-4c0253e16833" providerId="AD" clId="Web-{48CB3F47-1824-4D63-9ED2-BC94B08962DD}" dt="2023-04-21T15:13:18.265" v="5"/>
        <pc:sldMkLst>
          <pc:docMk/>
          <pc:sldMk cId="1230155545" sldId="257"/>
        </pc:sldMkLst>
        <pc:spChg chg="mod">
          <ac:chgData name="Patrīcija Marija Keiša" userId="S::pk16017@edu.lu.lv::79222a25-1493-4ff1-9e73-4c0253e16833" providerId="AD" clId="Web-{48CB3F47-1824-4D63-9ED2-BC94B08962DD}" dt="2023-04-21T15:13:18.265" v="5"/>
          <ac:spMkLst>
            <pc:docMk/>
            <pc:sldMk cId="1230155545" sldId="257"/>
            <ac:spMk id="2" creationId="{113EC399-75D5-46C3-9B45-FE17252B0780}"/>
          </ac:spMkLst>
        </pc:spChg>
        <pc:spChg chg="mod">
          <ac:chgData name="Patrīcija Marija Keiša" userId="S::pk16017@edu.lu.lv::79222a25-1493-4ff1-9e73-4c0253e16833" providerId="AD" clId="Web-{48CB3F47-1824-4D63-9ED2-BC94B08962DD}" dt="2023-04-21T15:13:18.265" v="5"/>
          <ac:spMkLst>
            <pc:docMk/>
            <pc:sldMk cId="1230155545" sldId="257"/>
            <ac:spMk id="3" creationId="{6332C34D-5735-47D5-B218-A0A68ADE6AD5}"/>
          </ac:spMkLst>
        </pc:spChg>
        <pc:spChg chg="add del">
          <ac:chgData name="Patrīcija Marija Keiša" userId="S::pk16017@edu.lu.lv::79222a25-1493-4ff1-9e73-4c0253e16833" providerId="AD" clId="Web-{48CB3F47-1824-4D63-9ED2-BC94B08962DD}" dt="2023-04-21T15:13:18.249" v="4"/>
          <ac:spMkLst>
            <pc:docMk/>
            <pc:sldMk cId="1230155545" sldId="257"/>
            <ac:spMk id="9" creationId="{8FC9BE17-9A7B-462D-AE50-3D8777387304}"/>
          </ac:spMkLst>
        </pc:spChg>
        <pc:spChg chg="add del">
          <ac:chgData name="Patrīcija Marija Keiša" userId="S::pk16017@edu.lu.lv::79222a25-1493-4ff1-9e73-4c0253e16833" providerId="AD" clId="Web-{48CB3F47-1824-4D63-9ED2-BC94B08962DD}" dt="2023-04-21T15:13:18.249" v="4"/>
          <ac:spMkLst>
            <pc:docMk/>
            <pc:sldMk cId="1230155545" sldId="257"/>
            <ac:spMk id="11" creationId="{3EBE8569-6AEC-4B8C-8D53-2DE337CDBA65}"/>
          </ac:spMkLst>
        </pc:spChg>
        <pc:spChg chg="add del">
          <ac:chgData name="Patrīcija Marija Keiša" userId="S::pk16017@edu.lu.lv::79222a25-1493-4ff1-9e73-4c0253e16833" providerId="AD" clId="Web-{48CB3F47-1824-4D63-9ED2-BC94B08962DD}" dt="2023-04-21T15:13:18.249" v="4"/>
          <ac:spMkLst>
            <pc:docMk/>
            <pc:sldMk cId="1230155545" sldId="257"/>
            <ac:spMk id="13" creationId="{55D4142C-5077-457F-A6AD-3FECFDB39685}"/>
          </ac:spMkLst>
        </pc:spChg>
        <pc:spChg chg="add del">
          <ac:chgData name="Patrīcija Marija Keiša" userId="S::pk16017@edu.lu.lv::79222a25-1493-4ff1-9e73-4c0253e16833" providerId="AD" clId="Web-{48CB3F47-1824-4D63-9ED2-BC94B08962DD}" dt="2023-04-21T15:13:18.249" v="4"/>
          <ac:spMkLst>
            <pc:docMk/>
            <pc:sldMk cId="1230155545" sldId="257"/>
            <ac:spMk id="15" creationId="{7A5F0580-5EE9-419F-96EE-B6529EF6E7D0}"/>
          </ac:spMkLst>
        </pc:spChg>
        <pc:spChg chg="add">
          <ac:chgData name="Patrīcija Marija Keiša" userId="S::pk16017@edu.lu.lv::79222a25-1493-4ff1-9e73-4c0253e16833" providerId="AD" clId="Web-{48CB3F47-1824-4D63-9ED2-BC94B08962DD}" dt="2023-04-21T15:13:18.265" v="5"/>
          <ac:spMkLst>
            <pc:docMk/>
            <pc:sldMk cId="1230155545" sldId="257"/>
            <ac:spMk id="17" creationId="{F13C74B1-5B17-4795-BED0-7140497B445A}"/>
          </ac:spMkLst>
        </pc:spChg>
        <pc:spChg chg="add">
          <ac:chgData name="Patrīcija Marija Keiša" userId="S::pk16017@edu.lu.lv::79222a25-1493-4ff1-9e73-4c0253e16833" providerId="AD" clId="Web-{48CB3F47-1824-4D63-9ED2-BC94B08962DD}" dt="2023-04-21T15:13:18.265" v="5"/>
          <ac:spMkLst>
            <pc:docMk/>
            <pc:sldMk cId="1230155545" sldId="257"/>
            <ac:spMk id="18" creationId="{D4974D33-8DC5-464E-8C6D-BE58F0669C17}"/>
          </ac:spMkLst>
        </pc:spChg>
        <pc:picChg chg="add mod ord">
          <ac:chgData name="Patrīcija Marija Keiša" userId="S::pk16017@edu.lu.lv::79222a25-1493-4ff1-9e73-4c0253e16833" providerId="AD" clId="Web-{48CB3F47-1824-4D63-9ED2-BC94B08962DD}" dt="2023-04-21T15:13:18.265" v="5"/>
          <ac:picMkLst>
            <pc:docMk/>
            <pc:sldMk cId="1230155545" sldId="257"/>
            <ac:picMk id="4" creationId="{B6772E2B-4D00-4409-3A50-F397A7B30B5D}"/>
          </ac:picMkLst>
        </pc:picChg>
      </pc:sldChg>
      <pc:sldChg chg="modSp mod setBg addAnim modAnim">
        <pc:chgData name="Patrīcija Marija Keiša" userId="S::pk16017@edu.lu.lv::79222a25-1493-4ff1-9e73-4c0253e16833" providerId="AD" clId="Web-{48CB3F47-1824-4D63-9ED2-BC94B08962DD}" dt="2023-04-21T15:16:52.517" v="37"/>
        <pc:sldMkLst>
          <pc:docMk/>
          <pc:sldMk cId="1607843570" sldId="259"/>
        </pc:sldMkLst>
        <pc:graphicFrameChg chg="mod modGraphic">
          <ac:chgData name="Patrīcija Marija Keiša" userId="S::pk16017@edu.lu.lv::79222a25-1493-4ff1-9e73-4c0253e16833" providerId="AD" clId="Web-{48CB3F47-1824-4D63-9ED2-BC94B08962DD}" dt="2023-04-21T15:16:52.517" v="37"/>
          <ac:graphicFrameMkLst>
            <pc:docMk/>
            <pc:sldMk cId="1607843570" sldId="259"/>
            <ac:graphicFrameMk id="4" creationId="{86B28719-A290-49DE-89CF-95C2948F59A2}"/>
          </ac:graphicFrameMkLst>
        </pc:graphicFrameChg>
      </pc:sldChg>
      <pc:sldChg chg="addSp delSp modSp mod setBg">
        <pc:chgData name="Patrīcija Marija Keiša" userId="S::pk16017@edu.lu.lv::79222a25-1493-4ff1-9e73-4c0253e16833" providerId="AD" clId="Web-{48CB3F47-1824-4D63-9ED2-BC94B08962DD}" dt="2023-04-21T15:19:48.175" v="59" actId="14100"/>
        <pc:sldMkLst>
          <pc:docMk/>
          <pc:sldMk cId="2081909034" sldId="260"/>
        </pc:sldMkLst>
        <pc:spChg chg="mod">
          <ac:chgData name="Patrīcija Marija Keiša" userId="S::pk16017@edu.lu.lv::79222a25-1493-4ff1-9e73-4c0253e16833" providerId="AD" clId="Web-{48CB3F47-1824-4D63-9ED2-BC94B08962DD}" dt="2023-04-21T15:19:07.674" v="50"/>
          <ac:spMkLst>
            <pc:docMk/>
            <pc:sldMk cId="2081909034" sldId="260"/>
            <ac:spMk id="2" creationId="{009625AF-4FD3-48DB-8AF0-ABE6F4815C32}"/>
          </ac:spMkLst>
        </pc:spChg>
        <pc:spChg chg="mod">
          <ac:chgData name="Patrīcija Marija Keiša" userId="S::pk16017@edu.lu.lv::79222a25-1493-4ff1-9e73-4c0253e16833" providerId="AD" clId="Web-{48CB3F47-1824-4D63-9ED2-BC94B08962DD}" dt="2023-04-21T15:19:48.175" v="59" actId="14100"/>
          <ac:spMkLst>
            <pc:docMk/>
            <pc:sldMk cId="2081909034" sldId="260"/>
            <ac:spMk id="3" creationId="{AE375976-C02B-4F62-8BD2-C0AEE432189A}"/>
          </ac:spMkLst>
        </pc:spChg>
        <pc:spChg chg="add del">
          <ac:chgData name="Patrīcija Marija Keiša" userId="S::pk16017@edu.lu.lv::79222a25-1493-4ff1-9e73-4c0253e16833" providerId="AD" clId="Web-{48CB3F47-1824-4D63-9ED2-BC94B08962DD}" dt="2023-04-21T15:19:07.659" v="49"/>
          <ac:spMkLst>
            <pc:docMk/>
            <pc:sldMk cId="2081909034" sldId="260"/>
            <ac:spMk id="9" creationId="{45D37F4E-DDB4-456B-97E0-9937730A039F}"/>
          </ac:spMkLst>
        </pc:spChg>
        <pc:spChg chg="add del">
          <ac:chgData name="Patrīcija Marija Keiša" userId="S::pk16017@edu.lu.lv::79222a25-1493-4ff1-9e73-4c0253e16833" providerId="AD" clId="Web-{48CB3F47-1824-4D63-9ED2-BC94B08962DD}" dt="2023-04-21T15:19:07.659" v="49"/>
          <ac:spMkLst>
            <pc:docMk/>
            <pc:sldMk cId="2081909034" sldId="260"/>
            <ac:spMk id="11" creationId="{B2DD41CD-8F47-4F56-AD12-4E2FF7696987}"/>
          </ac:spMkLst>
        </pc:spChg>
        <pc:spChg chg="add">
          <ac:chgData name="Patrīcija Marija Keiša" userId="S::pk16017@edu.lu.lv::79222a25-1493-4ff1-9e73-4c0253e16833" providerId="AD" clId="Web-{48CB3F47-1824-4D63-9ED2-BC94B08962DD}" dt="2023-04-21T15:19:07.674" v="50"/>
          <ac:spMkLst>
            <pc:docMk/>
            <pc:sldMk cId="2081909034" sldId="260"/>
            <ac:spMk id="13" creationId="{743AA782-23D1-4521-8CAD-47662984AA08}"/>
          </ac:spMkLst>
        </pc:spChg>
        <pc:spChg chg="add">
          <ac:chgData name="Patrīcija Marija Keiša" userId="S::pk16017@edu.lu.lv::79222a25-1493-4ff1-9e73-4c0253e16833" providerId="AD" clId="Web-{48CB3F47-1824-4D63-9ED2-BC94B08962DD}" dt="2023-04-21T15:19:07.674" v="50"/>
          <ac:spMkLst>
            <pc:docMk/>
            <pc:sldMk cId="2081909034" sldId="260"/>
            <ac:spMk id="14" creationId="{650D18FE-0824-4A46-B22C-A86B52E5780A}"/>
          </ac:spMkLst>
        </pc:spChg>
        <pc:picChg chg="add mod">
          <ac:chgData name="Patrīcija Marija Keiša" userId="S::pk16017@edu.lu.lv::79222a25-1493-4ff1-9e73-4c0253e16833" providerId="AD" clId="Web-{48CB3F47-1824-4D63-9ED2-BC94B08962DD}" dt="2023-04-21T15:19:07.674" v="50"/>
          <ac:picMkLst>
            <pc:docMk/>
            <pc:sldMk cId="2081909034" sldId="260"/>
            <ac:picMk id="4" creationId="{2505D62E-16B9-75E5-A6BF-46B0DCF7F6A4}"/>
          </ac:picMkLst>
        </pc:picChg>
      </pc:sldChg>
      <pc:sldChg chg="addSp modSp mod setBg">
        <pc:chgData name="Patrīcija Marija Keiša" userId="S::pk16017@edu.lu.lv::79222a25-1493-4ff1-9e73-4c0253e16833" providerId="AD" clId="Web-{48CB3F47-1824-4D63-9ED2-BC94B08962DD}" dt="2023-04-21T15:20:26.003" v="61"/>
        <pc:sldMkLst>
          <pc:docMk/>
          <pc:sldMk cId="3883299968" sldId="261"/>
        </pc:sldMkLst>
        <pc:spChg chg="mod">
          <ac:chgData name="Patrīcija Marija Keiša" userId="S::pk16017@edu.lu.lv::79222a25-1493-4ff1-9e73-4c0253e16833" providerId="AD" clId="Web-{48CB3F47-1824-4D63-9ED2-BC94B08962DD}" dt="2023-04-21T15:20:26.003" v="61"/>
          <ac:spMkLst>
            <pc:docMk/>
            <pc:sldMk cId="3883299968" sldId="261"/>
            <ac:spMk id="2" creationId="{988B207D-3FBB-4936-8239-27B0A4865EA9}"/>
          </ac:spMkLst>
        </pc:spChg>
        <pc:spChg chg="mod">
          <ac:chgData name="Patrīcija Marija Keiša" userId="S::pk16017@edu.lu.lv::79222a25-1493-4ff1-9e73-4c0253e16833" providerId="AD" clId="Web-{48CB3F47-1824-4D63-9ED2-BC94B08962DD}" dt="2023-04-21T15:20:26.003" v="61"/>
          <ac:spMkLst>
            <pc:docMk/>
            <pc:sldMk cId="3883299968" sldId="261"/>
            <ac:spMk id="3" creationId="{9FEEC1C6-0AFC-44CA-ABEC-12DC197B03B6}"/>
          </ac:spMkLst>
        </pc:spChg>
        <pc:spChg chg="add">
          <ac:chgData name="Patrīcija Marija Keiša" userId="S::pk16017@edu.lu.lv::79222a25-1493-4ff1-9e73-4c0253e16833" providerId="AD" clId="Web-{48CB3F47-1824-4D63-9ED2-BC94B08962DD}" dt="2023-04-21T15:20:26.003" v="61"/>
          <ac:spMkLst>
            <pc:docMk/>
            <pc:sldMk cId="3883299968" sldId="261"/>
            <ac:spMk id="10" creationId="{7FF47CB7-972F-479F-A36D-9E72D26EC8DA}"/>
          </ac:spMkLst>
        </pc:spChg>
        <pc:spChg chg="add">
          <ac:chgData name="Patrīcija Marija Keiša" userId="S::pk16017@edu.lu.lv::79222a25-1493-4ff1-9e73-4c0253e16833" providerId="AD" clId="Web-{48CB3F47-1824-4D63-9ED2-BC94B08962DD}" dt="2023-04-21T15:20:26.003" v="61"/>
          <ac:spMkLst>
            <pc:docMk/>
            <pc:sldMk cId="3883299968" sldId="261"/>
            <ac:spMk id="12" creationId="{0D153B68-5844-490D-8E67-F616D6D721CA}"/>
          </ac:spMkLst>
        </pc:spChg>
        <pc:spChg chg="add">
          <ac:chgData name="Patrīcija Marija Keiša" userId="S::pk16017@edu.lu.lv::79222a25-1493-4ff1-9e73-4c0253e16833" providerId="AD" clId="Web-{48CB3F47-1824-4D63-9ED2-BC94B08962DD}" dt="2023-04-21T15:20:26.003" v="61"/>
          <ac:spMkLst>
            <pc:docMk/>
            <pc:sldMk cId="3883299968" sldId="261"/>
            <ac:spMk id="14" creationId="{9A0D773F-7A7D-4DBB-9DEA-86BB8B8F4BC8}"/>
          </ac:spMkLst>
        </pc:spChg>
        <pc:picChg chg="add mod">
          <ac:chgData name="Patrīcija Marija Keiša" userId="S::pk16017@edu.lu.lv::79222a25-1493-4ff1-9e73-4c0253e16833" providerId="AD" clId="Web-{48CB3F47-1824-4D63-9ED2-BC94B08962DD}" dt="2023-04-21T15:20:26.003" v="61"/>
          <ac:picMkLst>
            <pc:docMk/>
            <pc:sldMk cId="3883299968" sldId="261"/>
            <ac:picMk id="5" creationId="{1D22432E-2494-AE40-1CD8-5D9778794190}"/>
          </ac:picMkLst>
        </pc:picChg>
      </pc:sldChg>
      <pc:sldChg chg="mod setBg">
        <pc:chgData name="Patrīcija Marija Keiša" userId="S::pk16017@edu.lu.lv::79222a25-1493-4ff1-9e73-4c0253e16833" providerId="AD" clId="Web-{48CB3F47-1824-4D63-9ED2-BC94B08962DD}" dt="2023-04-21T15:20:52.097" v="62"/>
        <pc:sldMkLst>
          <pc:docMk/>
          <pc:sldMk cId="2289882170" sldId="262"/>
        </pc:sldMkLst>
      </pc:sldChg>
      <pc:sldChg chg="mod setBg">
        <pc:chgData name="Patrīcija Marija Keiša" userId="S::pk16017@edu.lu.lv::79222a25-1493-4ff1-9e73-4c0253e16833" providerId="AD" clId="Web-{48CB3F47-1824-4D63-9ED2-BC94B08962DD}" dt="2023-04-21T15:20:55.894" v="63"/>
        <pc:sldMkLst>
          <pc:docMk/>
          <pc:sldMk cId="1391480157" sldId="263"/>
        </pc:sldMkLst>
      </pc:sldChg>
    </pc:docChg>
  </pc:docChgLst>
  <pc:docChgLst>
    <pc:chgData name="Manuels Hoakins Fernandess-Gonsaless" userId="S::mf08052@edu.lu.lv::90e28fec-564e-43b0-9c13-1b12e1cad7dc" providerId="AD" clId="Web-{777F1B0B-34EF-451E-9383-CCCC119F5117}"/>
    <pc:docChg chg="modSld">
      <pc:chgData name="Manuels Hoakins Fernandess-Gonsaless" userId="S::mf08052@edu.lu.lv::90e28fec-564e-43b0-9c13-1b12e1cad7dc" providerId="AD" clId="Web-{777F1B0B-34EF-451E-9383-CCCC119F5117}" dt="2023-10-26T17:09:16.543" v="0" actId="20577"/>
      <pc:docMkLst>
        <pc:docMk/>
      </pc:docMkLst>
      <pc:sldChg chg="modSp">
        <pc:chgData name="Manuels Hoakins Fernandess-Gonsaless" userId="S::mf08052@edu.lu.lv::90e28fec-564e-43b0-9c13-1b12e1cad7dc" providerId="AD" clId="Web-{777F1B0B-34EF-451E-9383-CCCC119F5117}" dt="2023-10-26T17:09:16.543" v="0" actId="20577"/>
        <pc:sldMkLst>
          <pc:docMk/>
          <pc:sldMk cId="2592969653" sldId="256"/>
        </pc:sldMkLst>
        <pc:spChg chg="mod">
          <ac:chgData name="Manuels Hoakins Fernandess-Gonsaless" userId="S::mf08052@edu.lu.lv::90e28fec-564e-43b0-9c13-1b12e1cad7dc" providerId="AD" clId="Web-{777F1B0B-34EF-451E-9383-CCCC119F5117}" dt="2023-10-26T17:09:16.543" v="0" actId="20577"/>
          <ac:spMkLst>
            <pc:docMk/>
            <pc:sldMk cId="2592969653" sldId="256"/>
            <ac:spMk id="2" creationId="{45F9EF60-A8E6-425F-870C-F44EC6141DD0}"/>
          </ac:spMkLst>
        </pc:spChg>
      </pc:sldChg>
    </pc:docChg>
  </pc:docChgLst>
  <pc:docChgLst>
    <pc:chgData name="Manuels Hoakins Fernandess-Gonsaless" userId="90e28fec-564e-43b0-9c13-1b12e1cad7dc" providerId="ADAL" clId="{54999DC2-FBD0-41E0-BB7A-D790E3A3093D}"/>
    <pc:docChg chg="undo custSel addSld modSld modMainMaster">
      <pc:chgData name="Manuels Hoakins Fernandess-Gonsaless" userId="90e28fec-564e-43b0-9c13-1b12e1cad7dc" providerId="ADAL" clId="{54999DC2-FBD0-41E0-BB7A-D790E3A3093D}" dt="2023-10-04T14:16:21.966" v="348" actId="478"/>
      <pc:docMkLst>
        <pc:docMk/>
      </pc:docMkLst>
      <pc:sldChg chg="addSp delSp modSp mod setBg addAnim modAnim">
        <pc:chgData name="Manuels Hoakins Fernandess-Gonsaless" userId="90e28fec-564e-43b0-9c13-1b12e1cad7dc" providerId="ADAL" clId="{54999DC2-FBD0-41E0-BB7A-D790E3A3093D}" dt="2023-10-04T14:16:00.053" v="347" actId="14100"/>
        <pc:sldMkLst>
          <pc:docMk/>
          <pc:sldMk cId="2592969653" sldId="256"/>
        </pc:sldMkLst>
        <pc:spChg chg="mod">
          <ac:chgData name="Manuels Hoakins Fernandess-Gonsaless" userId="90e28fec-564e-43b0-9c13-1b12e1cad7dc" providerId="ADAL" clId="{54999DC2-FBD0-41E0-BB7A-D790E3A3093D}" dt="2023-10-04T14:16:00.053" v="347" actId="14100"/>
          <ac:spMkLst>
            <pc:docMk/>
            <pc:sldMk cId="2592969653" sldId="256"/>
            <ac:spMk id="2" creationId="{45F9EF60-A8E6-425F-870C-F44EC6141DD0}"/>
          </ac:spMkLst>
        </pc:spChg>
        <pc:spChg chg="mod">
          <ac:chgData name="Manuels Hoakins Fernandess-Gonsaless" userId="90e28fec-564e-43b0-9c13-1b12e1cad7dc" providerId="ADAL" clId="{54999DC2-FBD0-41E0-BB7A-D790E3A3093D}" dt="2023-10-04T14:15:55.191" v="346" actId="1076"/>
          <ac:spMkLst>
            <pc:docMk/>
            <pc:sldMk cId="2592969653" sldId="256"/>
            <ac:spMk id="3" creationId="{A3FF2741-A011-4065-B2FC-71ADEEAF6049}"/>
          </ac:spMkLst>
        </pc:spChg>
        <pc:spChg chg="add">
          <ac:chgData name="Manuels Hoakins Fernandess-Gonsaless" userId="90e28fec-564e-43b0-9c13-1b12e1cad7dc" providerId="ADAL" clId="{54999DC2-FBD0-41E0-BB7A-D790E3A3093D}" dt="2023-10-04T14:15:03.577" v="331" actId="26606"/>
          <ac:spMkLst>
            <pc:docMk/>
            <pc:sldMk cId="2592969653" sldId="256"/>
            <ac:spMk id="11" creationId="{06DA9DF9-31F7-4056-B42E-878CC92417B8}"/>
          </ac:spMkLst>
        </pc:spChg>
        <pc:picChg chg="del">
          <ac:chgData name="Manuels Hoakins Fernandess-Gonsaless" userId="90e28fec-564e-43b0-9c13-1b12e1cad7dc" providerId="ADAL" clId="{54999DC2-FBD0-41E0-BB7A-D790E3A3093D}" dt="2023-10-04T14:14:55.947" v="330" actId="478"/>
          <ac:picMkLst>
            <pc:docMk/>
            <pc:sldMk cId="2592969653" sldId="256"/>
            <ac:picMk id="4" creationId="{B9BEAA5C-6C9C-4003-8FF5-D647DDA97D2F}"/>
          </ac:picMkLst>
        </pc:picChg>
        <pc:picChg chg="add mod">
          <ac:chgData name="Manuels Hoakins Fernandess-Gonsaless" userId="90e28fec-564e-43b0-9c13-1b12e1cad7dc" providerId="ADAL" clId="{54999DC2-FBD0-41E0-BB7A-D790E3A3093D}" dt="2023-10-04T14:15:03.577" v="331" actId="26606"/>
          <ac:picMkLst>
            <pc:docMk/>
            <pc:sldMk cId="2592969653" sldId="256"/>
            <ac:picMk id="6" creationId="{6EB3F978-ADB0-EA47-36B7-D2306D2C2DD9}"/>
          </ac:picMkLst>
        </pc:picChg>
      </pc:sldChg>
      <pc:sldChg chg="modSp mod">
        <pc:chgData name="Manuels Hoakins Fernandess-Gonsaless" userId="90e28fec-564e-43b0-9c13-1b12e1cad7dc" providerId="ADAL" clId="{54999DC2-FBD0-41E0-BB7A-D790E3A3093D}" dt="2023-10-04T09:16:14.076" v="4" actId="27636"/>
        <pc:sldMkLst>
          <pc:docMk/>
          <pc:sldMk cId="1230155545" sldId="257"/>
        </pc:sldMkLst>
        <pc:spChg chg="mod">
          <ac:chgData name="Manuels Hoakins Fernandess-Gonsaless" userId="90e28fec-564e-43b0-9c13-1b12e1cad7dc" providerId="ADAL" clId="{54999DC2-FBD0-41E0-BB7A-D790E3A3093D}" dt="2023-10-04T09:16:14.076" v="4" actId="27636"/>
          <ac:spMkLst>
            <pc:docMk/>
            <pc:sldMk cId="1230155545" sldId="257"/>
            <ac:spMk id="3" creationId="{6332C34D-5735-47D5-B218-A0A68ADE6AD5}"/>
          </ac:spMkLst>
        </pc:spChg>
      </pc:sldChg>
      <pc:sldChg chg="delSp mod">
        <pc:chgData name="Manuels Hoakins Fernandess-Gonsaless" userId="90e28fec-564e-43b0-9c13-1b12e1cad7dc" providerId="ADAL" clId="{54999DC2-FBD0-41E0-BB7A-D790E3A3093D}" dt="2023-10-04T14:16:21.966" v="348" actId="478"/>
        <pc:sldMkLst>
          <pc:docMk/>
          <pc:sldMk cId="591148582" sldId="258"/>
        </pc:sldMkLst>
        <pc:picChg chg="del">
          <ac:chgData name="Manuels Hoakins Fernandess-Gonsaless" userId="90e28fec-564e-43b0-9c13-1b12e1cad7dc" providerId="ADAL" clId="{54999DC2-FBD0-41E0-BB7A-D790E3A3093D}" dt="2023-10-04T14:16:21.966" v="348" actId="478"/>
          <ac:picMkLst>
            <pc:docMk/>
            <pc:sldMk cId="591148582" sldId="258"/>
            <ac:picMk id="6" creationId="{6722149E-1ED3-4BB2-9C94-30499C5AEF29}"/>
          </ac:picMkLst>
        </pc:picChg>
      </pc:sldChg>
      <pc:sldChg chg="addSp delSp modSp mod">
        <pc:chgData name="Manuels Hoakins Fernandess-Gonsaless" userId="90e28fec-564e-43b0-9c13-1b12e1cad7dc" providerId="ADAL" clId="{54999DC2-FBD0-41E0-BB7A-D790E3A3093D}" dt="2023-10-04T09:21:34.799" v="29" actId="14100"/>
        <pc:sldMkLst>
          <pc:docMk/>
          <pc:sldMk cId="2081909034" sldId="260"/>
        </pc:sldMkLst>
        <pc:spChg chg="mod">
          <ac:chgData name="Manuels Hoakins Fernandess-Gonsaless" userId="90e28fec-564e-43b0-9c13-1b12e1cad7dc" providerId="ADAL" clId="{54999DC2-FBD0-41E0-BB7A-D790E3A3093D}" dt="2023-10-04T09:20:18.524" v="15" actId="26606"/>
          <ac:spMkLst>
            <pc:docMk/>
            <pc:sldMk cId="2081909034" sldId="260"/>
            <ac:spMk id="2" creationId="{009625AF-4FD3-48DB-8AF0-ABE6F4815C32}"/>
          </ac:spMkLst>
        </pc:spChg>
        <pc:spChg chg="mod">
          <ac:chgData name="Manuels Hoakins Fernandess-Gonsaless" userId="90e28fec-564e-43b0-9c13-1b12e1cad7dc" providerId="ADAL" clId="{54999DC2-FBD0-41E0-BB7A-D790E3A3093D}" dt="2023-10-04T09:21:34.799" v="29" actId="14100"/>
          <ac:spMkLst>
            <pc:docMk/>
            <pc:sldMk cId="2081909034" sldId="260"/>
            <ac:spMk id="3" creationId="{AE375976-C02B-4F62-8BD2-C0AEE432189A}"/>
          </ac:spMkLst>
        </pc:spChg>
        <pc:spChg chg="del">
          <ac:chgData name="Manuels Hoakins Fernandess-Gonsaless" userId="90e28fec-564e-43b0-9c13-1b12e1cad7dc" providerId="ADAL" clId="{54999DC2-FBD0-41E0-BB7A-D790E3A3093D}" dt="2023-10-04T09:20:18.524" v="15" actId="26606"/>
          <ac:spMkLst>
            <pc:docMk/>
            <pc:sldMk cId="2081909034" sldId="260"/>
            <ac:spMk id="13" creationId="{743AA782-23D1-4521-8CAD-47662984AA08}"/>
          </ac:spMkLst>
        </pc:spChg>
        <pc:spChg chg="del">
          <ac:chgData name="Manuels Hoakins Fernandess-Gonsaless" userId="90e28fec-564e-43b0-9c13-1b12e1cad7dc" providerId="ADAL" clId="{54999DC2-FBD0-41E0-BB7A-D790E3A3093D}" dt="2023-10-04T09:20:18.524" v="15" actId="26606"/>
          <ac:spMkLst>
            <pc:docMk/>
            <pc:sldMk cId="2081909034" sldId="260"/>
            <ac:spMk id="14" creationId="{650D18FE-0824-4A46-B22C-A86B52E5780A}"/>
          </ac:spMkLst>
        </pc:spChg>
        <pc:spChg chg="add">
          <ac:chgData name="Manuels Hoakins Fernandess-Gonsaless" userId="90e28fec-564e-43b0-9c13-1b12e1cad7dc" providerId="ADAL" clId="{54999DC2-FBD0-41E0-BB7A-D790E3A3093D}" dt="2023-10-04T09:20:18.524" v="15" actId="26606"/>
          <ac:spMkLst>
            <pc:docMk/>
            <pc:sldMk cId="2081909034" sldId="260"/>
            <ac:spMk id="19" creationId="{45D37F4E-DDB4-456B-97E0-9937730A039F}"/>
          </ac:spMkLst>
        </pc:spChg>
        <pc:spChg chg="add">
          <ac:chgData name="Manuels Hoakins Fernandess-Gonsaless" userId="90e28fec-564e-43b0-9c13-1b12e1cad7dc" providerId="ADAL" clId="{54999DC2-FBD0-41E0-BB7A-D790E3A3093D}" dt="2023-10-04T09:20:18.524" v="15" actId="26606"/>
          <ac:spMkLst>
            <pc:docMk/>
            <pc:sldMk cId="2081909034" sldId="260"/>
            <ac:spMk id="21" creationId="{B2DD41CD-8F47-4F56-AD12-4E2FF7696987}"/>
          </ac:spMkLst>
        </pc:spChg>
        <pc:picChg chg="mod">
          <ac:chgData name="Manuels Hoakins Fernandess-Gonsaless" userId="90e28fec-564e-43b0-9c13-1b12e1cad7dc" providerId="ADAL" clId="{54999DC2-FBD0-41E0-BB7A-D790E3A3093D}" dt="2023-10-04T09:20:25.410" v="17" actId="1076"/>
          <ac:picMkLst>
            <pc:docMk/>
            <pc:sldMk cId="2081909034" sldId="260"/>
            <ac:picMk id="4" creationId="{2505D62E-16B9-75E5-A6BF-46B0DCF7F6A4}"/>
          </ac:picMkLst>
        </pc:picChg>
      </pc:sldChg>
      <pc:sldChg chg="addSp delSp modSp mod">
        <pc:chgData name="Manuels Hoakins Fernandess-Gonsaless" userId="90e28fec-564e-43b0-9c13-1b12e1cad7dc" providerId="ADAL" clId="{54999DC2-FBD0-41E0-BB7A-D790E3A3093D}" dt="2023-10-04T09:30:02.739" v="46" actId="27636"/>
        <pc:sldMkLst>
          <pc:docMk/>
          <pc:sldMk cId="3883299968" sldId="261"/>
        </pc:sldMkLst>
        <pc:spChg chg="mod">
          <ac:chgData name="Manuels Hoakins Fernandess-Gonsaless" userId="90e28fec-564e-43b0-9c13-1b12e1cad7dc" providerId="ADAL" clId="{54999DC2-FBD0-41E0-BB7A-D790E3A3093D}" dt="2023-10-04T09:30:02.739" v="46" actId="27636"/>
          <ac:spMkLst>
            <pc:docMk/>
            <pc:sldMk cId="3883299968" sldId="261"/>
            <ac:spMk id="3" creationId="{9FEEC1C6-0AFC-44CA-ABEC-12DC197B03B6}"/>
          </ac:spMkLst>
        </pc:spChg>
        <pc:spChg chg="add del">
          <ac:chgData name="Manuels Hoakins Fernandess-Gonsaless" userId="90e28fec-564e-43b0-9c13-1b12e1cad7dc" providerId="ADAL" clId="{54999DC2-FBD0-41E0-BB7A-D790E3A3093D}" dt="2023-10-04T09:29:42.206" v="36" actId="22"/>
          <ac:spMkLst>
            <pc:docMk/>
            <pc:sldMk cId="3883299968" sldId="261"/>
            <ac:spMk id="8" creationId="{667D715C-083A-ED35-72D8-DA9BD49C0817}"/>
          </ac:spMkLst>
        </pc:spChg>
        <pc:spChg chg="add mod">
          <ac:chgData name="Manuels Hoakins Fernandess-Gonsaless" userId="90e28fec-564e-43b0-9c13-1b12e1cad7dc" providerId="ADAL" clId="{54999DC2-FBD0-41E0-BB7A-D790E3A3093D}" dt="2023-10-04T09:29:56.157" v="42" actId="14100"/>
          <ac:spMkLst>
            <pc:docMk/>
            <pc:sldMk cId="3883299968" sldId="261"/>
            <ac:spMk id="11" creationId="{1D958242-7279-C2FD-522A-FF29136FC8DF}"/>
          </ac:spMkLst>
        </pc:spChg>
        <pc:picChg chg="mod">
          <ac:chgData name="Manuels Hoakins Fernandess-Gonsaless" userId="90e28fec-564e-43b0-9c13-1b12e1cad7dc" providerId="ADAL" clId="{54999DC2-FBD0-41E0-BB7A-D790E3A3093D}" dt="2023-10-04T09:29:25.040" v="34" actId="14826"/>
          <ac:picMkLst>
            <pc:docMk/>
            <pc:sldMk cId="3883299968" sldId="261"/>
            <ac:picMk id="5" creationId="{1D22432E-2494-AE40-1CD8-5D9778794190}"/>
          </ac:picMkLst>
        </pc:picChg>
        <pc:picChg chg="add del">
          <ac:chgData name="Manuels Hoakins Fernandess-Gonsaless" userId="90e28fec-564e-43b0-9c13-1b12e1cad7dc" providerId="ADAL" clId="{54999DC2-FBD0-41E0-BB7A-D790E3A3093D}" dt="2023-10-04T09:29:18.088" v="33" actId="22"/>
          <ac:picMkLst>
            <pc:docMk/>
            <pc:sldMk cId="3883299968" sldId="261"/>
            <ac:picMk id="6" creationId="{1E054C9C-0E45-7BFB-7542-49B3AB0368F9}"/>
          </ac:picMkLst>
        </pc:picChg>
      </pc:sldChg>
      <pc:sldChg chg="addSp delSp modSp mod">
        <pc:chgData name="Manuels Hoakins Fernandess-Gonsaless" userId="90e28fec-564e-43b0-9c13-1b12e1cad7dc" providerId="ADAL" clId="{54999DC2-FBD0-41E0-BB7A-D790E3A3093D}" dt="2023-10-04T14:06:54.172" v="287" actId="6549"/>
        <pc:sldMkLst>
          <pc:docMk/>
          <pc:sldMk cId="2289882170" sldId="262"/>
        </pc:sldMkLst>
        <pc:spChg chg="mod">
          <ac:chgData name="Manuels Hoakins Fernandess-Gonsaless" userId="90e28fec-564e-43b0-9c13-1b12e1cad7dc" providerId="ADAL" clId="{54999DC2-FBD0-41E0-BB7A-D790E3A3093D}" dt="2023-10-04T09:42:13.692" v="51" actId="26606"/>
          <ac:spMkLst>
            <pc:docMk/>
            <pc:sldMk cId="2289882170" sldId="262"/>
            <ac:spMk id="2" creationId="{D0E86AB9-DC83-4F8C-A45A-2C6E94F3578C}"/>
          </ac:spMkLst>
        </pc:spChg>
        <pc:spChg chg="mod">
          <ac:chgData name="Manuels Hoakins Fernandess-Gonsaless" userId="90e28fec-564e-43b0-9c13-1b12e1cad7dc" providerId="ADAL" clId="{54999DC2-FBD0-41E0-BB7A-D790E3A3093D}" dt="2023-10-04T14:06:54.172" v="287" actId="6549"/>
          <ac:spMkLst>
            <pc:docMk/>
            <pc:sldMk cId="2289882170" sldId="262"/>
            <ac:spMk id="3" creationId="{35E6B82E-ECB4-470F-8EB4-84972CF1E572}"/>
          </ac:spMkLst>
        </pc:spChg>
        <pc:spChg chg="add">
          <ac:chgData name="Manuels Hoakins Fernandess-Gonsaless" userId="90e28fec-564e-43b0-9c13-1b12e1cad7dc" providerId="ADAL" clId="{54999DC2-FBD0-41E0-BB7A-D790E3A3093D}" dt="2023-10-04T09:42:13.692" v="51" actId="26606"/>
          <ac:spMkLst>
            <pc:docMk/>
            <pc:sldMk cId="2289882170" sldId="262"/>
            <ac:spMk id="11" creationId="{04812C46-200A-4DEB-A05E-3ED6C68C2387}"/>
          </ac:spMkLst>
        </pc:spChg>
        <pc:spChg chg="add">
          <ac:chgData name="Manuels Hoakins Fernandess-Gonsaless" userId="90e28fec-564e-43b0-9c13-1b12e1cad7dc" providerId="ADAL" clId="{54999DC2-FBD0-41E0-BB7A-D790E3A3093D}" dt="2023-10-04T09:42:13.692" v="51" actId="26606"/>
          <ac:spMkLst>
            <pc:docMk/>
            <pc:sldMk cId="2289882170" sldId="262"/>
            <ac:spMk id="13" creationId="{D1EA859B-E555-4109-94F3-6700E046E008}"/>
          </ac:spMkLst>
        </pc:spChg>
        <pc:picChg chg="del">
          <ac:chgData name="Manuels Hoakins Fernandess-Gonsaless" userId="90e28fec-564e-43b0-9c13-1b12e1cad7dc" providerId="ADAL" clId="{54999DC2-FBD0-41E0-BB7A-D790E3A3093D}" dt="2023-10-04T09:41:18.438" v="49" actId="478"/>
          <ac:picMkLst>
            <pc:docMk/>
            <pc:sldMk cId="2289882170" sldId="262"/>
            <ac:picMk id="5" creationId="{6A798C12-F4BC-4B54-968D-765DCE54CE17}"/>
          </ac:picMkLst>
        </pc:picChg>
        <pc:picChg chg="add mod ord">
          <ac:chgData name="Manuels Hoakins Fernandess-Gonsaless" userId="90e28fec-564e-43b0-9c13-1b12e1cad7dc" providerId="ADAL" clId="{54999DC2-FBD0-41E0-BB7A-D790E3A3093D}" dt="2023-10-04T09:42:13.692" v="51" actId="26606"/>
          <ac:picMkLst>
            <pc:docMk/>
            <pc:sldMk cId="2289882170" sldId="262"/>
            <ac:picMk id="6" creationId="{B21C9C3F-B2B3-40BA-6466-F209627A9D21}"/>
          </ac:picMkLst>
        </pc:picChg>
      </pc:sldChg>
      <pc:sldChg chg="addSp delSp modSp new mod setBg modClrScheme chgLayout">
        <pc:chgData name="Manuels Hoakins Fernandess-Gonsaless" userId="90e28fec-564e-43b0-9c13-1b12e1cad7dc" providerId="ADAL" clId="{54999DC2-FBD0-41E0-BB7A-D790E3A3093D}" dt="2023-10-04T14:12:37.862" v="326" actId="5793"/>
        <pc:sldMkLst>
          <pc:docMk/>
          <pc:sldMk cId="1089445371" sldId="264"/>
        </pc:sldMkLst>
        <pc:spChg chg="mod ord">
          <ac:chgData name="Manuels Hoakins Fernandess-Gonsaless" userId="90e28fec-564e-43b0-9c13-1b12e1cad7dc" providerId="ADAL" clId="{54999DC2-FBD0-41E0-BB7A-D790E3A3093D}" dt="2023-10-04T14:12:37.862" v="326" actId="5793"/>
          <ac:spMkLst>
            <pc:docMk/>
            <pc:sldMk cId="1089445371" sldId="264"/>
            <ac:spMk id="2" creationId="{F726077C-F792-57E5-DDE8-48453A20D3A8}"/>
          </ac:spMkLst>
        </pc:spChg>
        <pc:spChg chg="del mod ord">
          <ac:chgData name="Manuels Hoakins Fernandess-Gonsaless" userId="90e28fec-564e-43b0-9c13-1b12e1cad7dc" providerId="ADAL" clId="{54999DC2-FBD0-41E0-BB7A-D790E3A3093D}" dt="2023-10-04T09:57:57.884" v="130" actId="700"/>
          <ac:spMkLst>
            <pc:docMk/>
            <pc:sldMk cId="1089445371" sldId="264"/>
            <ac:spMk id="3" creationId="{C341F94E-AA14-046E-C3CC-4BDFB1C41D01}"/>
          </ac:spMkLst>
        </pc:spChg>
        <pc:spChg chg="add del mod ord">
          <ac:chgData name="Manuels Hoakins Fernandess-Gonsaless" userId="90e28fec-564e-43b0-9c13-1b12e1cad7dc" providerId="ADAL" clId="{54999DC2-FBD0-41E0-BB7A-D790E3A3093D}" dt="2023-10-04T09:58:00.912" v="131" actId="22"/>
          <ac:spMkLst>
            <pc:docMk/>
            <pc:sldMk cId="1089445371" sldId="264"/>
            <ac:spMk id="4" creationId="{72377A5D-C8D6-AC28-7650-4208BF0720CC}"/>
          </ac:spMkLst>
        </pc:spChg>
        <pc:spChg chg="add mod ord">
          <ac:chgData name="Manuels Hoakins Fernandess-Gonsaless" userId="90e28fec-564e-43b0-9c13-1b12e1cad7dc" providerId="ADAL" clId="{54999DC2-FBD0-41E0-BB7A-D790E3A3093D}" dt="2023-10-04T14:12:05.631" v="307" actId="27636"/>
          <ac:spMkLst>
            <pc:docMk/>
            <pc:sldMk cId="1089445371" sldId="264"/>
            <ac:spMk id="5" creationId="{57203FC9-7416-25FD-C79A-BEF750B2C7D6}"/>
          </ac:spMkLst>
        </pc:spChg>
        <pc:spChg chg="add del">
          <ac:chgData name="Manuels Hoakins Fernandess-Gonsaless" userId="90e28fec-564e-43b0-9c13-1b12e1cad7dc" providerId="ADAL" clId="{54999DC2-FBD0-41E0-BB7A-D790E3A3093D}" dt="2023-10-04T10:01:28.027" v="230" actId="478"/>
          <ac:spMkLst>
            <pc:docMk/>
            <pc:sldMk cId="1089445371" sldId="264"/>
            <ac:spMk id="9" creationId="{758AA301-352D-CE0A-3638-5C801FB9694D}"/>
          </ac:spMkLst>
        </pc:spChg>
        <pc:spChg chg="add mod">
          <ac:chgData name="Manuels Hoakins Fernandess-Gonsaless" userId="90e28fec-564e-43b0-9c13-1b12e1cad7dc" providerId="ADAL" clId="{54999DC2-FBD0-41E0-BB7A-D790E3A3093D}" dt="2023-10-04T14:12:05.631" v="306" actId="27636"/>
          <ac:spMkLst>
            <pc:docMk/>
            <pc:sldMk cId="1089445371" sldId="264"/>
            <ac:spMk id="11" creationId="{B3DECB28-A197-6F11-4FA5-306F4D3595FF}"/>
          </ac:spMkLst>
        </pc:spChg>
        <pc:spChg chg="add mod">
          <ac:chgData name="Manuels Hoakins Fernandess-Gonsaless" userId="90e28fec-564e-43b0-9c13-1b12e1cad7dc" providerId="ADAL" clId="{54999DC2-FBD0-41E0-BB7A-D790E3A3093D}" dt="2023-10-04T14:11:51.487" v="299" actId="1076"/>
          <ac:spMkLst>
            <pc:docMk/>
            <pc:sldMk cId="1089445371" sldId="264"/>
            <ac:spMk id="15" creationId="{E2B16BAA-F337-0E0D-5270-56B7B8CD90D1}"/>
          </ac:spMkLst>
        </pc:spChg>
        <pc:spChg chg="add">
          <ac:chgData name="Manuels Hoakins Fernandess-Gonsaless" userId="90e28fec-564e-43b0-9c13-1b12e1cad7dc" providerId="ADAL" clId="{54999DC2-FBD0-41E0-BB7A-D790E3A3093D}" dt="2023-10-04T14:11:28.952" v="288" actId="26606"/>
          <ac:spMkLst>
            <pc:docMk/>
            <pc:sldMk cId="1089445371" sldId="264"/>
            <ac:spMk id="20" creationId="{53B021B3-DE93-4AB7-8A18-CF5F1CED88B8}"/>
          </ac:spMkLst>
        </pc:spChg>
        <pc:spChg chg="add">
          <ac:chgData name="Manuels Hoakins Fernandess-Gonsaless" userId="90e28fec-564e-43b0-9c13-1b12e1cad7dc" providerId="ADAL" clId="{54999DC2-FBD0-41E0-BB7A-D790E3A3093D}" dt="2023-10-04T14:11:28.952" v="288" actId="26606"/>
          <ac:spMkLst>
            <pc:docMk/>
            <pc:sldMk cId="1089445371" sldId="264"/>
            <ac:spMk id="22" creationId="{52D502E5-F6B4-4D58-B4AE-FC466FF15EE8}"/>
          </ac:spMkLst>
        </pc:spChg>
        <pc:spChg chg="add">
          <ac:chgData name="Manuels Hoakins Fernandess-Gonsaless" userId="90e28fec-564e-43b0-9c13-1b12e1cad7dc" providerId="ADAL" clId="{54999DC2-FBD0-41E0-BB7A-D790E3A3093D}" dt="2023-10-04T14:11:28.952" v="288" actId="26606"/>
          <ac:spMkLst>
            <pc:docMk/>
            <pc:sldMk cId="1089445371" sldId="264"/>
            <ac:spMk id="24" creationId="{9DECDBF4-02B6-4BB4-B65B-B8107AD6A9E8}"/>
          </ac:spMkLst>
        </pc:spChg>
        <pc:picChg chg="add del mod ord">
          <ac:chgData name="Manuels Hoakins Fernandess-Gonsaless" userId="90e28fec-564e-43b0-9c13-1b12e1cad7dc" providerId="ADAL" clId="{54999DC2-FBD0-41E0-BB7A-D790E3A3093D}" dt="2023-10-04T10:01:15.112" v="226" actId="478"/>
          <ac:picMkLst>
            <pc:docMk/>
            <pc:sldMk cId="1089445371" sldId="264"/>
            <ac:picMk id="7" creationId="{DB701333-EAE7-B9A2-F2F4-267067AE8F22}"/>
          </ac:picMkLst>
        </pc:picChg>
        <pc:picChg chg="add mod">
          <ac:chgData name="Manuels Hoakins Fernandess-Gonsaless" userId="90e28fec-564e-43b0-9c13-1b12e1cad7dc" providerId="ADAL" clId="{54999DC2-FBD0-41E0-BB7A-D790E3A3093D}" dt="2023-10-04T14:11:53.774" v="300" actId="1076"/>
          <ac:picMkLst>
            <pc:docMk/>
            <pc:sldMk cId="1089445371" sldId="264"/>
            <ac:picMk id="13" creationId="{B70AAC6D-2383-0966-7F99-21BE24CCA11F}"/>
          </ac:picMkLst>
        </pc:picChg>
      </pc:sldChg>
      <pc:sldMasterChg chg="addSp modSp mod">
        <pc:chgData name="Manuels Hoakins Fernandess-Gonsaless" userId="90e28fec-564e-43b0-9c13-1b12e1cad7dc" providerId="ADAL" clId="{54999DC2-FBD0-41E0-BB7A-D790E3A3093D}" dt="2023-10-04T14:14:44.927" v="329" actId="1076"/>
        <pc:sldMasterMkLst>
          <pc:docMk/>
          <pc:sldMasterMk cId="3049302763" sldId="2147483648"/>
        </pc:sldMasterMkLst>
        <pc:picChg chg="add mod">
          <ac:chgData name="Manuels Hoakins Fernandess-Gonsaless" userId="90e28fec-564e-43b0-9c13-1b12e1cad7dc" providerId="ADAL" clId="{54999DC2-FBD0-41E0-BB7A-D790E3A3093D}" dt="2023-10-04T14:14:44.927" v="329" actId="1076"/>
          <ac:picMkLst>
            <pc:docMk/>
            <pc:sldMasterMk cId="3049302763" sldId="2147483648"/>
            <ac:picMk id="9" creationId="{06A3C99C-D35F-8F97-5E1C-D3B8784EEED3}"/>
          </ac:picMkLst>
        </pc:pic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7E3204-68C0-41D2-BBAF-0AA2A1FB504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lv-LV"/>
        </a:p>
      </dgm:t>
    </dgm:pt>
    <dgm:pt modelId="{3D672BE5-D312-4203-8420-2D6895156128}">
      <dgm:prSet phldrT="[Text]"/>
      <dgm:spPr/>
      <dgm:t>
        <a:bodyPr/>
        <a:lstStyle/>
        <a:p>
          <a:r>
            <a:rPr lang="lv-LV" dirty="0"/>
            <a:t>1.</a:t>
          </a:r>
        </a:p>
      </dgm:t>
    </dgm:pt>
    <dgm:pt modelId="{9E9BD689-1E41-407C-8071-036ACF33EFA8}" type="parTrans" cxnId="{0922D481-54B0-4599-B11F-1682E25B941D}">
      <dgm:prSet/>
      <dgm:spPr/>
      <dgm:t>
        <a:bodyPr/>
        <a:lstStyle/>
        <a:p>
          <a:endParaRPr lang="lv-LV"/>
        </a:p>
      </dgm:t>
    </dgm:pt>
    <dgm:pt modelId="{5BF58370-DAA4-4671-B4FB-9A83E35F6587}" type="sibTrans" cxnId="{0922D481-54B0-4599-B11F-1682E25B941D}">
      <dgm:prSet/>
      <dgm:spPr/>
      <dgm:t>
        <a:bodyPr/>
        <a:lstStyle/>
        <a:p>
          <a:endParaRPr lang="lv-LV"/>
        </a:p>
      </dgm:t>
    </dgm:pt>
    <dgm:pt modelId="{25B5F75F-6B6C-4F43-9D42-FDFF90B0E635}">
      <dgm:prSet phldrT="[Text]"/>
      <dgm:spPr/>
      <dgm:t>
        <a:bodyPr/>
        <a:lstStyle/>
        <a:p>
          <a:r>
            <a:rPr lang="lv-LV" dirty="0"/>
            <a:t>2.</a:t>
          </a:r>
        </a:p>
      </dgm:t>
    </dgm:pt>
    <dgm:pt modelId="{9C9F76F0-6F48-4951-996B-B83699324690}" type="parTrans" cxnId="{76F313CA-8263-42B9-9705-3580D7E32652}">
      <dgm:prSet/>
      <dgm:spPr/>
      <dgm:t>
        <a:bodyPr/>
        <a:lstStyle/>
        <a:p>
          <a:endParaRPr lang="lv-LV"/>
        </a:p>
      </dgm:t>
    </dgm:pt>
    <dgm:pt modelId="{27098A28-A775-4CCA-A371-DED7393954D0}" type="sibTrans" cxnId="{76F313CA-8263-42B9-9705-3580D7E32652}">
      <dgm:prSet/>
      <dgm:spPr/>
      <dgm:t>
        <a:bodyPr/>
        <a:lstStyle/>
        <a:p>
          <a:endParaRPr lang="lv-LV"/>
        </a:p>
      </dgm:t>
    </dgm:pt>
    <dgm:pt modelId="{5596AAC2-FF69-4B8D-9166-0660152A6241}">
      <dgm:prSet phldrT="[Text]"/>
      <dgm:spPr/>
      <dgm:t>
        <a:bodyPr/>
        <a:lstStyle/>
        <a:p>
          <a:r>
            <a:rPr lang="lv-LV" dirty="0"/>
            <a:t>3.</a:t>
          </a:r>
        </a:p>
      </dgm:t>
    </dgm:pt>
    <dgm:pt modelId="{BB099610-6234-42FD-BF56-319079B8B8DD}" type="parTrans" cxnId="{D7B09AE6-9A58-4FCE-88B5-AA845D57CD90}">
      <dgm:prSet/>
      <dgm:spPr/>
      <dgm:t>
        <a:bodyPr/>
        <a:lstStyle/>
        <a:p>
          <a:endParaRPr lang="lv-LV"/>
        </a:p>
      </dgm:t>
    </dgm:pt>
    <dgm:pt modelId="{B41BA926-E36C-4144-86B0-69DBAFDD5BDB}" type="sibTrans" cxnId="{D7B09AE6-9A58-4FCE-88B5-AA845D57CD90}">
      <dgm:prSet/>
      <dgm:spPr/>
      <dgm:t>
        <a:bodyPr/>
        <a:lstStyle/>
        <a:p>
          <a:endParaRPr lang="lv-LV"/>
        </a:p>
      </dgm:t>
    </dgm:pt>
    <dgm:pt modelId="{ADC03C90-4587-48E9-B5AE-AC73FCCFF98E}" type="pres">
      <dgm:prSet presAssocID="{1A7E3204-68C0-41D2-BBAF-0AA2A1FB5044}" presName="linear" presStyleCnt="0">
        <dgm:presLayoutVars>
          <dgm:dir/>
          <dgm:animLvl val="lvl"/>
          <dgm:resizeHandles val="exact"/>
        </dgm:presLayoutVars>
      </dgm:prSet>
      <dgm:spPr/>
    </dgm:pt>
    <dgm:pt modelId="{258F3AA1-4A4B-4EAD-810E-4AF0FA82A896}" type="pres">
      <dgm:prSet presAssocID="{3D672BE5-D312-4203-8420-2D6895156128}" presName="parentLin" presStyleCnt="0"/>
      <dgm:spPr/>
    </dgm:pt>
    <dgm:pt modelId="{CB6417F1-583F-476E-AEDB-0A5B8B28FACD}" type="pres">
      <dgm:prSet presAssocID="{3D672BE5-D312-4203-8420-2D6895156128}" presName="parentLeftMargin" presStyleLbl="node1" presStyleIdx="0" presStyleCnt="3"/>
      <dgm:spPr/>
    </dgm:pt>
    <dgm:pt modelId="{F6592E65-DBF2-449C-A258-E470AB299EE6}" type="pres">
      <dgm:prSet presAssocID="{3D672BE5-D312-4203-8420-2D689515612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5DB72ED-4387-45CD-8DD2-570085A7D29D}" type="pres">
      <dgm:prSet presAssocID="{3D672BE5-D312-4203-8420-2D6895156128}" presName="negativeSpace" presStyleCnt="0"/>
      <dgm:spPr/>
    </dgm:pt>
    <dgm:pt modelId="{F72286DC-4693-42BF-8AD9-8222CA3C0554}" type="pres">
      <dgm:prSet presAssocID="{3D672BE5-D312-4203-8420-2D6895156128}" presName="childText" presStyleLbl="conFgAcc1" presStyleIdx="0" presStyleCnt="3">
        <dgm:presLayoutVars>
          <dgm:bulletEnabled val="1"/>
        </dgm:presLayoutVars>
      </dgm:prSet>
      <dgm:spPr/>
    </dgm:pt>
    <dgm:pt modelId="{592EB7DE-01A9-4876-9CC0-CA6EC6498B5C}" type="pres">
      <dgm:prSet presAssocID="{5BF58370-DAA4-4671-B4FB-9A83E35F6587}" presName="spaceBetweenRectangles" presStyleCnt="0"/>
      <dgm:spPr/>
    </dgm:pt>
    <dgm:pt modelId="{7EFF05C0-E31C-4CED-868A-4C5088DCECA6}" type="pres">
      <dgm:prSet presAssocID="{25B5F75F-6B6C-4F43-9D42-FDFF90B0E635}" presName="parentLin" presStyleCnt="0"/>
      <dgm:spPr/>
    </dgm:pt>
    <dgm:pt modelId="{5C82DF36-4D24-4F14-A7AE-E853BDB03727}" type="pres">
      <dgm:prSet presAssocID="{25B5F75F-6B6C-4F43-9D42-FDFF90B0E635}" presName="parentLeftMargin" presStyleLbl="node1" presStyleIdx="0" presStyleCnt="3"/>
      <dgm:spPr/>
    </dgm:pt>
    <dgm:pt modelId="{9D5FD335-02F1-47FC-A3C4-77C68AB57BE8}" type="pres">
      <dgm:prSet presAssocID="{25B5F75F-6B6C-4F43-9D42-FDFF90B0E63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29134CE-4E66-4336-B038-412BFDA799E1}" type="pres">
      <dgm:prSet presAssocID="{25B5F75F-6B6C-4F43-9D42-FDFF90B0E635}" presName="negativeSpace" presStyleCnt="0"/>
      <dgm:spPr/>
    </dgm:pt>
    <dgm:pt modelId="{F2A4B7B5-8825-4982-9D0D-45E29CB7B44E}" type="pres">
      <dgm:prSet presAssocID="{25B5F75F-6B6C-4F43-9D42-FDFF90B0E635}" presName="childText" presStyleLbl="conFgAcc1" presStyleIdx="1" presStyleCnt="3">
        <dgm:presLayoutVars>
          <dgm:bulletEnabled val="1"/>
        </dgm:presLayoutVars>
      </dgm:prSet>
      <dgm:spPr/>
    </dgm:pt>
    <dgm:pt modelId="{E09E0039-465E-4042-B919-AF18F8CC4D33}" type="pres">
      <dgm:prSet presAssocID="{27098A28-A775-4CCA-A371-DED7393954D0}" presName="spaceBetweenRectangles" presStyleCnt="0"/>
      <dgm:spPr/>
    </dgm:pt>
    <dgm:pt modelId="{425F3580-8CE3-4F6C-A9BC-2EA1A2047E7D}" type="pres">
      <dgm:prSet presAssocID="{5596AAC2-FF69-4B8D-9166-0660152A6241}" presName="parentLin" presStyleCnt="0"/>
      <dgm:spPr/>
    </dgm:pt>
    <dgm:pt modelId="{0F412BA8-7939-41C9-849B-A40D53F736B4}" type="pres">
      <dgm:prSet presAssocID="{5596AAC2-FF69-4B8D-9166-0660152A6241}" presName="parentLeftMargin" presStyleLbl="node1" presStyleIdx="1" presStyleCnt="3"/>
      <dgm:spPr/>
    </dgm:pt>
    <dgm:pt modelId="{1AA7BDA4-708C-4E60-87AE-62423DE07FE5}" type="pres">
      <dgm:prSet presAssocID="{5596AAC2-FF69-4B8D-9166-0660152A624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4EEDEBB-4A44-4FD8-A50C-98045B130013}" type="pres">
      <dgm:prSet presAssocID="{5596AAC2-FF69-4B8D-9166-0660152A6241}" presName="negativeSpace" presStyleCnt="0"/>
      <dgm:spPr/>
    </dgm:pt>
    <dgm:pt modelId="{67B43152-30EB-4870-8917-271DEC5E3952}" type="pres">
      <dgm:prSet presAssocID="{5596AAC2-FF69-4B8D-9166-0660152A624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A347606-85F6-4911-8901-53B6E5A9132C}" type="presOf" srcId="{3D672BE5-D312-4203-8420-2D6895156128}" destId="{CB6417F1-583F-476E-AEDB-0A5B8B28FACD}" srcOrd="0" destOrd="0" presId="urn:microsoft.com/office/officeart/2005/8/layout/list1"/>
    <dgm:cxn modelId="{0C50903A-F4D3-494B-BE5B-FC4BFE8F8844}" type="presOf" srcId="{1A7E3204-68C0-41D2-BBAF-0AA2A1FB5044}" destId="{ADC03C90-4587-48E9-B5AE-AC73FCCFF98E}" srcOrd="0" destOrd="0" presId="urn:microsoft.com/office/officeart/2005/8/layout/list1"/>
    <dgm:cxn modelId="{A1659B70-6851-4DAC-AA9E-53CF57BDFD21}" type="presOf" srcId="{25B5F75F-6B6C-4F43-9D42-FDFF90B0E635}" destId="{5C82DF36-4D24-4F14-A7AE-E853BDB03727}" srcOrd="0" destOrd="0" presId="urn:microsoft.com/office/officeart/2005/8/layout/list1"/>
    <dgm:cxn modelId="{0922D481-54B0-4599-B11F-1682E25B941D}" srcId="{1A7E3204-68C0-41D2-BBAF-0AA2A1FB5044}" destId="{3D672BE5-D312-4203-8420-2D6895156128}" srcOrd="0" destOrd="0" parTransId="{9E9BD689-1E41-407C-8071-036ACF33EFA8}" sibTransId="{5BF58370-DAA4-4671-B4FB-9A83E35F6587}"/>
    <dgm:cxn modelId="{FD0DDEB9-998C-4E87-A930-2C5BCAC574E2}" type="presOf" srcId="{25B5F75F-6B6C-4F43-9D42-FDFF90B0E635}" destId="{9D5FD335-02F1-47FC-A3C4-77C68AB57BE8}" srcOrd="1" destOrd="0" presId="urn:microsoft.com/office/officeart/2005/8/layout/list1"/>
    <dgm:cxn modelId="{4FBEF8C6-0203-4461-93CB-7C8152DBCB80}" type="presOf" srcId="{3D672BE5-D312-4203-8420-2D6895156128}" destId="{F6592E65-DBF2-449C-A258-E470AB299EE6}" srcOrd="1" destOrd="0" presId="urn:microsoft.com/office/officeart/2005/8/layout/list1"/>
    <dgm:cxn modelId="{C029ABC7-B7F2-4DD3-A5ED-D5B86BF5D7DE}" type="presOf" srcId="{5596AAC2-FF69-4B8D-9166-0660152A6241}" destId="{0F412BA8-7939-41C9-849B-A40D53F736B4}" srcOrd="0" destOrd="0" presId="urn:microsoft.com/office/officeart/2005/8/layout/list1"/>
    <dgm:cxn modelId="{76F313CA-8263-42B9-9705-3580D7E32652}" srcId="{1A7E3204-68C0-41D2-BBAF-0AA2A1FB5044}" destId="{25B5F75F-6B6C-4F43-9D42-FDFF90B0E635}" srcOrd="1" destOrd="0" parTransId="{9C9F76F0-6F48-4951-996B-B83699324690}" sibTransId="{27098A28-A775-4CCA-A371-DED7393954D0}"/>
    <dgm:cxn modelId="{A86E8BD3-C678-4056-9A7F-5F2141E5A9B7}" type="presOf" srcId="{5596AAC2-FF69-4B8D-9166-0660152A6241}" destId="{1AA7BDA4-708C-4E60-87AE-62423DE07FE5}" srcOrd="1" destOrd="0" presId="urn:microsoft.com/office/officeart/2005/8/layout/list1"/>
    <dgm:cxn modelId="{D7B09AE6-9A58-4FCE-88B5-AA845D57CD90}" srcId="{1A7E3204-68C0-41D2-BBAF-0AA2A1FB5044}" destId="{5596AAC2-FF69-4B8D-9166-0660152A6241}" srcOrd="2" destOrd="0" parTransId="{BB099610-6234-42FD-BF56-319079B8B8DD}" sibTransId="{B41BA926-E36C-4144-86B0-69DBAFDD5BDB}"/>
    <dgm:cxn modelId="{C43E692B-BFB6-4BF2-B7A6-87942F4BECED}" type="presParOf" srcId="{ADC03C90-4587-48E9-B5AE-AC73FCCFF98E}" destId="{258F3AA1-4A4B-4EAD-810E-4AF0FA82A896}" srcOrd="0" destOrd="0" presId="urn:microsoft.com/office/officeart/2005/8/layout/list1"/>
    <dgm:cxn modelId="{10CF55F7-E148-4B23-8423-FA902F68A8AA}" type="presParOf" srcId="{258F3AA1-4A4B-4EAD-810E-4AF0FA82A896}" destId="{CB6417F1-583F-476E-AEDB-0A5B8B28FACD}" srcOrd="0" destOrd="0" presId="urn:microsoft.com/office/officeart/2005/8/layout/list1"/>
    <dgm:cxn modelId="{8FFF3E21-1243-43A4-BD74-08ED01DF7961}" type="presParOf" srcId="{258F3AA1-4A4B-4EAD-810E-4AF0FA82A896}" destId="{F6592E65-DBF2-449C-A258-E470AB299EE6}" srcOrd="1" destOrd="0" presId="urn:microsoft.com/office/officeart/2005/8/layout/list1"/>
    <dgm:cxn modelId="{0EE5FEC5-0F6E-4861-B67B-62120F0241A7}" type="presParOf" srcId="{ADC03C90-4587-48E9-B5AE-AC73FCCFF98E}" destId="{05DB72ED-4387-45CD-8DD2-570085A7D29D}" srcOrd="1" destOrd="0" presId="urn:microsoft.com/office/officeart/2005/8/layout/list1"/>
    <dgm:cxn modelId="{823D93FE-540E-49AD-90EF-31AC231D18F1}" type="presParOf" srcId="{ADC03C90-4587-48E9-B5AE-AC73FCCFF98E}" destId="{F72286DC-4693-42BF-8AD9-8222CA3C0554}" srcOrd="2" destOrd="0" presId="urn:microsoft.com/office/officeart/2005/8/layout/list1"/>
    <dgm:cxn modelId="{36E4D8C9-99DE-4B7F-BF39-BC1DAD88FD18}" type="presParOf" srcId="{ADC03C90-4587-48E9-B5AE-AC73FCCFF98E}" destId="{592EB7DE-01A9-4876-9CC0-CA6EC6498B5C}" srcOrd="3" destOrd="0" presId="urn:microsoft.com/office/officeart/2005/8/layout/list1"/>
    <dgm:cxn modelId="{4D670AB1-54C8-4CB4-AB2B-569ABDD8A31D}" type="presParOf" srcId="{ADC03C90-4587-48E9-B5AE-AC73FCCFF98E}" destId="{7EFF05C0-E31C-4CED-868A-4C5088DCECA6}" srcOrd="4" destOrd="0" presId="urn:microsoft.com/office/officeart/2005/8/layout/list1"/>
    <dgm:cxn modelId="{A01A717C-381B-4477-91F8-EA3D16673AE6}" type="presParOf" srcId="{7EFF05C0-E31C-4CED-868A-4C5088DCECA6}" destId="{5C82DF36-4D24-4F14-A7AE-E853BDB03727}" srcOrd="0" destOrd="0" presId="urn:microsoft.com/office/officeart/2005/8/layout/list1"/>
    <dgm:cxn modelId="{50E96439-71A4-41F1-9F9A-1FB63EFA25D6}" type="presParOf" srcId="{7EFF05C0-E31C-4CED-868A-4C5088DCECA6}" destId="{9D5FD335-02F1-47FC-A3C4-77C68AB57BE8}" srcOrd="1" destOrd="0" presId="urn:microsoft.com/office/officeart/2005/8/layout/list1"/>
    <dgm:cxn modelId="{693020ED-9057-41DD-A5CB-900E82F2183D}" type="presParOf" srcId="{ADC03C90-4587-48E9-B5AE-AC73FCCFF98E}" destId="{429134CE-4E66-4336-B038-412BFDA799E1}" srcOrd="5" destOrd="0" presId="urn:microsoft.com/office/officeart/2005/8/layout/list1"/>
    <dgm:cxn modelId="{0C3997FE-6556-4575-BD30-0E0BF0657A07}" type="presParOf" srcId="{ADC03C90-4587-48E9-B5AE-AC73FCCFF98E}" destId="{F2A4B7B5-8825-4982-9D0D-45E29CB7B44E}" srcOrd="6" destOrd="0" presId="urn:microsoft.com/office/officeart/2005/8/layout/list1"/>
    <dgm:cxn modelId="{1387C213-3069-4091-BA36-7762B1136D3A}" type="presParOf" srcId="{ADC03C90-4587-48E9-B5AE-AC73FCCFF98E}" destId="{E09E0039-465E-4042-B919-AF18F8CC4D33}" srcOrd="7" destOrd="0" presId="urn:microsoft.com/office/officeart/2005/8/layout/list1"/>
    <dgm:cxn modelId="{6FA47D06-1E6F-439C-AC1D-D0F455C3F7BB}" type="presParOf" srcId="{ADC03C90-4587-48E9-B5AE-AC73FCCFF98E}" destId="{425F3580-8CE3-4F6C-A9BC-2EA1A2047E7D}" srcOrd="8" destOrd="0" presId="urn:microsoft.com/office/officeart/2005/8/layout/list1"/>
    <dgm:cxn modelId="{7E498A9A-FF88-4FD4-A686-537AFF3B9AC3}" type="presParOf" srcId="{425F3580-8CE3-4F6C-A9BC-2EA1A2047E7D}" destId="{0F412BA8-7939-41C9-849B-A40D53F736B4}" srcOrd="0" destOrd="0" presId="urn:microsoft.com/office/officeart/2005/8/layout/list1"/>
    <dgm:cxn modelId="{8454B8CA-59B6-4E9E-979F-93B87DC845C6}" type="presParOf" srcId="{425F3580-8CE3-4F6C-A9BC-2EA1A2047E7D}" destId="{1AA7BDA4-708C-4E60-87AE-62423DE07FE5}" srcOrd="1" destOrd="0" presId="urn:microsoft.com/office/officeart/2005/8/layout/list1"/>
    <dgm:cxn modelId="{5E03FEA2-3C55-4827-87F7-7E5AB1F1472B}" type="presParOf" srcId="{ADC03C90-4587-48E9-B5AE-AC73FCCFF98E}" destId="{84EEDEBB-4A44-4FD8-A50C-98045B130013}" srcOrd="9" destOrd="0" presId="urn:microsoft.com/office/officeart/2005/8/layout/list1"/>
    <dgm:cxn modelId="{92B8CBAC-5622-45E7-96CB-5FBFAFD00545}" type="presParOf" srcId="{ADC03C90-4587-48E9-B5AE-AC73FCCFF98E}" destId="{67B43152-30EB-4870-8917-271DEC5E39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286DC-4693-42BF-8AD9-8222CA3C0554}">
      <dsp:nvSpPr>
        <dsp:cNvPr id="0" name=""/>
        <dsp:cNvSpPr/>
      </dsp:nvSpPr>
      <dsp:spPr>
        <a:xfrm>
          <a:off x="0" y="370922"/>
          <a:ext cx="417349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92E65-DBF2-449C-A258-E470AB299EE6}">
      <dsp:nvSpPr>
        <dsp:cNvPr id="0" name=""/>
        <dsp:cNvSpPr/>
      </dsp:nvSpPr>
      <dsp:spPr>
        <a:xfrm>
          <a:off x="208674" y="1922"/>
          <a:ext cx="2921443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24" tIns="0" rIns="11042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/>
            <a:t>1.</a:t>
          </a:r>
        </a:p>
      </dsp:txBody>
      <dsp:txXfrm>
        <a:off x="244700" y="37948"/>
        <a:ext cx="2849391" cy="665948"/>
      </dsp:txXfrm>
    </dsp:sp>
    <dsp:sp modelId="{F2A4B7B5-8825-4982-9D0D-45E29CB7B44E}">
      <dsp:nvSpPr>
        <dsp:cNvPr id="0" name=""/>
        <dsp:cNvSpPr/>
      </dsp:nvSpPr>
      <dsp:spPr>
        <a:xfrm>
          <a:off x="0" y="1504922"/>
          <a:ext cx="417349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FD335-02F1-47FC-A3C4-77C68AB57BE8}">
      <dsp:nvSpPr>
        <dsp:cNvPr id="0" name=""/>
        <dsp:cNvSpPr/>
      </dsp:nvSpPr>
      <dsp:spPr>
        <a:xfrm>
          <a:off x="208674" y="1135922"/>
          <a:ext cx="2921443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24" tIns="0" rIns="11042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/>
            <a:t>2.</a:t>
          </a:r>
        </a:p>
      </dsp:txBody>
      <dsp:txXfrm>
        <a:off x="244700" y="1171948"/>
        <a:ext cx="2849391" cy="665948"/>
      </dsp:txXfrm>
    </dsp:sp>
    <dsp:sp modelId="{67B43152-30EB-4870-8917-271DEC5E3952}">
      <dsp:nvSpPr>
        <dsp:cNvPr id="0" name=""/>
        <dsp:cNvSpPr/>
      </dsp:nvSpPr>
      <dsp:spPr>
        <a:xfrm>
          <a:off x="0" y="2638922"/>
          <a:ext cx="417349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7BDA4-708C-4E60-87AE-62423DE07FE5}">
      <dsp:nvSpPr>
        <dsp:cNvPr id="0" name=""/>
        <dsp:cNvSpPr/>
      </dsp:nvSpPr>
      <dsp:spPr>
        <a:xfrm>
          <a:off x="208674" y="2269922"/>
          <a:ext cx="2921443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24" tIns="0" rIns="11042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/>
            <a:t>3.</a:t>
          </a:r>
        </a:p>
      </dsp:txBody>
      <dsp:txXfrm>
        <a:off x="244700" y="2305948"/>
        <a:ext cx="2849391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160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556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419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447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973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41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665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290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80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6897398-DB85-4173-BA38-3A4EEC1D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85DE785F-192A-4734-BC0C-E4AE7E9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B778F8D-F060-41F3-A625-6F9F5F53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2B012906-0CE9-421F-A911-5B50640E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437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235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4DCCDCE0-2EF5-4628-8139-B43AB5275DA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4055" y="155750"/>
            <a:ext cx="1902117" cy="761489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9578" y="6137555"/>
            <a:ext cx="1542422" cy="71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ttēls 3">
            <a:extLst>
              <a:ext uri="{FF2B5EF4-FFF2-40B4-BE49-F238E27FC236}">
                <a16:creationId xmlns:a16="http://schemas.microsoft.com/office/drawing/2014/main" id="{06A3C99C-D35F-8F97-5E1C-D3B8784EEED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95090" y="5965505"/>
            <a:ext cx="213988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8evqoEbSDQ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ernunion.com/blog/en/stay-connected-with-family-and-friends-around-the-world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5452532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400" dirty="0"/>
              <a:t>11. </a:t>
            </a:r>
            <a:r>
              <a:rPr lang="en-US" sz="2400" err="1"/>
              <a:t>Klase</a:t>
            </a:r>
            <a:br>
              <a:rPr lang="lv-LV" sz="2400" dirty="0"/>
            </a:br>
            <a:br>
              <a:rPr lang="en-US" sz="2400" dirty="0"/>
            </a:br>
            <a:r>
              <a:rPr lang="en-US" sz="2400" dirty="0"/>
              <a:t>4. </a:t>
            </a:r>
            <a:r>
              <a:rPr lang="en-US" sz="2400" dirty="0" err="1"/>
              <a:t>modulis</a:t>
            </a:r>
            <a:r>
              <a:rPr lang="en-US" sz="2400" dirty="0"/>
              <a:t>: </a:t>
            </a:r>
            <a:r>
              <a:rPr lang="en-US" sz="2400" dirty="0" err="1"/>
              <a:t>Uzplaukums</a:t>
            </a:r>
            <a:r>
              <a:rPr lang="en-US" sz="2400" dirty="0"/>
              <a:t> </a:t>
            </a:r>
            <a:r>
              <a:rPr lang="en-US" sz="2400" dirty="0" err="1"/>
              <a:t>digitālā</a:t>
            </a:r>
            <a:r>
              <a:rPr lang="en-US" sz="2400" dirty="0"/>
              <a:t> </a:t>
            </a:r>
            <a:r>
              <a:rPr lang="en-US" sz="2400" dirty="0" err="1"/>
              <a:t>vidē</a:t>
            </a:r>
            <a:br>
              <a:rPr lang="lv-LV" sz="2400" dirty="0"/>
            </a:br>
            <a:br>
              <a:rPr lang="en-US" sz="2400" dirty="0"/>
            </a:br>
            <a:r>
              <a:rPr lang="en-US" sz="2400" dirty="0" err="1"/>
              <a:t>Tēma</a:t>
            </a:r>
            <a:r>
              <a:rPr lang="en-US" sz="2400" dirty="0"/>
              <a:t>: </a:t>
            </a:r>
            <a:r>
              <a:rPr lang="en-US" sz="2400" dirty="0" err="1"/>
              <a:t>Attīstība</a:t>
            </a:r>
            <a:r>
              <a:rPr lang="en-US" sz="2400" dirty="0"/>
              <a:t> </a:t>
            </a:r>
            <a:r>
              <a:rPr lang="en-US" sz="2400" dirty="0" err="1"/>
              <a:t>digitālajā</a:t>
            </a:r>
            <a:r>
              <a:rPr lang="en-US" sz="2400" dirty="0"/>
              <a:t> </a:t>
            </a:r>
            <a:r>
              <a:rPr lang="en-US" sz="2400" dirty="0" err="1"/>
              <a:t>pasaulē</a:t>
            </a:r>
            <a:br>
              <a:rPr lang="lv-LV" sz="2400" dirty="0"/>
            </a:br>
            <a:br>
              <a:rPr lang="en-US" sz="3400" dirty="0"/>
            </a:br>
            <a:r>
              <a:rPr lang="en-US" sz="3400" b="1" dirty="0"/>
              <a:t>2. </a:t>
            </a:r>
            <a:r>
              <a:rPr lang="en-US" sz="3400" b="1" dirty="0" err="1"/>
              <a:t>nodarbība</a:t>
            </a:r>
            <a:r>
              <a:rPr lang="en-US" sz="3400" b="1" dirty="0"/>
              <a:t>: </a:t>
            </a:r>
            <a:r>
              <a:rPr lang="en-US" sz="3400" b="1" dirty="0" err="1"/>
              <a:t>Kāds</a:t>
            </a:r>
            <a:r>
              <a:rPr lang="en-US" sz="3400" b="1" dirty="0"/>
              <a:t> es </a:t>
            </a:r>
            <a:r>
              <a:rPr lang="en-US" sz="3400" b="1" dirty="0" err="1"/>
              <a:t>vēlos</a:t>
            </a:r>
            <a:r>
              <a:rPr lang="en-US" sz="3400" b="1" dirty="0"/>
              <a:t> </a:t>
            </a:r>
            <a:r>
              <a:rPr lang="en-US" sz="3400" b="1" dirty="0" err="1"/>
              <a:t>būt</a:t>
            </a:r>
            <a:r>
              <a:rPr lang="en-US" sz="3400" b="1" dirty="0"/>
              <a:t> </a:t>
            </a:r>
            <a:r>
              <a:rPr lang="en-US" sz="3400" b="1" dirty="0" err="1"/>
              <a:t>attiecībās</a:t>
            </a:r>
            <a:r>
              <a:rPr lang="en-US" sz="3400" b="1" dirty="0"/>
              <a:t> </a:t>
            </a:r>
            <a:r>
              <a:rPr lang="en-US" sz="3400" b="1" dirty="0" err="1"/>
              <a:t>digitālajā</a:t>
            </a:r>
            <a:r>
              <a:rPr lang="en-US" sz="3400" b="1" dirty="0"/>
              <a:t> </a:t>
            </a:r>
            <a:r>
              <a:rPr lang="en-US" sz="3400" b="1" dirty="0" err="1"/>
              <a:t>vidē</a:t>
            </a:r>
            <a:r>
              <a:rPr lang="en-US" sz="3400" b="1" dirty="0"/>
              <a:t>?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135" y="5646555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1800" dirty="0" err="1"/>
              <a:t>Tikumiskās</a:t>
            </a:r>
            <a:r>
              <a:rPr lang="en-US" sz="1800" dirty="0"/>
              <a:t> </a:t>
            </a:r>
            <a:r>
              <a:rPr lang="en-US" sz="1800" dirty="0" err="1"/>
              <a:t>audzināšanas</a:t>
            </a:r>
            <a:r>
              <a:rPr lang="en-US" sz="1800" dirty="0"/>
              <a:t> </a:t>
            </a:r>
            <a:r>
              <a:rPr lang="en-US" sz="1800" dirty="0" err="1"/>
              <a:t>programma</a:t>
            </a:r>
            <a:r>
              <a:rPr lang="en-US" sz="1800" dirty="0"/>
              <a:t> «e-TAP+»</a:t>
            </a:r>
          </a:p>
        </p:txBody>
      </p:sp>
      <p:pic>
        <p:nvPicPr>
          <p:cNvPr id="6" name="Picture 5" descr="A person typing on a computer&#10;&#10;Description automatically generated">
            <a:extLst>
              <a:ext uri="{FF2B5EF4-FFF2-40B4-BE49-F238E27FC236}">
                <a16:creationId xmlns:a16="http://schemas.microsoft.com/office/drawing/2014/main" id="{6EB3F978-ADB0-EA47-36B7-D2306D2C2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67" r="20670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296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113EC399-75D5-46C3-9B45-FE17252B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lv-LV" sz="5400" b="1"/>
              <a:t>Tiešsaistes komunikācija</a:t>
            </a:r>
            <a:r>
              <a:rPr lang="lv-LV" sz="5400"/>
              <a:t>. 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332C34D-5735-47D5-B218-A0A68ADE6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lv-LV" dirty="0"/>
              <a:t>Jautājumi pārrunām: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lv-LV" dirty="0"/>
              <a:t>Vai jūs ikdienā vairāk laika pavadāt, komunicējot klātienē vai tiešsaistē?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lv-LV" dirty="0"/>
              <a:t>Kādas komunikācijas aplikācijas/sociālos tīklus jūs izmantojat visbiežāk? </a:t>
            </a: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4" name="Picture 4" descr="A picture containing indoor, case, accessory&#10;&#10;Description automatically generated">
            <a:extLst>
              <a:ext uri="{FF2B5EF4-FFF2-40B4-BE49-F238E27FC236}">
                <a16:creationId xmlns:a16="http://schemas.microsoft.com/office/drawing/2014/main" id="{B6772E2B-4D00-4409-3A50-F397A7B30B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18" r="1902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3015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26D9D-44B9-418B-B9B1-404338849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487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lv-LV" dirty="0"/>
              <a:t>3. Kādi ir plusi un mīnusi komunikācijai tiešsaistē, ja salīdzina ar komunikāciju klātienē?</a:t>
            </a:r>
            <a:br>
              <a:rPr lang="lv-LV" dirty="0"/>
            </a:br>
            <a:endParaRPr lang="lv-LV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B28719-A290-49DE-89CF-95C2948F59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107342"/>
              </p:ext>
            </p:extLst>
          </p:nvPr>
        </p:nvGraphicFramePr>
        <p:xfrm>
          <a:off x="1546194" y="2290439"/>
          <a:ext cx="9099612" cy="378518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549806">
                  <a:extLst>
                    <a:ext uri="{9D8B030D-6E8A-4147-A177-3AD203B41FA5}">
                      <a16:colId xmlns:a16="http://schemas.microsoft.com/office/drawing/2014/main" val="3824132380"/>
                    </a:ext>
                  </a:extLst>
                </a:gridCol>
                <a:gridCol w="4549806">
                  <a:extLst>
                    <a:ext uri="{9D8B030D-6E8A-4147-A177-3AD203B41FA5}">
                      <a16:colId xmlns:a16="http://schemas.microsoft.com/office/drawing/2014/main" val="2526109058"/>
                    </a:ext>
                  </a:extLst>
                </a:gridCol>
              </a:tblGrid>
              <a:tr h="12809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36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+</a:t>
                      </a:r>
                      <a:endParaRPr lang="lv-LV" sz="3200" dirty="0">
                        <a:effectLst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36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-</a:t>
                      </a:r>
                      <a:endParaRPr lang="lv-LV" sz="3200" dirty="0">
                        <a:effectLst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764603"/>
                  </a:ext>
                </a:extLst>
              </a:tr>
              <a:tr h="53570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1600" dirty="0">
                          <a:effectLst/>
                        </a:rPr>
                        <a:t>Var sazināties jebkurā laikā</a:t>
                      </a:r>
                      <a:endParaRPr lang="lv-LV" sz="16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1600" dirty="0">
                          <a:effectLst/>
                        </a:rPr>
                        <a:t>Cilvēki vienmēr ir blakus, grūtāk pabūt vienam, ja telefonā nāk ziņas, paziņojumi</a:t>
                      </a:r>
                      <a:endParaRPr lang="lv-LV" sz="16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658081"/>
                  </a:ext>
                </a:extLst>
              </a:tr>
              <a:tr h="80355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1600" dirty="0">
                          <a:effectLst/>
                        </a:rPr>
                        <a:t>Var iepazīties ar cilvēkiem ar līdzīgām interesēm, kurus klātienē varbūt nekad nesatiktu</a:t>
                      </a:r>
                      <a:endParaRPr lang="lv-LV" sz="16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1600" dirty="0">
                          <a:effectLst/>
                        </a:rPr>
                        <a:t>Nevar zināt, vai cilvēks otrā pusē ir īsts, godīgs (vai tiešām ir tas, par ko uzdodas, vai izskatās tā)</a:t>
                      </a:r>
                      <a:endParaRPr lang="lv-LV" sz="16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8509509"/>
                  </a:ext>
                </a:extLst>
              </a:tr>
              <a:tr h="279013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1600" dirty="0">
                          <a:effectLst/>
                        </a:rPr>
                        <a:t>Var sazināties ar cilvēkiem, kuri dzīvo tālu</a:t>
                      </a:r>
                      <a:endParaRPr lang="lv-LV" sz="16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1600" dirty="0">
                          <a:effectLst/>
                        </a:rPr>
                        <a:t>Nevar apskauties vai citādi pieskarties</a:t>
                      </a:r>
                      <a:endParaRPr lang="lv-LV" sz="16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6642158"/>
                  </a:ext>
                </a:extLst>
              </a:tr>
              <a:tr h="80355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1600" dirty="0">
                          <a:effectLst/>
                        </a:rPr>
                        <a:t>Iespējama mazāka sociālā trauksme (īpaši sarakstoties)</a:t>
                      </a:r>
                      <a:endParaRPr lang="lv-LV" sz="16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1600" dirty="0">
                          <a:effectLst/>
                        </a:rPr>
                        <a:t>Sarakstoties nevar dzirdēt cilvēka balss toni vai redzēt ķermeņa valodu – lielāks risks pārprast, aizvainot</a:t>
                      </a:r>
                      <a:endParaRPr lang="lv-LV" sz="16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4467735"/>
                  </a:ext>
                </a:extLst>
              </a:tr>
              <a:tr h="53570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1600" dirty="0">
                          <a:effectLst/>
                        </a:rPr>
                        <a:t>Var jebkurā mirklī uzreiz pārtraukt komunikāciju (</a:t>
                      </a:r>
                      <a:r>
                        <a:rPr lang="lv-LV" sz="1600" dirty="0" err="1">
                          <a:effectLst/>
                        </a:rPr>
                        <a:t>ghosting</a:t>
                      </a:r>
                      <a:r>
                        <a:rPr lang="lv-LV" sz="1600" dirty="0">
                          <a:effectLst/>
                        </a:rPr>
                        <a:t>, nobloķēšana)</a:t>
                      </a:r>
                      <a:endParaRPr lang="lv-LV" sz="16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1600" dirty="0">
                          <a:effectLst/>
                        </a:rPr>
                        <a:t>Komunikācija var jebkurā brīdī pārtrūkt bez paskaidrojumiem (</a:t>
                      </a:r>
                      <a:r>
                        <a:rPr lang="lv-LV" sz="1600" dirty="0" err="1">
                          <a:effectLst/>
                        </a:rPr>
                        <a:t>ghosting</a:t>
                      </a:r>
                      <a:r>
                        <a:rPr lang="lv-LV" sz="1600" dirty="0">
                          <a:effectLst/>
                        </a:rPr>
                        <a:t>, nobloķēšana)</a:t>
                      </a:r>
                      <a:endParaRPr lang="lv-LV" sz="16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3360458"/>
                  </a:ext>
                </a:extLst>
              </a:tr>
              <a:tr h="279013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1600" dirty="0">
                          <a:effectLst/>
                        </a:rPr>
                        <a:t>...</a:t>
                      </a:r>
                      <a:endParaRPr lang="lv-LV" sz="16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1600" dirty="0">
                          <a:effectLst/>
                        </a:rPr>
                        <a:t>...</a:t>
                      </a:r>
                      <a:endParaRPr lang="lv-LV" sz="16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2104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8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625AF-4FD3-48DB-8AF0-ABE6F481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 b="1"/>
              <a:t>1. aktivitāte. Digitālā līdzjūtība</a:t>
            </a:r>
            <a:r>
              <a:rPr lang="lv-LV" sz="5400" b="1"/>
              <a:t>.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75976-C02B-4F62-8BD2-C0AEE432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5"/>
            <a:ext cx="8122328" cy="454814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lv-LV" sz="2000" dirty="0"/>
              <a:t>Izlasiet teksta fragmentu!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lv-LV" sz="20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“Smadzenēs ir zona - mūsu «līdzjūtības centrs». Tas kļūst mazāk aktīvs. ... [To liecina] arī</a:t>
            </a:r>
            <a:r>
              <a:rPr lang="lv-LV" sz="2000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0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aptaujas un cilvēku uzvedības vērojumi. Šī ir ļoti satraucoša tendence. Kāpēc tā notiek? Manuprāt, tāpēc ka mums nav vairs tik daudz tiešu kontaktu ar cilvēkiem kā agrāk. </a:t>
            </a:r>
            <a:r>
              <a:rPr lang="lv-LV" sz="2000" b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Tūkstotis draugu </a:t>
            </a:r>
            <a:r>
              <a:rPr lang="lv-LV" sz="2000" b="1" i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Facebook </a:t>
            </a:r>
            <a:r>
              <a:rPr lang="lv-LV" sz="2000" b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nevar aizvietot vienu īstu labāko draugu</a:t>
            </a:r>
            <a:r>
              <a:rPr lang="lv-LV" sz="20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. Līdzjūtība attīstās, kad cilvēki kopā spēlējas vai strīdas un pēc tam izlīgst. Mēs tagad vairāk laika pavadām pie ekrāniem, vienatnē, un tas nāk par ļaunu.</a:t>
            </a:r>
            <a:endParaRPr lang="lv-LV" sz="2000" dirty="0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lv-LV" sz="20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Tātad, ja gribam attīstīt cilvēka raksturu, ir jāpanāk, ka viņam ir vairāk saskarsmes ar citiem cilvēkiem. Lai rodas domstarpības un viņi iemācās atrast kompromisus. Lai veidojas pieredze ar īstajām jūtām, nevis virtuālajām.”</a:t>
            </a:r>
            <a:endParaRPr lang="lv-LV" sz="2000" dirty="0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lv-LV" sz="20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/Žurnāls “Ir”, 4. -10.aprīlis, 2013/ </a:t>
            </a:r>
            <a:r>
              <a:rPr lang="lv-LV" sz="2000" dirty="0" err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Tals</a:t>
            </a:r>
            <a:r>
              <a:rPr lang="lv-LV" sz="20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000" dirty="0" err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Benšahars</a:t>
            </a:r>
            <a:endParaRPr lang="lv-LV" sz="2000" dirty="0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0" indent="0">
              <a:buNone/>
            </a:pPr>
            <a:endParaRPr lang="lv-LV" sz="2000" dirty="0"/>
          </a:p>
        </p:txBody>
      </p:sp>
      <p:pic>
        <p:nvPicPr>
          <p:cNvPr id="4" name="Picture 4" descr="A picture containing person, hand&#10;&#10;Description automatically generated">
            <a:extLst>
              <a:ext uri="{FF2B5EF4-FFF2-40B4-BE49-F238E27FC236}">
                <a16:creationId xmlns:a16="http://schemas.microsoft.com/office/drawing/2014/main" id="{2505D62E-16B9-75E5-A6BF-46B0DCF7F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25" r="13159" b="2"/>
          <a:stretch/>
        </p:blipFill>
        <p:spPr>
          <a:xfrm>
            <a:off x="8980402" y="2743904"/>
            <a:ext cx="263910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0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8B207D-3FBB-4936-8239-27B0A486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lv-LV" dirty="0"/>
              <a:t>Jautājumi diskusijai: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EC1C6-0AFC-44CA-ABEC-12DC197B0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968" y="1940438"/>
            <a:ext cx="6350398" cy="457265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lv-LV" sz="2400" dirty="0"/>
              <a:t>Kā jūs to saprotat – kāpēc Tāls </a:t>
            </a:r>
            <a:r>
              <a:rPr lang="lv-LV" sz="2400" dirty="0" err="1"/>
              <a:t>Benšahars</a:t>
            </a:r>
            <a:r>
              <a:rPr lang="lv-LV" sz="2400" dirty="0"/>
              <a:t> uzskata, ka </a:t>
            </a:r>
            <a:r>
              <a:rPr lang="lv-LV" sz="2400" b="1" dirty="0"/>
              <a:t>digitālā komunikācija</a:t>
            </a:r>
            <a:r>
              <a:rPr lang="lv-LV" sz="2400" dirty="0"/>
              <a:t> traucē attīstīties </a:t>
            </a:r>
            <a:r>
              <a:rPr lang="lv-LV" sz="2400" b="1" dirty="0"/>
              <a:t>līdzjūtībai</a:t>
            </a:r>
            <a:r>
              <a:rPr lang="lv-LV" sz="2400" dirty="0"/>
              <a:t>?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lv-LV" sz="2400" dirty="0"/>
              <a:t>Kā tu pats/pati parasti izrādītu līdzjūtību realitātē un kā – digitālajā vidē? Raksturo ar piemēriem. Vai tu esi vienlīdz līdzjūtīgs/-a digitālajā vidē un reālajā? Ja šķiet, ka nē, tad kurā vairāk un kāpēc? 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lv-LV" sz="2400" dirty="0"/>
              <a:t>Cik lielā mērā jūs piekrītat pētnieka izteiktajai idejai, ka pastāv </a:t>
            </a:r>
            <a:r>
              <a:rPr lang="lv-LV" sz="2400" b="1" dirty="0"/>
              <a:t>atšķirība</a:t>
            </a:r>
            <a:r>
              <a:rPr lang="lv-LV" sz="2400" dirty="0"/>
              <a:t> starp </a:t>
            </a:r>
            <a:r>
              <a:rPr lang="lv-LV" sz="2400" b="1" dirty="0"/>
              <a:t>īstām</a:t>
            </a:r>
            <a:r>
              <a:rPr lang="lv-LV" sz="2400" dirty="0"/>
              <a:t> un </a:t>
            </a:r>
            <a:r>
              <a:rPr lang="lv-LV" sz="2400" b="1" dirty="0"/>
              <a:t>virtuālām jūtām</a:t>
            </a:r>
            <a:r>
              <a:rPr lang="lv-LV" sz="2400" dirty="0"/>
              <a:t>? Nosauciet vismaz divus argumentus vai situāciju piemērus, ka atbalsta šo ideju, un divus, kas to atspēko.</a:t>
            </a:r>
          </a:p>
          <a:p>
            <a:pPr marL="0" indent="0">
              <a:buNone/>
            </a:pPr>
            <a:endParaRPr lang="lv-LV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22432E-2494-AE40-1CD8-5D9778794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9367" y="2682544"/>
            <a:ext cx="4788505" cy="2760655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958242-7279-C2FD-522A-FF29136FC8DF}"/>
              </a:ext>
            </a:extLst>
          </p:cNvPr>
          <p:cNvSpPr txBox="1"/>
          <p:nvPr/>
        </p:nvSpPr>
        <p:spPr>
          <a:xfrm>
            <a:off x="6719366" y="5630779"/>
            <a:ext cx="3627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Pateicība</a:t>
            </a:r>
            <a:r>
              <a:rPr lang="en-GB" dirty="0"/>
              <a:t>: Getty Images/iStockphoto</a:t>
            </a:r>
          </a:p>
        </p:txBody>
      </p:sp>
    </p:spTree>
    <p:extLst>
      <p:ext uri="{BB962C8B-B14F-4D97-AF65-F5344CB8AC3E}">
        <p14:creationId xmlns:p14="http://schemas.microsoft.com/office/powerpoint/2010/main" val="388329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1C9C3F-B2B3-40BA-6466-F209627A9D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80" r="2121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86AB9-DC83-4F8C-A45A-2C6E94F35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 b="1" dirty="0"/>
              <a:t>2. </a:t>
            </a:r>
            <a:r>
              <a:rPr lang="en-GB" sz="4000" b="1" dirty="0" err="1"/>
              <a:t>aktivitāte</a:t>
            </a:r>
            <a:r>
              <a:rPr lang="en-GB" sz="4000" b="1" dirty="0"/>
              <a:t>. </a:t>
            </a:r>
            <a:r>
              <a:rPr lang="en-GB" sz="4000" b="1" dirty="0" err="1"/>
              <a:t>Sociālo</a:t>
            </a:r>
            <a:r>
              <a:rPr lang="en-GB" sz="4000" b="1" dirty="0"/>
              <a:t> </a:t>
            </a:r>
            <a:r>
              <a:rPr lang="en-GB" sz="4000" b="1" dirty="0" err="1"/>
              <a:t>tīklu</a:t>
            </a:r>
            <a:r>
              <a:rPr lang="en-GB" sz="4000" b="1" dirty="0"/>
              <a:t> </a:t>
            </a:r>
            <a:r>
              <a:rPr lang="en-GB" sz="4000" b="1" dirty="0" err="1"/>
              <a:t>tikumi</a:t>
            </a:r>
            <a:r>
              <a:rPr lang="en-GB" sz="4000" b="1" dirty="0"/>
              <a:t>. </a:t>
            </a:r>
            <a:endParaRPr lang="lv-LV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6B82E-ECB4-470F-8EB4-84972CF1E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84" y="2402116"/>
            <a:ext cx="4936958" cy="37427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dirty="0"/>
              <a:t>Noskatieties video «</a:t>
            </a:r>
            <a:r>
              <a:rPr lang="en-US" b="1" i="0" dirty="0">
                <a:solidFill>
                  <a:srgbClr val="0F0F0F"/>
                </a:solidFill>
                <a:effectLst/>
                <a:latin typeface="YouTube Sans"/>
              </a:rPr>
              <a:t>Insta Life or Insta Lie?</a:t>
            </a:r>
            <a:r>
              <a:rPr lang="lv-LV" b="1" i="0" dirty="0">
                <a:solidFill>
                  <a:srgbClr val="0F0F0F"/>
                </a:solidFill>
                <a:effectLst/>
                <a:latin typeface="YouTube Sans"/>
              </a:rPr>
              <a:t>»</a:t>
            </a:r>
            <a:r>
              <a:rPr lang="lv-LV" dirty="0"/>
              <a:t>!</a:t>
            </a:r>
          </a:p>
          <a:p>
            <a:pPr marL="0" indent="0">
              <a:buNone/>
            </a:pPr>
            <a:r>
              <a:rPr lang="lv-LV" dirty="0">
                <a:hlinkClick r:id="rId3"/>
              </a:rPr>
              <a:t>https://www.youtube.com/watch?v=f8evqoEbSDQ</a:t>
            </a:r>
            <a:r>
              <a:rPr lang="lv-LV" dirty="0"/>
              <a:t> 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Izmanto darba lapu, lai </a:t>
            </a:r>
            <a:r>
              <a:rPr lang="lv-LV" b="0" i="0" dirty="0">
                <a:solidFill>
                  <a:srgbClr val="000000"/>
                </a:solidFill>
                <a:effectLst/>
              </a:rPr>
              <a:t>analizētu, kā katrs no tikumiem parādās vai neparādās filmiņas jauniešu uzvedībā.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89882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96B6C-9645-4B35-835C-E80F9EAFA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Refleksija</a:t>
            </a:r>
            <a:r>
              <a:rPr lang="en-GB" b="1" dirty="0"/>
              <a:t>. </a:t>
            </a:r>
            <a:br>
              <a:rPr lang="lv-LV" b="1" dirty="0"/>
            </a:br>
            <a:r>
              <a:rPr lang="en-GB" b="1" dirty="0" err="1"/>
              <a:t>Kā</a:t>
            </a:r>
            <a:r>
              <a:rPr lang="en-GB" b="1" dirty="0"/>
              <a:t> man </a:t>
            </a:r>
            <a:r>
              <a:rPr lang="en-GB" b="1" dirty="0" err="1"/>
              <a:t>uzlabot</a:t>
            </a:r>
            <a:r>
              <a:rPr lang="en-GB" b="1" dirty="0"/>
              <a:t> </a:t>
            </a:r>
            <a:r>
              <a:rPr lang="en-GB" b="1" dirty="0" err="1"/>
              <a:t>savas</a:t>
            </a:r>
            <a:r>
              <a:rPr lang="en-GB" b="1" dirty="0"/>
              <a:t> </a:t>
            </a:r>
            <a:r>
              <a:rPr lang="en-GB" b="1" dirty="0" err="1"/>
              <a:t>attiecības</a:t>
            </a:r>
            <a:r>
              <a:rPr lang="en-GB" b="1" dirty="0"/>
              <a:t> </a:t>
            </a:r>
            <a:r>
              <a:rPr lang="en-GB" b="1" dirty="0" err="1"/>
              <a:t>digitālajā</a:t>
            </a:r>
            <a:r>
              <a:rPr lang="en-GB" b="1" dirty="0"/>
              <a:t> </a:t>
            </a:r>
            <a:r>
              <a:rPr lang="en-GB" b="1" dirty="0" err="1"/>
              <a:t>vidē</a:t>
            </a:r>
            <a:r>
              <a:rPr lang="en-GB" b="1" dirty="0"/>
              <a:t>? </a:t>
            </a:r>
            <a:endParaRPr lang="lv-LV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FB55F-AD92-4AC5-8647-5024335E4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2783"/>
            <a:ext cx="10515600" cy="3984179"/>
          </a:xfrm>
        </p:spPr>
        <p:txBody>
          <a:bodyPr/>
          <a:lstStyle/>
          <a:p>
            <a:pPr marL="0" indent="0">
              <a:buNone/>
            </a:pPr>
            <a:r>
              <a:rPr lang="lv-LV" dirty="0"/>
              <a:t>Izdomā trīs veidus, kā tu gribētu uzlabot savas attiecības digitālajā vidē.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1B20371-5E9F-48E9-AA63-7F6ABB67BD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9340792"/>
              </p:ext>
            </p:extLst>
          </p:nvPr>
        </p:nvGraphicFramePr>
        <p:xfrm>
          <a:off x="4009255" y="3116062"/>
          <a:ext cx="4173490" cy="327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1480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26077C-F792-57E5-DDE8-48453A20D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Materiāls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iedvesmai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 20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veidi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kā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palikt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kontaktā</a:t>
            </a:r>
            <a:r>
              <a:rPr lang="lv-LV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tiešsaistē …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203FC9-7416-25FD-C79A-BEF750B2C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3061" y="1926265"/>
            <a:ext cx="5302612" cy="3612475"/>
          </a:xfrm>
        </p:spPr>
        <p:txBody>
          <a:bodyPr>
            <a:normAutofit/>
          </a:bodyPr>
          <a:lstStyle/>
          <a:p>
            <a:pPr marL="0" indent="0" defTabSz="768096">
              <a:spcBef>
                <a:spcPts val="840"/>
              </a:spcBef>
              <a:buNone/>
            </a:pPr>
            <a:r>
              <a:rPr lang="lv-LV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Sanāciet kopā virtuālajā laimes stundā</a:t>
            </a:r>
          </a:p>
          <a:p>
            <a:pPr marL="0" indent="0" defTabSz="768096">
              <a:spcBef>
                <a:spcPts val="840"/>
              </a:spcBef>
              <a:buNone/>
            </a:pPr>
            <a:r>
              <a:rPr lang="lv-LV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Sāc attālinātā grāmatu kluba darbību</a:t>
            </a:r>
          </a:p>
          <a:p>
            <a:pPr marL="0" indent="0" defTabSz="768096">
              <a:spcBef>
                <a:spcPts val="840"/>
              </a:spcBef>
              <a:buNone/>
            </a:pPr>
            <a:r>
              <a:rPr lang="lv-LV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Sarīko virtuālu spēļu vakaru</a:t>
            </a:r>
          </a:p>
          <a:p>
            <a:pPr marL="0" indent="0" defTabSz="768096">
              <a:spcBef>
                <a:spcPts val="840"/>
              </a:spcBef>
              <a:buNone/>
            </a:pPr>
            <a:r>
              <a:rPr lang="lv-LV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Kopā virtuāli apceļojiet pasauli</a:t>
            </a:r>
          </a:p>
          <a:p>
            <a:pPr marL="0" indent="0" defTabSz="768096">
              <a:spcBef>
                <a:spcPts val="840"/>
              </a:spcBef>
              <a:buNone/>
            </a:pPr>
            <a:r>
              <a:rPr lang="lv-LV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Atzīmē īpašus notikumus ar videoklipu</a:t>
            </a:r>
          </a:p>
          <a:p>
            <a:pPr marL="0" indent="0" defTabSz="768096">
              <a:spcBef>
                <a:spcPts val="840"/>
              </a:spcBef>
              <a:buNone/>
            </a:pPr>
            <a:r>
              <a:rPr lang="lv-LV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Pārej uz veco laiku, sūtot vēstules pa pastu</a:t>
            </a:r>
          </a:p>
          <a:p>
            <a:pPr marL="0" indent="0" defTabSz="768096">
              <a:spcBef>
                <a:spcPts val="840"/>
              </a:spcBef>
              <a:buNone/>
            </a:pPr>
            <a:r>
              <a:rPr lang="lv-LV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Kopā skatieties savus iecienītākos seriālus</a:t>
            </a:r>
          </a:p>
          <a:p>
            <a:pPr marL="0" indent="0" defTabSz="768096">
              <a:spcBef>
                <a:spcPts val="840"/>
              </a:spcBef>
              <a:buNone/>
            </a:pPr>
            <a:r>
              <a:rPr lang="lv-LV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Kopīgojiet receptes un gatavojiet kopā</a:t>
            </a:r>
          </a:p>
          <a:p>
            <a:pPr marL="0" indent="0" defTabSz="768096">
              <a:spcBef>
                <a:spcPts val="840"/>
              </a:spcBef>
              <a:buNone/>
            </a:pPr>
            <a:r>
              <a:rPr lang="lv-LV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 Ēdiet maltīti kopā tiešsaistē</a:t>
            </a:r>
          </a:p>
          <a:p>
            <a:pPr marL="0" indent="0" defTabSz="768096">
              <a:spcBef>
                <a:spcPts val="840"/>
              </a:spcBef>
              <a:buNone/>
            </a:pPr>
            <a:r>
              <a:rPr lang="lv-LV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 Apmeklējiet koncertu, atrodoties savās mājās.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3DECB28-A197-6F11-4FA5-306F4D359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8017" y="1926265"/>
            <a:ext cx="5302612" cy="3612475"/>
          </a:xfrm>
        </p:spPr>
        <p:txBody>
          <a:bodyPr>
            <a:normAutofit/>
          </a:bodyPr>
          <a:lstStyle/>
          <a:p>
            <a:pPr marL="0" indent="0" defTabSz="768096">
              <a:spcBef>
                <a:spcPts val="840"/>
              </a:spcBef>
              <a:buNone/>
            </a:pPr>
            <a:r>
              <a:rPr lang="lv-LV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11. Izveidojiet kopīgu atskaņošanas sarakstu</a:t>
            </a:r>
          </a:p>
          <a:p>
            <a:pPr marL="0" indent="0" defTabSz="768096">
              <a:spcBef>
                <a:spcPts val="840"/>
              </a:spcBef>
              <a:buNone/>
            </a:pPr>
            <a:r>
              <a:rPr lang="lv-LV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12. Kopā apmeklējiet muzejus visā pasaulē</a:t>
            </a:r>
          </a:p>
          <a:p>
            <a:pPr marL="0" indent="0" defTabSz="768096">
              <a:spcBef>
                <a:spcPts val="840"/>
              </a:spcBef>
              <a:buNone/>
            </a:pPr>
            <a:r>
              <a:rPr lang="lv-LV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 Piezvani draugam</a:t>
            </a:r>
          </a:p>
          <a:p>
            <a:pPr marL="0" indent="0" defTabSz="768096">
              <a:spcBef>
                <a:spcPts val="840"/>
              </a:spcBef>
              <a:buNone/>
            </a:pPr>
            <a:r>
              <a:rPr lang="lv-LV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14. Uzsāciet savu spēli</a:t>
            </a:r>
          </a:p>
          <a:p>
            <a:pPr marL="0" indent="0" defTabSz="768096">
              <a:spcBef>
                <a:spcPts val="840"/>
              </a:spcBef>
              <a:buNone/>
            </a:pPr>
            <a:r>
              <a:rPr lang="lv-LV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15. Izmantojiet ziņojumapmaiņas lietotnes</a:t>
            </a:r>
          </a:p>
          <a:p>
            <a:pPr marL="0" indent="0" defTabSz="768096">
              <a:spcBef>
                <a:spcPts val="840"/>
              </a:spcBef>
              <a:buNone/>
            </a:pPr>
            <a:r>
              <a:rPr lang="lv-LV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16. Piedalies tiešsaistes treniņu nodarbībā</a:t>
            </a:r>
          </a:p>
          <a:p>
            <a:pPr marL="0" indent="0" defTabSz="768096">
              <a:spcBef>
                <a:spcPts val="840"/>
              </a:spcBef>
              <a:buNone/>
            </a:pPr>
            <a:r>
              <a:rPr lang="lv-LV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17. Kopā iemācīties kaut ko jaunu</a:t>
            </a:r>
          </a:p>
          <a:p>
            <a:pPr marL="0" indent="0" defTabSz="768096">
              <a:spcBef>
                <a:spcPts val="840"/>
              </a:spcBef>
              <a:buNone/>
            </a:pPr>
            <a:r>
              <a:rPr lang="lv-LV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18. Izveidojiet cita veida telpu starp jums</a:t>
            </a:r>
          </a:p>
          <a:p>
            <a:pPr marL="0" indent="0" defTabSz="768096">
              <a:spcBef>
                <a:spcPts val="840"/>
              </a:spcBef>
              <a:buNone/>
            </a:pPr>
            <a:r>
              <a:rPr lang="lv-LV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19. Dalieties smieklos</a:t>
            </a:r>
          </a:p>
          <a:p>
            <a:pPr marL="0" indent="0" defTabSz="768096">
              <a:spcBef>
                <a:spcPts val="840"/>
              </a:spcBef>
              <a:buNone/>
            </a:pPr>
            <a:r>
              <a:rPr lang="lv-LV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20. Nosūtiet naudu, lai izrādītu savu atbalstu</a:t>
            </a: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0AAC6D-2383-0966-7F99-21BE24CCA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586" y="5538741"/>
            <a:ext cx="3165478" cy="11003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2B16BAA-F337-0E0D-5270-56B7B8CD90D1}"/>
              </a:ext>
            </a:extLst>
          </p:cNvPr>
          <p:cNvSpPr txBox="1"/>
          <p:nvPr/>
        </p:nvSpPr>
        <p:spPr>
          <a:xfrm>
            <a:off x="4887608" y="6059274"/>
            <a:ext cx="5507903" cy="24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68096">
              <a:spcAft>
                <a:spcPts val="600"/>
              </a:spcAft>
            </a:pPr>
            <a:r>
              <a:rPr lang="en-GB" sz="1008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https://www.westernunion.com/blog/en/stay-connected-with-family-and-friends-around-the-world/</a:t>
            </a:r>
            <a:r>
              <a:rPr lang="lv-LV" sz="100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89445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F8001DAF-C350-46E8-8EC4-045AA493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2411"/>
            <a:ext cx="10515600" cy="1767029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+»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139F4FE8-33CB-47D0-8784-F79EB417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227" y="3256197"/>
            <a:ext cx="10515600" cy="226504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dirty="0"/>
              <a:t>Resursi</a:t>
            </a:r>
            <a:r>
              <a:rPr lang="lv-LV" sz="1600" baseline="0" dirty="0"/>
              <a:t> pieejami: </a:t>
            </a:r>
            <a:r>
              <a:rPr lang="lv-LV" sz="1600" baseline="0" dirty="0">
                <a:hlinkClick r:id="rId2"/>
              </a:rPr>
              <a:t>www.arete.lu.lv</a:t>
            </a:r>
            <a:endParaRPr lang="lv-LV" sz="1600" baseline="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Programmas administrators: Dr. Manuels Fernandezs. </a:t>
            </a:r>
            <a:r>
              <a:rPr lang="lv-LV" sz="1600" baseline="0" dirty="0">
                <a:hlinkClick r:id="rId3"/>
              </a:rPr>
              <a:t>manuels.fernandezs@lu.lv</a:t>
            </a:r>
            <a:r>
              <a:rPr lang="lv-LV" sz="1600" baseline="0" dirty="0"/>
              <a:t>, +371 26253625.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Imantas 7. līnija 1, 223. telpa, Rīga, LV-1083, Latvija</a:t>
            </a: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lv-LV" sz="1600" baseline="0" dirty="0"/>
              <a:t>Latvijas Universitātes Pedagoģijas, psiholoģijas un mākslas fakultātes Pedagoģijas zinātniskā institūta vadošais pētnieks</a:t>
            </a:r>
          </a:p>
          <a:p>
            <a:r>
              <a:rPr lang="lv-LV" sz="1200" i="1" dirty="0"/>
              <a:t>“Digitālas mācību programmas efektivitātes izpēte jauniešu tikumiskajai audzināšanai Latvijas izglītības iestādēs (no 1. līdz 12. klasei)”</a:t>
            </a:r>
            <a:br>
              <a:rPr lang="lv-LV" sz="1200" i="1" dirty="0"/>
            </a:br>
            <a:r>
              <a:rPr lang="lv-LV" sz="1200" i="1" dirty="0"/>
              <a:t>(03.01.2022-30.12.2024). </a:t>
            </a:r>
            <a:r>
              <a:rPr lang="lv-LV" sz="1200" i="1">
                <a:ea typeface="+mn-lt"/>
                <a:cs typeface="+mn-lt"/>
              </a:rPr>
              <a:t>Latvijas Zinātnes Padomes projekta </a:t>
            </a:r>
            <a:r>
              <a:rPr lang="lv-LV" sz="1200" dirty="0"/>
              <a:t>Nr. lzp-2021/1-0385; LU reģistrācijas </a:t>
            </a:r>
            <a:r>
              <a:rPr lang="lv-LV" sz="1200" dirty="0" err="1"/>
              <a:t>Nr</a:t>
            </a:r>
            <a:r>
              <a:rPr lang="lv-LV" sz="1200" dirty="0"/>
              <a:t>: LZP2021/119</a:t>
            </a:r>
            <a:endParaRPr lang="lv-LV" sz="1600" dirty="0"/>
          </a:p>
        </p:txBody>
      </p:sp>
    </p:spTree>
    <p:extLst>
      <p:ext uri="{BB962C8B-B14F-4D97-AF65-F5344CB8AC3E}">
        <p14:creationId xmlns:p14="http://schemas.microsoft.com/office/powerpoint/2010/main" val="591148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d8bb90-b1cb-4fe5-8892-66ea2dba031d">
      <Terms xmlns="http://schemas.microsoft.com/office/infopath/2007/PartnerControls"/>
    </lcf76f155ced4ddcb4097134ff3c332f>
    <TaxCatchAll xmlns="42849b6b-6ccc-423c-92da-67f4062e206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6" ma:contentTypeDescription="Create a new document." ma:contentTypeScope="" ma:versionID="571b03ae4377786757485918a54e474a">
  <xsd:schema xmlns:xsd="http://www.w3.org/2001/XMLSchema" xmlns:xs="http://www.w3.org/2001/XMLSchema" xmlns:p="http://schemas.microsoft.com/office/2006/metadata/properties" xmlns:ns2="bcd8bb90-b1cb-4fe5-8892-66ea2dba031d" xmlns:ns3="42849b6b-6ccc-423c-92da-67f4062e2063" targetNamespace="http://schemas.microsoft.com/office/2006/metadata/properties" ma:root="true" ma:fieldsID="639a6aa6a6d3da091d81b4fa4e441d15" ns2:_="" ns3:_="">
    <xsd:import namespace="bcd8bb90-b1cb-4fe5-8892-66ea2dba031d"/>
    <xsd:import namespace="42849b6b-6ccc-423c-92da-67f4062e20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49b6b-6ccc-423c-92da-67f4062e20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785402-e8ca-4c71-ae72-366be4a03c8e}" ma:internalName="TaxCatchAll" ma:showField="CatchAllData" ma:web="42849b6b-6ccc-423c-92da-67f4062e20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F6E863-549E-4B8A-AB5C-B50BE4193B78}">
  <ds:schemaRefs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42849b6b-6ccc-423c-92da-67f4062e2063"/>
    <ds:schemaRef ds:uri="bcd8bb90-b1cb-4fe5-8892-66ea2dba031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73C0561-0ED2-48C7-A9B8-EB3FF5ACE6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2F36C5-95EF-43DD-9B89-64D6E59DAC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42849b6b-6ccc-423c-92da-67f4062e20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811</Words>
  <Application>Microsoft Office PowerPoint</Application>
  <PresentationFormat>Platekrāna</PresentationFormat>
  <Paragraphs>69</Paragraphs>
  <Slides>9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9</vt:i4>
      </vt:variant>
    </vt:vector>
  </HeadingPairs>
  <TitlesOfParts>
    <vt:vector size="10" baseType="lpstr">
      <vt:lpstr>Office dizains</vt:lpstr>
      <vt:lpstr>11. Klase  4. modulis: Uzplaukums digitālā vidē  Tēma: Attīstība digitālajā pasaulē  2. nodarbība: Kāds es vēlos būt attiecībās digitālajā vidē?</vt:lpstr>
      <vt:lpstr>Tiešsaistes komunikācija. </vt:lpstr>
      <vt:lpstr>3. Kādi ir plusi un mīnusi komunikācijai tiešsaistē, ja salīdzina ar komunikāciju klātienē? </vt:lpstr>
      <vt:lpstr>1. aktivitāte. Digitālā līdzjūtība.</vt:lpstr>
      <vt:lpstr>Jautājumi diskusijai:</vt:lpstr>
      <vt:lpstr>2. aktivitāte. Sociālo tīklu tikumi. </vt:lpstr>
      <vt:lpstr>Refleksija.  Kā man uzlabot savas attiecības digitālajā vidē? </vt:lpstr>
      <vt:lpstr>Materiāls iedvesmai… 20 veidi, kā palikt kontaktā tiešsaistē …</vt:lpstr>
      <vt:lpstr>Tikumiskās audzināšanas programma «e-TAP+»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Manuels Fernandezs</dc:creator>
  <cp:lastModifiedBy>Manuels Hoakins Fernandess-Gonsaless</cp:lastModifiedBy>
  <cp:revision>68</cp:revision>
  <dcterms:created xsi:type="dcterms:W3CDTF">2021-06-29T10:55:51Z</dcterms:created>
  <dcterms:modified xsi:type="dcterms:W3CDTF">2023-10-26T17:09:17Z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  <property fmtid="{D5CDD505-2E9C-101B-9397-08002B2CF9AE}" pid="3" name="MediaServiceImageTags">
    <vt:lpwstr/>
  </property>
</Properties>
</file>