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7" r:id="rId7"/>
    <p:sldId id="268" r:id="rId8"/>
    <p:sldId id="263" r:id="rId9"/>
    <p:sldId id="262" r:id="rId10"/>
    <p:sldId id="264" r:id="rId11"/>
    <p:sldId id="265" r:id="rId12"/>
    <p:sldId id="266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6FCC1-192F-4D17-9367-2B2F52429DEC}" v="15" dt="2023-10-17T14:32:12.605"/>
    <p1510:client id="{44106D14-3DB0-474B-915F-45BAAD39DA47}" v="1" dt="2023-10-27T07:13:05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s Hoakins Fernandess-Gonsaless" userId="90e28fec-564e-43b0-9c13-1b12e1cad7dc" providerId="ADAL" clId="{077464FC-5058-4A0E-9C3F-C56104749F9B}"/>
    <pc:docChg chg="custSel modSld">
      <pc:chgData name="Manuels Hoakins Fernandess-Gonsaless" userId="90e28fec-564e-43b0-9c13-1b12e1cad7dc" providerId="ADAL" clId="{077464FC-5058-4A0E-9C3F-C56104749F9B}" dt="2023-10-17T13:55:41.600" v="19" actId="26606"/>
      <pc:docMkLst>
        <pc:docMk/>
      </pc:docMkLst>
      <pc:sldChg chg="addSp delSp modSp mod setBg">
        <pc:chgData name="Manuels Hoakins Fernandess-Gonsaless" userId="90e28fec-564e-43b0-9c13-1b12e1cad7dc" providerId="ADAL" clId="{077464FC-5058-4A0E-9C3F-C56104749F9B}" dt="2023-10-17T13:53:29.184" v="14" actId="26606"/>
        <pc:sldMkLst>
          <pc:docMk/>
          <pc:sldMk cId="2778182008" sldId="262"/>
        </pc:sldMkLst>
        <pc:spChg chg="mod">
          <ac:chgData name="Manuels Hoakins Fernandess-Gonsaless" userId="90e28fec-564e-43b0-9c13-1b12e1cad7dc" providerId="ADAL" clId="{077464FC-5058-4A0E-9C3F-C56104749F9B}" dt="2023-10-17T13:53:29.184" v="14" actId="26606"/>
          <ac:spMkLst>
            <pc:docMk/>
            <pc:sldMk cId="2778182008" sldId="262"/>
            <ac:spMk id="2" creationId="{113EC399-75D5-46C3-9B45-FE17252B0780}"/>
          </ac:spMkLst>
        </pc:spChg>
        <pc:spChg chg="add del mod">
          <ac:chgData name="Manuels Hoakins Fernandess-Gonsaless" userId="90e28fec-564e-43b0-9c13-1b12e1cad7dc" providerId="ADAL" clId="{077464FC-5058-4A0E-9C3F-C56104749F9B}" dt="2023-10-17T13:53:29.184" v="14" actId="26606"/>
          <ac:spMkLst>
            <pc:docMk/>
            <pc:sldMk cId="2778182008" sldId="262"/>
            <ac:spMk id="5" creationId="{D8075310-6A0B-EF7A-20C7-231D27084BAD}"/>
          </ac:spMkLst>
        </pc:spChg>
        <pc:spChg chg="add">
          <ac:chgData name="Manuels Hoakins Fernandess-Gonsaless" userId="90e28fec-564e-43b0-9c13-1b12e1cad7dc" providerId="ADAL" clId="{077464FC-5058-4A0E-9C3F-C56104749F9B}" dt="2023-10-17T13:53:29.184" v="14" actId="26606"/>
          <ac:spMkLst>
            <pc:docMk/>
            <pc:sldMk cId="2778182008" sldId="262"/>
            <ac:spMk id="12" creationId="{BCED4D40-4B67-4331-AC48-79B82B4A47D8}"/>
          </ac:spMkLst>
        </pc:spChg>
        <pc:spChg chg="add">
          <ac:chgData name="Manuels Hoakins Fernandess-Gonsaless" userId="90e28fec-564e-43b0-9c13-1b12e1cad7dc" providerId="ADAL" clId="{077464FC-5058-4A0E-9C3F-C56104749F9B}" dt="2023-10-17T13:53:29.184" v="14" actId="26606"/>
          <ac:spMkLst>
            <pc:docMk/>
            <pc:sldMk cId="2778182008" sldId="262"/>
            <ac:spMk id="14" creationId="{670CEDEF-4F34-412E-84EE-329C1E936AF5}"/>
          </ac:spMkLst>
        </pc:spChg>
        <pc:picChg chg="del">
          <ac:chgData name="Manuels Hoakins Fernandess-Gonsaless" userId="90e28fec-564e-43b0-9c13-1b12e1cad7dc" providerId="ADAL" clId="{077464FC-5058-4A0E-9C3F-C56104749F9B}" dt="2023-10-17T13:53:20.252" v="12" actId="478"/>
          <ac:picMkLst>
            <pc:docMk/>
            <pc:sldMk cId="2778182008" sldId="262"/>
            <ac:picMk id="4" creationId="{B0FE955C-D916-4783-2A1D-01773168743C}"/>
          </ac:picMkLst>
        </pc:picChg>
        <pc:picChg chg="add mod">
          <ac:chgData name="Manuels Hoakins Fernandess-Gonsaless" userId="90e28fec-564e-43b0-9c13-1b12e1cad7dc" providerId="ADAL" clId="{077464FC-5058-4A0E-9C3F-C56104749F9B}" dt="2023-10-17T13:53:29.184" v="14" actId="26606"/>
          <ac:picMkLst>
            <pc:docMk/>
            <pc:sldMk cId="2778182008" sldId="262"/>
            <ac:picMk id="7" creationId="{8923B33B-8121-80DE-04A7-64BBA28FF850}"/>
          </ac:picMkLst>
        </pc:picChg>
      </pc:sldChg>
      <pc:sldChg chg="addSp modSp mod setBg">
        <pc:chgData name="Manuels Hoakins Fernandess-Gonsaless" userId="90e28fec-564e-43b0-9c13-1b12e1cad7dc" providerId="ADAL" clId="{077464FC-5058-4A0E-9C3F-C56104749F9B}" dt="2023-10-17T13:53:59.346" v="17" actId="26606"/>
        <pc:sldMkLst>
          <pc:docMk/>
          <pc:sldMk cId="3925020551" sldId="263"/>
        </pc:sldMkLst>
        <pc:spChg chg="mod">
          <ac:chgData name="Manuels Hoakins Fernandess-Gonsaless" userId="90e28fec-564e-43b0-9c13-1b12e1cad7dc" providerId="ADAL" clId="{077464FC-5058-4A0E-9C3F-C56104749F9B}" dt="2023-10-17T13:53:59.346" v="17" actId="26606"/>
          <ac:spMkLst>
            <pc:docMk/>
            <pc:sldMk cId="3925020551" sldId="263"/>
            <ac:spMk id="2" creationId="{113EC399-75D5-46C3-9B45-FE17252B0780}"/>
          </ac:spMkLst>
        </pc:spChg>
        <pc:spChg chg="mod">
          <ac:chgData name="Manuels Hoakins Fernandess-Gonsaless" userId="90e28fec-564e-43b0-9c13-1b12e1cad7dc" providerId="ADAL" clId="{077464FC-5058-4A0E-9C3F-C56104749F9B}" dt="2023-10-17T13:53:59.346" v="17" actId="26606"/>
          <ac:spMkLst>
            <pc:docMk/>
            <pc:sldMk cId="3925020551" sldId="263"/>
            <ac:spMk id="3" creationId="{6332C34D-5735-47D5-B218-A0A68ADE6AD5}"/>
          </ac:spMkLst>
        </pc:spChg>
        <pc:spChg chg="add">
          <ac:chgData name="Manuels Hoakins Fernandess-Gonsaless" userId="90e28fec-564e-43b0-9c13-1b12e1cad7dc" providerId="ADAL" clId="{077464FC-5058-4A0E-9C3F-C56104749F9B}" dt="2023-10-17T13:53:59.346" v="17" actId="26606"/>
          <ac:spMkLst>
            <pc:docMk/>
            <pc:sldMk cId="3925020551" sldId="263"/>
            <ac:spMk id="8" creationId="{907EF6B7-1338-4443-8C46-6A318D952DFD}"/>
          </ac:spMkLst>
        </pc:spChg>
        <pc:spChg chg="add">
          <ac:chgData name="Manuels Hoakins Fernandess-Gonsaless" userId="90e28fec-564e-43b0-9c13-1b12e1cad7dc" providerId="ADAL" clId="{077464FC-5058-4A0E-9C3F-C56104749F9B}" dt="2023-10-17T13:53:59.346" v="17" actId="26606"/>
          <ac:spMkLst>
            <pc:docMk/>
            <pc:sldMk cId="3925020551" sldId="263"/>
            <ac:spMk id="10" creationId="{DAAE4CDD-124C-4DCF-9584-B6033B545DD5}"/>
          </ac:spMkLst>
        </pc:spChg>
        <pc:spChg chg="add">
          <ac:chgData name="Manuels Hoakins Fernandess-Gonsaless" userId="90e28fec-564e-43b0-9c13-1b12e1cad7dc" providerId="ADAL" clId="{077464FC-5058-4A0E-9C3F-C56104749F9B}" dt="2023-10-17T13:53:59.346" v="17" actId="26606"/>
          <ac:spMkLst>
            <pc:docMk/>
            <pc:sldMk cId="3925020551" sldId="263"/>
            <ac:spMk id="12" creationId="{081E4A58-353D-44AE-B2FC-2A74E2E400F7}"/>
          </ac:spMkLst>
        </pc:spChg>
      </pc:sldChg>
      <pc:sldChg chg="addSp delSp modSp mod">
        <pc:chgData name="Manuels Hoakins Fernandess-Gonsaless" userId="90e28fec-564e-43b0-9c13-1b12e1cad7dc" providerId="ADAL" clId="{077464FC-5058-4A0E-9C3F-C56104749F9B}" dt="2023-10-17T13:54:15.598" v="18" actId="26606"/>
        <pc:sldMkLst>
          <pc:docMk/>
          <pc:sldMk cId="2358556491" sldId="264"/>
        </pc:sldMkLst>
        <pc:spChg chg="del mod">
          <ac:chgData name="Manuels Hoakins Fernandess-Gonsaless" userId="90e28fec-564e-43b0-9c13-1b12e1cad7dc" providerId="ADAL" clId="{077464FC-5058-4A0E-9C3F-C56104749F9B}" dt="2023-10-17T13:54:15.598" v="18" actId="26606"/>
          <ac:spMkLst>
            <pc:docMk/>
            <pc:sldMk cId="2358556491" sldId="264"/>
            <ac:spMk id="3" creationId="{6332C34D-5735-47D5-B218-A0A68ADE6AD5}"/>
          </ac:spMkLst>
        </pc:spChg>
        <pc:graphicFrameChg chg="add">
          <ac:chgData name="Manuels Hoakins Fernandess-Gonsaless" userId="90e28fec-564e-43b0-9c13-1b12e1cad7dc" providerId="ADAL" clId="{077464FC-5058-4A0E-9C3F-C56104749F9B}" dt="2023-10-17T13:54:15.598" v="18" actId="26606"/>
          <ac:graphicFrameMkLst>
            <pc:docMk/>
            <pc:sldMk cId="2358556491" sldId="264"/>
            <ac:graphicFrameMk id="5" creationId="{0CA62763-58ED-AC21-76F9-3D4FE8CCCA4A}"/>
          </ac:graphicFrameMkLst>
        </pc:graphicFrameChg>
      </pc:sldChg>
      <pc:sldChg chg="addSp modSp mod setBg">
        <pc:chgData name="Manuels Hoakins Fernandess-Gonsaless" userId="90e28fec-564e-43b0-9c13-1b12e1cad7dc" providerId="ADAL" clId="{077464FC-5058-4A0E-9C3F-C56104749F9B}" dt="2023-10-17T13:55:41.600" v="19" actId="26606"/>
        <pc:sldMkLst>
          <pc:docMk/>
          <pc:sldMk cId="46489080" sldId="266"/>
        </pc:sldMkLst>
        <pc:spChg chg="mod">
          <ac:chgData name="Manuels Hoakins Fernandess-Gonsaless" userId="90e28fec-564e-43b0-9c13-1b12e1cad7dc" providerId="ADAL" clId="{077464FC-5058-4A0E-9C3F-C56104749F9B}" dt="2023-10-17T13:55:41.600" v="19" actId="26606"/>
          <ac:spMkLst>
            <pc:docMk/>
            <pc:sldMk cId="46489080" sldId="266"/>
            <ac:spMk id="2" creationId="{D936F910-69BC-8739-DAE6-8299206698D2}"/>
          </ac:spMkLst>
        </pc:spChg>
        <pc:spChg chg="mod">
          <ac:chgData name="Manuels Hoakins Fernandess-Gonsaless" userId="90e28fec-564e-43b0-9c13-1b12e1cad7dc" providerId="ADAL" clId="{077464FC-5058-4A0E-9C3F-C56104749F9B}" dt="2023-10-17T13:55:41.600" v="19" actId="26606"/>
          <ac:spMkLst>
            <pc:docMk/>
            <pc:sldMk cId="46489080" sldId="266"/>
            <ac:spMk id="3" creationId="{7807710F-9881-C3BF-40E4-056B882191EC}"/>
          </ac:spMkLst>
        </pc:spChg>
        <pc:spChg chg="add">
          <ac:chgData name="Manuels Hoakins Fernandess-Gonsaless" userId="90e28fec-564e-43b0-9c13-1b12e1cad7dc" providerId="ADAL" clId="{077464FC-5058-4A0E-9C3F-C56104749F9B}" dt="2023-10-17T13:55:41.600" v="19" actId="26606"/>
          <ac:spMkLst>
            <pc:docMk/>
            <pc:sldMk cId="46489080" sldId="266"/>
            <ac:spMk id="8" creationId="{EEBFA4C8-C301-60A7-C96E-E85360F5DFB4}"/>
          </ac:spMkLst>
        </pc:spChg>
      </pc:sldChg>
      <pc:sldChg chg="addSp modSp mod setBg">
        <pc:chgData name="Manuels Hoakins Fernandess-Gonsaless" userId="90e28fec-564e-43b0-9c13-1b12e1cad7dc" providerId="ADAL" clId="{077464FC-5058-4A0E-9C3F-C56104749F9B}" dt="2023-10-17T13:11:44.866" v="10" actId="14100"/>
        <pc:sldMkLst>
          <pc:docMk/>
          <pc:sldMk cId="3472170705" sldId="267"/>
        </pc:sldMkLst>
        <pc:spChg chg="mod">
          <ac:chgData name="Manuels Hoakins Fernandess-Gonsaless" userId="90e28fec-564e-43b0-9c13-1b12e1cad7dc" providerId="ADAL" clId="{077464FC-5058-4A0E-9C3F-C56104749F9B}" dt="2023-10-17T13:11:44.866" v="10" actId="14100"/>
          <ac:spMkLst>
            <pc:docMk/>
            <pc:sldMk cId="3472170705" sldId="267"/>
            <ac:spMk id="2" creationId="{2FEE227D-F2A1-5E9C-10A7-DDDAEC9CA048}"/>
          </ac:spMkLst>
        </pc:spChg>
        <pc:spChg chg="mod">
          <ac:chgData name="Manuels Hoakins Fernandess-Gonsaless" userId="90e28fec-564e-43b0-9c13-1b12e1cad7dc" providerId="ADAL" clId="{077464FC-5058-4A0E-9C3F-C56104749F9B}" dt="2023-10-17T13:11:10.693" v="8" actId="27636"/>
          <ac:spMkLst>
            <pc:docMk/>
            <pc:sldMk cId="3472170705" sldId="267"/>
            <ac:spMk id="3" creationId="{BDABBA46-C2B9-905A-16D3-6EE92E1DD3B5}"/>
          </ac:spMkLst>
        </pc:spChg>
        <pc:spChg chg="add">
          <ac:chgData name="Manuels Hoakins Fernandess-Gonsaless" userId="90e28fec-564e-43b0-9c13-1b12e1cad7dc" providerId="ADAL" clId="{077464FC-5058-4A0E-9C3F-C56104749F9B}" dt="2023-10-17T13:11:00.158" v="1" actId="26606"/>
          <ac:spMkLst>
            <pc:docMk/>
            <pc:sldMk cId="3472170705" sldId="267"/>
            <ac:spMk id="10" creationId="{D009D6D5-DAC2-4A8B-A17A-E206B9012D09}"/>
          </ac:spMkLst>
        </pc:spChg>
        <pc:picChg chg="add mod">
          <ac:chgData name="Manuels Hoakins Fernandess-Gonsaless" userId="90e28fec-564e-43b0-9c13-1b12e1cad7dc" providerId="ADAL" clId="{077464FC-5058-4A0E-9C3F-C56104749F9B}" dt="2023-10-17T13:11:00.158" v="1" actId="26606"/>
          <ac:picMkLst>
            <pc:docMk/>
            <pc:sldMk cId="3472170705" sldId="267"/>
            <ac:picMk id="5" creationId="{4BF680E0-143C-ACDB-B0C4-BDFD06815A34}"/>
          </ac:picMkLst>
        </pc:picChg>
      </pc:sldChg>
      <pc:sldChg chg="modSp mod">
        <pc:chgData name="Manuels Hoakins Fernandess-Gonsaless" userId="90e28fec-564e-43b0-9c13-1b12e1cad7dc" providerId="ADAL" clId="{077464FC-5058-4A0E-9C3F-C56104749F9B}" dt="2023-10-17T13:11:52.973" v="11" actId="6549"/>
        <pc:sldMkLst>
          <pc:docMk/>
          <pc:sldMk cId="3062915015" sldId="268"/>
        </pc:sldMkLst>
        <pc:spChg chg="mod">
          <ac:chgData name="Manuels Hoakins Fernandess-Gonsaless" userId="90e28fec-564e-43b0-9c13-1b12e1cad7dc" providerId="ADAL" clId="{077464FC-5058-4A0E-9C3F-C56104749F9B}" dt="2023-10-17T13:11:52.973" v="11" actId="6549"/>
          <ac:spMkLst>
            <pc:docMk/>
            <pc:sldMk cId="3062915015" sldId="268"/>
            <ac:spMk id="2" creationId="{5E54C09F-5311-FB05-08D5-BBE0DC3189D1}"/>
          </ac:spMkLst>
        </pc:spChg>
      </pc:sldChg>
    </pc:docChg>
  </pc:docChgLst>
  <pc:docChgLst>
    <pc:chgData name="Andrejs Mūrnieks" userId="S::murnieks@edu.lu.lv::3e8de971-bca6-4a40-98d7-345a6aeb0e19" providerId="AD" clId="Web-{93228382-F00E-4800-94BF-F4D0646E1E99}"/>
    <pc:docChg chg="addSld modSld">
      <pc:chgData name="Andrejs Mūrnieks" userId="S::murnieks@edu.lu.lv::3e8de971-bca6-4a40-98d7-345a6aeb0e19" providerId="AD" clId="Web-{93228382-F00E-4800-94BF-F4D0646E1E99}" dt="2023-02-18T17:37:55.494" v="286" actId="20577"/>
      <pc:docMkLst>
        <pc:docMk/>
      </pc:docMkLst>
      <pc:sldChg chg="addSp delSp modSp">
        <pc:chgData name="Andrejs Mūrnieks" userId="S::murnieks@edu.lu.lv::3e8de971-bca6-4a40-98d7-345a6aeb0e19" providerId="AD" clId="Web-{93228382-F00E-4800-94BF-F4D0646E1E99}" dt="2023-02-18T17:33:30.500" v="240"/>
        <pc:sldMkLst>
          <pc:docMk/>
          <pc:sldMk cId="1230155545" sldId="257"/>
        </pc:sldMkLst>
        <pc:spChg chg="add del mod">
          <ac:chgData name="Andrejs Mūrnieks" userId="S::murnieks@edu.lu.lv::3e8de971-bca6-4a40-98d7-345a6aeb0e19" providerId="AD" clId="Web-{93228382-F00E-4800-94BF-F4D0646E1E99}" dt="2023-02-18T17:33:30.500" v="240"/>
          <ac:spMkLst>
            <pc:docMk/>
            <pc:sldMk cId="1230155545" sldId="257"/>
            <ac:spMk id="4" creationId="{1516744D-BA7E-0B45-33EF-D463839F0904}"/>
          </ac:spMkLst>
        </pc:spChg>
      </pc:sldChg>
      <pc:sldChg chg="modSp">
        <pc:chgData name="Andrejs Mūrnieks" userId="S::murnieks@edu.lu.lv::3e8de971-bca6-4a40-98d7-345a6aeb0e19" providerId="AD" clId="Web-{93228382-F00E-4800-94BF-F4D0646E1E99}" dt="2023-02-18T17:25:36.764" v="60" actId="20577"/>
        <pc:sldMkLst>
          <pc:docMk/>
          <pc:sldMk cId="2969920130" sldId="259"/>
        </pc:sldMkLst>
        <pc:spChg chg="mod">
          <ac:chgData name="Andrejs Mūrnieks" userId="S::murnieks@edu.lu.lv::3e8de971-bca6-4a40-98d7-345a6aeb0e19" providerId="AD" clId="Web-{93228382-F00E-4800-94BF-F4D0646E1E99}" dt="2023-02-18T17:25:36.764" v="60" actId="20577"/>
          <ac:spMkLst>
            <pc:docMk/>
            <pc:sldMk cId="2969920130" sldId="259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93228382-F00E-4800-94BF-F4D0646E1E99}" dt="2023-02-18T17:25:03.294" v="52" actId="1076"/>
          <ac:spMkLst>
            <pc:docMk/>
            <pc:sldMk cId="2969920130" sldId="259"/>
            <ac:spMk id="3" creationId="{6332C34D-5735-47D5-B218-A0A68ADE6AD5}"/>
          </ac:spMkLst>
        </pc:spChg>
      </pc:sldChg>
      <pc:sldChg chg="modSp">
        <pc:chgData name="Andrejs Mūrnieks" userId="S::murnieks@edu.lu.lv::3e8de971-bca6-4a40-98d7-345a6aeb0e19" providerId="AD" clId="Web-{93228382-F00E-4800-94BF-F4D0646E1E99}" dt="2023-02-18T17:31:40.575" v="192" actId="1076"/>
        <pc:sldMkLst>
          <pc:docMk/>
          <pc:sldMk cId="3312497082" sldId="260"/>
        </pc:sldMkLst>
        <pc:spChg chg="mod">
          <ac:chgData name="Andrejs Mūrnieks" userId="S::murnieks@edu.lu.lv::3e8de971-bca6-4a40-98d7-345a6aeb0e19" providerId="AD" clId="Web-{93228382-F00E-4800-94BF-F4D0646E1E99}" dt="2023-02-18T17:27:36.066" v="93" actId="20577"/>
          <ac:spMkLst>
            <pc:docMk/>
            <pc:sldMk cId="3312497082" sldId="260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93228382-F00E-4800-94BF-F4D0646E1E99}" dt="2023-02-18T17:31:40.575" v="192" actId="1076"/>
          <ac:spMkLst>
            <pc:docMk/>
            <pc:sldMk cId="3312497082" sldId="260"/>
            <ac:spMk id="3" creationId="{6332C34D-5735-47D5-B218-A0A68ADE6AD5}"/>
          </ac:spMkLst>
        </pc:spChg>
      </pc:sldChg>
      <pc:sldChg chg="modSp new">
        <pc:chgData name="Andrejs Mūrnieks" userId="S::murnieks@edu.lu.lv::3e8de971-bca6-4a40-98d7-345a6aeb0e19" providerId="AD" clId="Web-{93228382-F00E-4800-94BF-F4D0646E1E99}" dt="2023-02-18T17:37:55.494" v="286" actId="20577"/>
        <pc:sldMkLst>
          <pc:docMk/>
          <pc:sldMk cId="1680204123" sldId="261"/>
        </pc:sldMkLst>
        <pc:spChg chg="mod">
          <ac:chgData name="Andrejs Mūrnieks" userId="S::murnieks@edu.lu.lv::3e8de971-bca6-4a40-98d7-345a6aeb0e19" providerId="AD" clId="Web-{93228382-F00E-4800-94BF-F4D0646E1E99}" dt="2023-02-18T17:33:54.126" v="246" actId="1076"/>
          <ac:spMkLst>
            <pc:docMk/>
            <pc:sldMk cId="1680204123" sldId="261"/>
            <ac:spMk id="2" creationId="{0C2E3D76-67BE-156B-F1D8-B9D96437DA5A}"/>
          </ac:spMkLst>
        </pc:spChg>
        <pc:spChg chg="mod">
          <ac:chgData name="Andrejs Mūrnieks" userId="S::murnieks@edu.lu.lv::3e8de971-bca6-4a40-98d7-345a6aeb0e19" providerId="AD" clId="Web-{93228382-F00E-4800-94BF-F4D0646E1E99}" dt="2023-02-18T17:37:55.494" v="286" actId="20577"/>
          <ac:spMkLst>
            <pc:docMk/>
            <pc:sldMk cId="1680204123" sldId="261"/>
            <ac:spMk id="3" creationId="{0A4A502C-60E5-6549-9B92-E01F5C152E6A}"/>
          </ac:spMkLst>
        </pc:spChg>
      </pc:sldChg>
    </pc:docChg>
  </pc:docChgLst>
  <pc:docChgLst>
    <pc:chgData name="Andrejs Mūrnieks" userId="S::murnieks@edu.lu.lv::3e8de971-bca6-4a40-98d7-345a6aeb0e19" providerId="AD" clId="Web-{59E35131-70B3-476E-A834-2C7F75639AE0}"/>
    <pc:docChg chg="modSld">
      <pc:chgData name="Andrejs Mūrnieks" userId="S::murnieks@edu.lu.lv::3e8de971-bca6-4a40-98d7-345a6aeb0e19" providerId="AD" clId="Web-{59E35131-70B3-476E-A834-2C7F75639AE0}" dt="2023-02-19T18:05:13.652" v="47" actId="20577"/>
      <pc:docMkLst>
        <pc:docMk/>
      </pc:docMkLst>
      <pc:sldChg chg="modSp">
        <pc:chgData name="Andrejs Mūrnieks" userId="S::murnieks@edu.lu.lv::3e8de971-bca6-4a40-98d7-345a6aeb0e19" providerId="AD" clId="Web-{59E35131-70B3-476E-A834-2C7F75639AE0}" dt="2023-02-19T18:01:13.606" v="19" actId="20577"/>
        <pc:sldMkLst>
          <pc:docMk/>
          <pc:sldMk cId="3312497082" sldId="260"/>
        </pc:sldMkLst>
        <pc:graphicFrameChg chg="modGraphic">
          <ac:chgData name="Andrejs Mūrnieks" userId="S::murnieks@edu.lu.lv::3e8de971-bca6-4a40-98d7-345a6aeb0e19" providerId="AD" clId="Web-{59E35131-70B3-476E-A834-2C7F75639AE0}" dt="2023-02-19T18:01:13.606" v="19" actId="20577"/>
          <ac:graphicFrameMkLst>
            <pc:docMk/>
            <pc:sldMk cId="3312497082" sldId="260"/>
            <ac:graphicFrameMk id="5" creationId="{8B721507-AC4D-17EA-94D3-A9A54A216D29}"/>
          </ac:graphicFrameMkLst>
        </pc:graphicFrameChg>
      </pc:sldChg>
      <pc:sldChg chg="modSp">
        <pc:chgData name="Andrejs Mūrnieks" userId="S::murnieks@edu.lu.lv::3e8de971-bca6-4a40-98d7-345a6aeb0e19" providerId="AD" clId="Web-{59E35131-70B3-476E-A834-2C7F75639AE0}" dt="2023-02-19T18:05:13.652" v="47" actId="20577"/>
        <pc:sldMkLst>
          <pc:docMk/>
          <pc:sldMk cId="1680204123" sldId="261"/>
        </pc:sldMkLst>
        <pc:spChg chg="mod">
          <ac:chgData name="Andrejs Mūrnieks" userId="S::murnieks@edu.lu.lv::3e8de971-bca6-4a40-98d7-345a6aeb0e19" providerId="AD" clId="Web-{59E35131-70B3-476E-A834-2C7F75639AE0}" dt="2023-02-19T18:01:29.404" v="20" actId="14100"/>
          <ac:spMkLst>
            <pc:docMk/>
            <pc:sldMk cId="1680204123" sldId="261"/>
            <ac:spMk id="2" creationId="{0C2E3D76-67BE-156B-F1D8-B9D96437DA5A}"/>
          </ac:spMkLst>
        </pc:spChg>
        <pc:spChg chg="mod">
          <ac:chgData name="Andrejs Mūrnieks" userId="S::murnieks@edu.lu.lv::3e8de971-bca6-4a40-98d7-345a6aeb0e19" providerId="AD" clId="Web-{59E35131-70B3-476E-A834-2C7F75639AE0}" dt="2023-02-19T18:05:13.652" v="47" actId="20577"/>
          <ac:spMkLst>
            <pc:docMk/>
            <pc:sldMk cId="1680204123" sldId="261"/>
            <ac:spMk id="3" creationId="{0A4A502C-60E5-6549-9B92-E01F5C152E6A}"/>
          </ac:spMkLst>
        </pc:spChg>
      </pc:sldChg>
    </pc:docChg>
  </pc:docChgLst>
  <pc:docChgLst>
    <pc:chgData name="Andrejs Mūrnieks" userId="S::murnieks@edu.lu.lv::3e8de971-bca6-4a40-98d7-345a6aeb0e19" providerId="AD" clId="Web-{4BD549FF-6E8E-4A72-975B-9554FE2AC6AC}"/>
    <pc:docChg chg="modSld">
      <pc:chgData name="Andrejs Mūrnieks" userId="S::murnieks@edu.lu.lv::3e8de971-bca6-4a40-98d7-345a6aeb0e19" providerId="AD" clId="Web-{4BD549FF-6E8E-4A72-975B-9554FE2AC6AC}" dt="2023-02-18T17:55:38.297" v="72" actId="20577"/>
      <pc:docMkLst>
        <pc:docMk/>
      </pc:docMkLst>
      <pc:sldChg chg="addSp delSp modSp mod setBg addAnim modAnim">
        <pc:chgData name="Andrejs Mūrnieks" userId="S::murnieks@edu.lu.lv::3e8de971-bca6-4a40-98d7-345a6aeb0e19" providerId="AD" clId="Web-{4BD549FF-6E8E-4A72-975B-9554FE2AC6AC}" dt="2023-02-18T17:50:38.399" v="45"/>
        <pc:sldMkLst>
          <pc:docMk/>
          <pc:sldMk cId="2969920130" sldId="259"/>
        </pc:sldMkLst>
        <pc:spChg chg="mod">
          <ac:chgData name="Andrejs Mūrnieks" userId="S::murnieks@edu.lu.lv::3e8de971-bca6-4a40-98d7-345a6aeb0e19" providerId="AD" clId="Web-{4BD549FF-6E8E-4A72-975B-9554FE2AC6AC}" dt="2023-02-18T17:50:21.398" v="40" actId="1076"/>
          <ac:spMkLst>
            <pc:docMk/>
            <pc:sldMk cId="2969920130" sldId="259"/>
            <ac:spMk id="2" creationId="{113EC399-75D5-46C3-9B45-FE17252B0780}"/>
          </ac:spMkLst>
        </pc:spChg>
        <pc:spChg chg="mod ord">
          <ac:chgData name="Andrejs Mūrnieks" userId="S::murnieks@edu.lu.lv::3e8de971-bca6-4a40-98d7-345a6aeb0e19" providerId="AD" clId="Web-{4BD549FF-6E8E-4A72-975B-9554FE2AC6AC}" dt="2023-02-18T17:50:26.758" v="42" actId="14100"/>
          <ac:spMkLst>
            <pc:docMk/>
            <pc:sldMk cId="2969920130" sldId="259"/>
            <ac:spMk id="3" creationId="{6332C34D-5735-47D5-B218-A0A68ADE6AD5}"/>
          </ac:spMkLst>
        </pc:spChg>
        <pc:spChg chg="add del">
          <ac:chgData name="Andrejs Mūrnieks" userId="S::murnieks@edu.lu.lv::3e8de971-bca6-4a40-98d7-345a6aeb0e19" providerId="AD" clId="Web-{4BD549FF-6E8E-4A72-975B-9554FE2AC6AC}" dt="2023-02-18T17:49:52.943" v="36"/>
          <ac:spMkLst>
            <pc:docMk/>
            <pc:sldMk cId="2969920130" sldId="259"/>
            <ac:spMk id="8" creationId="{907EF6B7-1338-4443-8C46-6A318D952DFD}"/>
          </ac:spMkLst>
        </pc:spChg>
        <pc:spChg chg="add del">
          <ac:chgData name="Andrejs Mūrnieks" userId="S::murnieks@edu.lu.lv::3e8de971-bca6-4a40-98d7-345a6aeb0e19" providerId="AD" clId="Web-{4BD549FF-6E8E-4A72-975B-9554FE2AC6AC}" dt="2023-02-18T17:49:52.943" v="36"/>
          <ac:spMkLst>
            <pc:docMk/>
            <pc:sldMk cId="2969920130" sldId="259"/>
            <ac:spMk id="10" creationId="{DAAE4CDD-124C-4DCF-9584-B6033B545DD5}"/>
          </ac:spMkLst>
        </pc:spChg>
        <pc:spChg chg="add del">
          <ac:chgData name="Andrejs Mūrnieks" userId="S::murnieks@edu.lu.lv::3e8de971-bca6-4a40-98d7-345a6aeb0e19" providerId="AD" clId="Web-{4BD549FF-6E8E-4A72-975B-9554FE2AC6AC}" dt="2023-02-18T17:49:52.943" v="36"/>
          <ac:spMkLst>
            <pc:docMk/>
            <pc:sldMk cId="2969920130" sldId="259"/>
            <ac:spMk id="12" creationId="{081E4A58-353D-44AE-B2FC-2A74E2E400F7}"/>
          </ac:spMkLst>
        </pc:spChg>
        <pc:spChg chg="add">
          <ac:chgData name="Andrejs Mūrnieks" userId="S::murnieks@edu.lu.lv::3e8de971-bca6-4a40-98d7-345a6aeb0e19" providerId="AD" clId="Web-{4BD549FF-6E8E-4A72-975B-9554FE2AC6AC}" dt="2023-02-18T17:49:52.943" v="36"/>
          <ac:spMkLst>
            <pc:docMk/>
            <pc:sldMk cId="2969920130" sldId="259"/>
            <ac:spMk id="17" creationId="{C4E4288A-DFC8-40A2-90E5-70E851A933AD}"/>
          </ac:spMkLst>
        </pc:spChg>
        <pc:spChg chg="add">
          <ac:chgData name="Andrejs Mūrnieks" userId="S::murnieks@edu.lu.lv::3e8de971-bca6-4a40-98d7-345a6aeb0e19" providerId="AD" clId="Web-{4BD549FF-6E8E-4A72-975B-9554FE2AC6AC}" dt="2023-02-18T17:49:52.943" v="36"/>
          <ac:spMkLst>
            <pc:docMk/>
            <pc:sldMk cId="2969920130" sldId="259"/>
            <ac:spMk id="23" creationId="{BD2BFF02-DF78-4F07-B176-52514E13127D}"/>
          </ac:spMkLst>
        </pc:spChg>
        <pc:spChg chg="add">
          <ac:chgData name="Andrejs Mūrnieks" userId="S::murnieks@edu.lu.lv::3e8de971-bca6-4a40-98d7-345a6aeb0e19" providerId="AD" clId="Web-{4BD549FF-6E8E-4A72-975B-9554FE2AC6AC}" dt="2023-02-18T17:49:52.943" v="36"/>
          <ac:spMkLst>
            <pc:docMk/>
            <pc:sldMk cId="2969920130" sldId="259"/>
            <ac:spMk id="25" creationId="{0DB06EAB-7D8C-403A-86C5-B5FD79A13650}"/>
          </ac:spMkLst>
        </pc:spChg>
        <pc:grpChg chg="add">
          <ac:chgData name="Andrejs Mūrnieks" userId="S::murnieks@edu.lu.lv::3e8de971-bca6-4a40-98d7-345a6aeb0e19" providerId="AD" clId="Web-{4BD549FF-6E8E-4A72-975B-9554FE2AC6AC}" dt="2023-02-18T17:49:52.943" v="36"/>
          <ac:grpSpMkLst>
            <pc:docMk/>
            <pc:sldMk cId="2969920130" sldId="259"/>
            <ac:grpSpMk id="19" creationId="{B63C2D82-D4FA-4A37-BB01-1E7B21E4FF20}"/>
          </ac:grpSpMkLst>
        </pc:grpChg>
        <pc:picChg chg="add mod">
          <ac:chgData name="Andrejs Mūrnieks" userId="S::murnieks@edu.lu.lv::3e8de971-bca6-4a40-98d7-345a6aeb0e19" providerId="AD" clId="Web-{4BD549FF-6E8E-4A72-975B-9554FE2AC6AC}" dt="2023-02-18T17:49:52.943" v="36"/>
          <ac:picMkLst>
            <pc:docMk/>
            <pc:sldMk cId="2969920130" sldId="259"/>
            <ac:picMk id="4" creationId="{D687CE39-1EFF-ABE9-1509-B9EA180D2868}"/>
          </ac:picMkLst>
        </pc:picChg>
        <pc:picChg chg="add mod">
          <ac:chgData name="Andrejs Mūrnieks" userId="S::murnieks@edu.lu.lv::3e8de971-bca6-4a40-98d7-345a6aeb0e19" providerId="AD" clId="Web-{4BD549FF-6E8E-4A72-975B-9554FE2AC6AC}" dt="2023-02-18T17:49:52.943" v="36"/>
          <ac:picMkLst>
            <pc:docMk/>
            <pc:sldMk cId="2969920130" sldId="259"/>
            <ac:picMk id="5" creationId="{68FF2C03-4816-D385-B9BB-5261FDB25A53}"/>
          </ac:picMkLst>
        </pc:picChg>
      </pc:sldChg>
      <pc:sldChg chg="addSp delSp modSp mod setBg">
        <pc:chgData name="Andrejs Mūrnieks" userId="S::murnieks@edu.lu.lv::3e8de971-bca6-4a40-98d7-345a6aeb0e19" providerId="AD" clId="Web-{4BD549FF-6E8E-4A72-975B-9554FE2AC6AC}" dt="2023-02-18T17:55:31.500" v="71" actId="20577"/>
        <pc:sldMkLst>
          <pc:docMk/>
          <pc:sldMk cId="3312497082" sldId="260"/>
        </pc:sldMkLst>
        <pc:spChg chg="mod">
          <ac:chgData name="Andrejs Mūrnieks" userId="S::murnieks@edu.lu.lv::3e8de971-bca6-4a40-98d7-345a6aeb0e19" providerId="AD" clId="Web-{4BD549FF-6E8E-4A72-975B-9554FE2AC6AC}" dt="2023-02-18T17:55:31.500" v="71" actId="20577"/>
          <ac:spMkLst>
            <pc:docMk/>
            <pc:sldMk cId="3312497082" sldId="260"/>
            <ac:spMk id="2" creationId="{113EC399-75D5-46C3-9B45-FE17252B0780}"/>
          </ac:spMkLst>
        </pc:spChg>
        <pc:spChg chg="del mod">
          <ac:chgData name="Andrejs Mūrnieks" userId="S::murnieks@edu.lu.lv::3e8de971-bca6-4a40-98d7-345a6aeb0e19" providerId="AD" clId="Web-{4BD549FF-6E8E-4A72-975B-9554FE2AC6AC}" dt="2023-02-18T17:51:14.636" v="46"/>
          <ac:spMkLst>
            <pc:docMk/>
            <pc:sldMk cId="3312497082" sldId="260"/>
            <ac:spMk id="3" creationId="{6332C34D-5735-47D5-B218-A0A68ADE6AD5}"/>
          </ac:spMkLst>
        </pc:spChg>
        <pc:spChg chg="add">
          <ac:chgData name="Andrejs Mūrnieks" userId="S::murnieks@edu.lu.lv::3e8de971-bca6-4a40-98d7-345a6aeb0e19" providerId="AD" clId="Web-{4BD549FF-6E8E-4A72-975B-9554FE2AC6AC}" dt="2023-02-18T17:51:14.636" v="46"/>
          <ac:spMkLst>
            <pc:docMk/>
            <pc:sldMk cId="3312497082" sldId="260"/>
            <ac:spMk id="9" creationId="{42285737-90EE-47DC-AC80-8AE156B11969}"/>
          </ac:spMkLst>
        </pc:spChg>
        <pc:grpChg chg="add">
          <ac:chgData name="Andrejs Mūrnieks" userId="S::murnieks@edu.lu.lv::3e8de971-bca6-4a40-98d7-345a6aeb0e19" providerId="AD" clId="Web-{4BD549FF-6E8E-4A72-975B-9554FE2AC6AC}" dt="2023-02-18T17:51:14.636" v="46"/>
          <ac:grpSpMkLst>
            <pc:docMk/>
            <pc:sldMk cId="3312497082" sldId="260"/>
            <ac:grpSpMk id="11" creationId="{B57BDC17-F1B3-455F-BBF1-680AA1F25C06}"/>
          </ac:grpSpMkLst>
        </pc:grpChg>
        <pc:graphicFrameChg chg="add mod">
          <ac:chgData name="Andrejs Mūrnieks" userId="S::murnieks@edu.lu.lv::3e8de971-bca6-4a40-98d7-345a6aeb0e19" providerId="AD" clId="Web-{4BD549FF-6E8E-4A72-975B-9554FE2AC6AC}" dt="2023-02-18T17:54:25.527" v="64" actId="14100"/>
          <ac:graphicFrameMkLst>
            <pc:docMk/>
            <pc:sldMk cId="3312497082" sldId="260"/>
            <ac:graphicFrameMk id="5" creationId="{8B721507-AC4D-17EA-94D3-A9A54A216D29}"/>
          </ac:graphicFrameMkLst>
        </pc:graphicFrameChg>
      </pc:sldChg>
      <pc:sldChg chg="addSp modSp mod setBg">
        <pc:chgData name="Andrejs Mūrnieks" userId="S::murnieks@edu.lu.lv::3e8de971-bca6-4a40-98d7-345a6aeb0e19" providerId="AD" clId="Web-{4BD549FF-6E8E-4A72-975B-9554FE2AC6AC}" dt="2023-02-18T17:55:38.297" v="72" actId="20577"/>
        <pc:sldMkLst>
          <pc:docMk/>
          <pc:sldMk cId="1680204123" sldId="261"/>
        </pc:sldMkLst>
        <pc:spChg chg="mod">
          <ac:chgData name="Andrejs Mūrnieks" userId="S::murnieks@edu.lu.lv::3e8de971-bca6-4a40-98d7-345a6aeb0e19" providerId="AD" clId="Web-{4BD549FF-6E8E-4A72-975B-9554FE2AC6AC}" dt="2023-02-18T17:55:38.297" v="72" actId="20577"/>
          <ac:spMkLst>
            <pc:docMk/>
            <pc:sldMk cId="1680204123" sldId="261"/>
            <ac:spMk id="2" creationId="{0C2E3D76-67BE-156B-F1D8-B9D96437DA5A}"/>
          </ac:spMkLst>
        </pc:spChg>
        <pc:spChg chg="mod">
          <ac:chgData name="Andrejs Mūrnieks" userId="S::murnieks@edu.lu.lv::3e8de971-bca6-4a40-98d7-345a6aeb0e19" providerId="AD" clId="Web-{4BD549FF-6E8E-4A72-975B-9554FE2AC6AC}" dt="2023-02-18T17:55:05.998" v="69" actId="20577"/>
          <ac:spMkLst>
            <pc:docMk/>
            <pc:sldMk cId="1680204123" sldId="261"/>
            <ac:spMk id="3" creationId="{0A4A502C-60E5-6549-9B92-E01F5C152E6A}"/>
          </ac:spMkLst>
        </pc:spChg>
        <pc:spChg chg="add">
          <ac:chgData name="Andrejs Mūrnieks" userId="S::murnieks@edu.lu.lv::3e8de971-bca6-4a40-98d7-345a6aeb0e19" providerId="AD" clId="Web-{4BD549FF-6E8E-4A72-975B-9554FE2AC6AC}" dt="2023-02-18T17:52:02.701" v="49"/>
          <ac:spMkLst>
            <pc:docMk/>
            <pc:sldMk cId="1680204123" sldId="261"/>
            <ac:spMk id="8" creationId="{907EF6B7-1338-4443-8C46-6A318D952DFD}"/>
          </ac:spMkLst>
        </pc:spChg>
        <pc:spChg chg="add">
          <ac:chgData name="Andrejs Mūrnieks" userId="S::murnieks@edu.lu.lv::3e8de971-bca6-4a40-98d7-345a6aeb0e19" providerId="AD" clId="Web-{4BD549FF-6E8E-4A72-975B-9554FE2AC6AC}" dt="2023-02-18T17:52:02.701" v="49"/>
          <ac:spMkLst>
            <pc:docMk/>
            <pc:sldMk cId="1680204123" sldId="261"/>
            <ac:spMk id="10" creationId="{DAAE4CDD-124C-4DCF-9584-B6033B545DD5}"/>
          </ac:spMkLst>
        </pc:spChg>
        <pc:spChg chg="add">
          <ac:chgData name="Andrejs Mūrnieks" userId="S::murnieks@edu.lu.lv::3e8de971-bca6-4a40-98d7-345a6aeb0e19" providerId="AD" clId="Web-{4BD549FF-6E8E-4A72-975B-9554FE2AC6AC}" dt="2023-02-18T17:52:02.701" v="49"/>
          <ac:spMkLst>
            <pc:docMk/>
            <pc:sldMk cId="1680204123" sldId="261"/>
            <ac:spMk id="12" creationId="{081E4A58-353D-44AE-B2FC-2A74E2E400F7}"/>
          </ac:spMkLst>
        </pc:spChg>
      </pc:sldChg>
    </pc:docChg>
  </pc:docChgLst>
  <pc:docChgLst>
    <pc:chgData name="Manuel Joaquin Fernandez Gonzalez" userId="90e28fec-564e-43b0-9c13-1b12e1cad7dc" providerId="ADAL" clId="{97D61E10-A1AB-4263-AF7E-EAE9E5F6BB8F}"/>
    <pc:docChg chg="modSld">
      <pc:chgData name="Manuel Joaquin Fernandez Gonzalez" userId="90e28fec-564e-43b0-9c13-1b12e1cad7dc" providerId="ADAL" clId="{97D61E10-A1AB-4263-AF7E-EAE9E5F6BB8F}" dt="2023-06-07T13:02:07.423" v="9" actId="6549"/>
      <pc:docMkLst>
        <pc:docMk/>
      </pc:docMkLst>
      <pc:sldChg chg="modSp mod">
        <pc:chgData name="Manuel Joaquin Fernandez Gonzalez" userId="90e28fec-564e-43b0-9c13-1b12e1cad7dc" providerId="ADAL" clId="{97D61E10-A1AB-4263-AF7E-EAE9E5F6BB8F}" dt="2023-06-07T13:02:07.423" v="9" actId="6549"/>
        <pc:sldMkLst>
          <pc:docMk/>
          <pc:sldMk cId="3925020551" sldId="263"/>
        </pc:sldMkLst>
        <pc:spChg chg="mod">
          <ac:chgData name="Manuel Joaquin Fernandez Gonzalez" userId="90e28fec-564e-43b0-9c13-1b12e1cad7dc" providerId="ADAL" clId="{97D61E10-A1AB-4263-AF7E-EAE9E5F6BB8F}" dt="2023-06-07T13:02:07.423" v="9" actId="6549"/>
          <ac:spMkLst>
            <pc:docMk/>
            <pc:sldMk cId="3925020551" sldId="263"/>
            <ac:spMk id="3" creationId="{6332C34D-5735-47D5-B218-A0A68ADE6AD5}"/>
          </ac:spMkLst>
        </pc:spChg>
      </pc:sldChg>
    </pc:docChg>
  </pc:docChgLst>
  <pc:docChgLst>
    <pc:chgData name="Patrīcija Marija Keiša" userId="S::pk16017@edu.lu.lv::79222a25-1493-4ff1-9e73-4c0253e16833" providerId="AD" clId="Web-{4143D5DC-A616-47D6-B32A-2AE8E7D1EE87}"/>
    <pc:docChg chg="addSld delSld modSld sldOrd">
      <pc:chgData name="Patrīcija Marija Keiša" userId="S::pk16017@edu.lu.lv::79222a25-1493-4ff1-9e73-4c0253e16833" providerId="AD" clId="Web-{4143D5DC-A616-47D6-B32A-2AE8E7D1EE87}" dt="2023-03-17T14:11:49.441" v="236"/>
      <pc:docMkLst>
        <pc:docMk/>
      </pc:docMkLst>
      <pc:sldChg chg="modSp">
        <pc:chgData name="Patrīcija Marija Keiša" userId="S::pk16017@edu.lu.lv::79222a25-1493-4ff1-9e73-4c0253e16833" providerId="AD" clId="Web-{4143D5DC-A616-47D6-B32A-2AE8E7D1EE87}" dt="2023-03-17T14:04:26.524" v="103" actId="20577"/>
        <pc:sldMkLst>
          <pc:docMk/>
          <pc:sldMk cId="1230155545" sldId="257"/>
        </pc:sldMkLst>
        <pc:spChg chg="mod">
          <ac:chgData name="Patrīcija Marija Keiša" userId="S::pk16017@edu.lu.lv::79222a25-1493-4ff1-9e73-4c0253e16833" providerId="AD" clId="Web-{4143D5DC-A616-47D6-B32A-2AE8E7D1EE87}" dt="2023-03-17T14:04:26.524" v="103" actId="20577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Patrīcija Marija Keiša" userId="S::pk16017@edu.lu.lv::79222a25-1493-4ff1-9e73-4c0253e16833" providerId="AD" clId="Web-{4143D5DC-A616-47D6-B32A-2AE8E7D1EE87}" dt="2023-03-17T14:04:20.165" v="88" actId="20577"/>
          <ac:spMkLst>
            <pc:docMk/>
            <pc:sldMk cId="1230155545" sldId="257"/>
            <ac:spMk id="3" creationId="{6332C34D-5735-47D5-B218-A0A68ADE6AD5}"/>
          </ac:spMkLst>
        </pc:spChg>
      </pc:sldChg>
      <pc:sldChg chg="del">
        <pc:chgData name="Patrīcija Marija Keiša" userId="S::pk16017@edu.lu.lv::79222a25-1493-4ff1-9e73-4c0253e16833" providerId="AD" clId="Web-{4143D5DC-A616-47D6-B32A-2AE8E7D1EE87}" dt="2023-03-17T14:11:48.238" v="234"/>
        <pc:sldMkLst>
          <pc:docMk/>
          <pc:sldMk cId="2969920130" sldId="259"/>
        </pc:sldMkLst>
      </pc:sldChg>
      <pc:sldChg chg="del">
        <pc:chgData name="Patrīcija Marija Keiša" userId="S::pk16017@edu.lu.lv::79222a25-1493-4ff1-9e73-4c0253e16833" providerId="AD" clId="Web-{4143D5DC-A616-47D6-B32A-2AE8E7D1EE87}" dt="2023-03-17T14:11:48.863" v="235"/>
        <pc:sldMkLst>
          <pc:docMk/>
          <pc:sldMk cId="3312497082" sldId="260"/>
        </pc:sldMkLst>
      </pc:sldChg>
      <pc:sldChg chg="del">
        <pc:chgData name="Patrīcija Marija Keiša" userId="S::pk16017@edu.lu.lv::79222a25-1493-4ff1-9e73-4c0253e16833" providerId="AD" clId="Web-{4143D5DC-A616-47D6-B32A-2AE8E7D1EE87}" dt="2023-03-17T14:11:49.441" v="236"/>
        <pc:sldMkLst>
          <pc:docMk/>
          <pc:sldMk cId="1680204123" sldId="261"/>
        </pc:sldMkLst>
      </pc:sldChg>
      <pc:sldChg chg="addSp delSp modSp add replId">
        <pc:chgData name="Patrīcija Marija Keiša" userId="S::pk16017@edu.lu.lv::79222a25-1493-4ff1-9e73-4c0253e16833" providerId="AD" clId="Web-{4143D5DC-A616-47D6-B32A-2AE8E7D1EE87}" dt="2023-03-17T14:08:42.647" v="133" actId="20577"/>
        <pc:sldMkLst>
          <pc:docMk/>
          <pc:sldMk cId="2778182008" sldId="262"/>
        </pc:sldMkLst>
        <pc:spChg chg="mod">
          <ac:chgData name="Patrīcija Marija Keiša" userId="S::pk16017@edu.lu.lv::79222a25-1493-4ff1-9e73-4c0253e16833" providerId="AD" clId="Web-{4143D5DC-A616-47D6-B32A-2AE8E7D1EE87}" dt="2023-03-17T14:08:42.647" v="133" actId="20577"/>
          <ac:spMkLst>
            <pc:docMk/>
            <pc:sldMk cId="2778182008" sldId="262"/>
            <ac:spMk id="2" creationId="{113EC399-75D5-46C3-9B45-FE17252B0780}"/>
          </ac:spMkLst>
        </pc:spChg>
        <pc:spChg chg="del">
          <ac:chgData name="Patrīcija Marija Keiša" userId="S::pk16017@edu.lu.lv::79222a25-1493-4ff1-9e73-4c0253e16833" providerId="AD" clId="Web-{4143D5DC-A616-47D6-B32A-2AE8E7D1EE87}" dt="2023-03-17T14:06:55.570" v="112"/>
          <ac:spMkLst>
            <pc:docMk/>
            <pc:sldMk cId="2778182008" sldId="262"/>
            <ac:spMk id="3" creationId="{6332C34D-5735-47D5-B218-A0A68ADE6AD5}"/>
          </ac:spMkLst>
        </pc:spChg>
        <pc:picChg chg="add mod ord">
          <ac:chgData name="Patrīcija Marija Keiša" userId="S::pk16017@edu.lu.lv::79222a25-1493-4ff1-9e73-4c0253e16833" providerId="AD" clId="Web-{4143D5DC-A616-47D6-B32A-2AE8E7D1EE87}" dt="2023-03-17T14:07:02.163" v="114" actId="14100"/>
          <ac:picMkLst>
            <pc:docMk/>
            <pc:sldMk cId="2778182008" sldId="262"/>
            <ac:picMk id="4" creationId="{B0FE955C-D916-4783-2A1D-01773168743C}"/>
          </ac:picMkLst>
        </pc:picChg>
      </pc:sldChg>
      <pc:sldChg chg="modSp add replId">
        <pc:chgData name="Patrīcija Marija Keiša" userId="S::pk16017@edu.lu.lv::79222a25-1493-4ff1-9e73-4c0253e16833" providerId="AD" clId="Web-{4143D5DC-A616-47D6-B32A-2AE8E7D1EE87}" dt="2023-03-17T14:05:30.821" v="111" actId="20577"/>
        <pc:sldMkLst>
          <pc:docMk/>
          <pc:sldMk cId="3925020551" sldId="263"/>
        </pc:sldMkLst>
        <pc:spChg chg="mod">
          <ac:chgData name="Patrīcija Marija Keiša" userId="S::pk16017@edu.lu.lv::79222a25-1493-4ff1-9e73-4c0253e16833" providerId="AD" clId="Web-{4143D5DC-A616-47D6-B32A-2AE8E7D1EE87}" dt="2023-03-17T14:05:03.649" v="105" actId="20577"/>
          <ac:spMkLst>
            <pc:docMk/>
            <pc:sldMk cId="3925020551" sldId="263"/>
            <ac:spMk id="2" creationId="{113EC399-75D5-46C3-9B45-FE17252B0780}"/>
          </ac:spMkLst>
        </pc:spChg>
        <pc:spChg chg="mod">
          <ac:chgData name="Patrīcija Marija Keiša" userId="S::pk16017@edu.lu.lv::79222a25-1493-4ff1-9e73-4c0253e16833" providerId="AD" clId="Web-{4143D5DC-A616-47D6-B32A-2AE8E7D1EE87}" dt="2023-03-17T14:05:30.821" v="111" actId="20577"/>
          <ac:spMkLst>
            <pc:docMk/>
            <pc:sldMk cId="3925020551" sldId="263"/>
            <ac:spMk id="3" creationId="{6332C34D-5735-47D5-B218-A0A68ADE6AD5}"/>
          </ac:spMkLst>
        </pc:spChg>
      </pc:sldChg>
      <pc:sldChg chg="modSp add ord replId">
        <pc:chgData name="Patrīcija Marija Keiša" userId="S::pk16017@edu.lu.lv::79222a25-1493-4ff1-9e73-4c0253e16833" providerId="AD" clId="Web-{4143D5DC-A616-47D6-B32A-2AE8E7D1EE87}" dt="2023-03-17T14:08:50.521" v="137" actId="20577"/>
        <pc:sldMkLst>
          <pc:docMk/>
          <pc:sldMk cId="2358556491" sldId="264"/>
        </pc:sldMkLst>
        <pc:spChg chg="mod">
          <ac:chgData name="Patrīcija Marija Keiša" userId="S::pk16017@edu.lu.lv::79222a25-1493-4ff1-9e73-4c0253e16833" providerId="AD" clId="Web-{4143D5DC-A616-47D6-B32A-2AE8E7D1EE87}" dt="2023-03-17T14:08:50.521" v="137" actId="20577"/>
          <ac:spMkLst>
            <pc:docMk/>
            <pc:sldMk cId="2358556491" sldId="264"/>
            <ac:spMk id="2" creationId="{113EC399-75D5-46C3-9B45-FE17252B0780}"/>
          </ac:spMkLst>
        </pc:spChg>
        <pc:spChg chg="mod">
          <ac:chgData name="Patrīcija Marija Keiša" userId="S::pk16017@edu.lu.lv::79222a25-1493-4ff1-9e73-4c0253e16833" providerId="AD" clId="Web-{4143D5DC-A616-47D6-B32A-2AE8E7D1EE87}" dt="2023-03-17T14:08:09.256" v="124" actId="20577"/>
          <ac:spMkLst>
            <pc:docMk/>
            <pc:sldMk cId="2358556491" sldId="264"/>
            <ac:spMk id="3" creationId="{6332C34D-5735-47D5-B218-A0A68ADE6AD5}"/>
          </ac:spMkLst>
        </pc:spChg>
      </pc:sldChg>
      <pc:sldChg chg="add del replId">
        <pc:chgData name="Patrīcija Marija Keiša" userId="S::pk16017@edu.lu.lv::79222a25-1493-4ff1-9e73-4c0253e16833" providerId="AD" clId="Web-{4143D5DC-A616-47D6-B32A-2AE8E7D1EE87}" dt="2023-03-17T14:07:37.882" v="119"/>
        <pc:sldMkLst>
          <pc:docMk/>
          <pc:sldMk cId="2421274336" sldId="264"/>
        </pc:sldMkLst>
      </pc:sldChg>
      <pc:sldChg chg="modSp add replId">
        <pc:chgData name="Patrīcija Marija Keiša" userId="S::pk16017@edu.lu.lv::79222a25-1493-4ff1-9e73-4c0253e16833" providerId="AD" clId="Web-{4143D5DC-A616-47D6-B32A-2AE8E7D1EE87}" dt="2023-03-17T14:10:58.067" v="206" actId="20577"/>
        <pc:sldMkLst>
          <pc:docMk/>
          <pc:sldMk cId="1430858479" sldId="265"/>
        </pc:sldMkLst>
        <pc:spChg chg="mod">
          <ac:chgData name="Patrīcija Marija Keiša" userId="S::pk16017@edu.lu.lv::79222a25-1493-4ff1-9e73-4c0253e16833" providerId="AD" clId="Web-{4143D5DC-A616-47D6-B32A-2AE8E7D1EE87}" dt="2023-03-17T14:09:33.912" v="140" actId="20577"/>
          <ac:spMkLst>
            <pc:docMk/>
            <pc:sldMk cId="1430858479" sldId="265"/>
            <ac:spMk id="2" creationId="{113EC399-75D5-46C3-9B45-FE17252B0780}"/>
          </ac:spMkLst>
        </pc:spChg>
        <pc:spChg chg="mod">
          <ac:chgData name="Patrīcija Marija Keiša" userId="S::pk16017@edu.lu.lv::79222a25-1493-4ff1-9e73-4c0253e16833" providerId="AD" clId="Web-{4143D5DC-A616-47D6-B32A-2AE8E7D1EE87}" dt="2023-03-17T14:10:58.067" v="206" actId="20577"/>
          <ac:spMkLst>
            <pc:docMk/>
            <pc:sldMk cId="1430858479" sldId="265"/>
            <ac:spMk id="3" creationId="{6332C34D-5735-47D5-B218-A0A68ADE6AD5}"/>
          </ac:spMkLst>
        </pc:spChg>
      </pc:sldChg>
      <pc:sldChg chg="modSp new">
        <pc:chgData name="Patrīcija Marija Keiša" userId="S::pk16017@edu.lu.lv::79222a25-1493-4ff1-9e73-4c0253e16833" providerId="AD" clId="Web-{4143D5DC-A616-47D6-B32A-2AE8E7D1EE87}" dt="2023-03-17T14:11:40.535" v="233" actId="20577"/>
        <pc:sldMkLst>
          <pc:docMk/>
          <pc:sldMk cId="46489080" sldId="266"/>
        </pc:sldMkLst>
        <pc:spChg chg="mod">
          <ac:chgData name="Patrīcija Marija Keiša" userId="S::pk16017@edu.lu.lv::79222a25-1493-4ff1-9e73-4c0253e16833" providerId="AD" clId="Web-{4143D5DC-A616-47D6-B32A-2AE8E7D1EE87}" dt="2023-03-17T14:11:12.176" v="221" actId="20577"/>
          <ac:spMkLst>
            <pc:docMk/>
            <pc:sldMk cId="46489080" sldId="266"/>
            <ac:spMk id="2" creationId="{D936F910-69BC-8739-DAE6-8299206698D2}"/>
          </ac:spMkLst>
        </pc:spChg>
        <pc:spChg chg="mod">
          <ac:chgData name="Patrīcija Marija Keiša" userId="S::pk16017@edu.lu.lv::79222a25-1493-4ff1-9e73-4c0253e16833" providerId="AD" clId="Web-{4143D5DC-A616-47D6-B32A-2AE8E7D1EE87}" dt="2023-03-17T14:11:40.535" v="233" actId="20577"/>
          <ac:spMkLst>
            <pc:docMk/>
            <pc:sldMk cId="46489080" sldId="266"/>
            <ac:spMk id="3" creationId="{7807710F-9881-C3BF-40E4-056B882191EC}"/>
          </ac:spMkLst>
        </pc:spChg>
      </pc:sldChg>
    </pc:docChg>
  </pc:docChgLst>
  <pc:docChgLst>
    <pc:chgData name="Andrejs Mūrnieks" userId="S::murnieks@edu.lu.lv::3e8de971-bca6-4a40-98d7-345a6aeb0e19" providerId="AD" clId="Web-{0EA6FCC1-192F-4D17-9367-2B2F52429DEC}"/>
    <pc:docChg chg="modSld">
      <pc:chgData name="Andrejs Mūrnieks" userId="S::murnieks@edu.lu.lv::3e8de971-bca6-4a40-98d7-345a6aeb0e19" providerId="AD" clId="Web-{0EA6FCC1-192F-4D17-9367-2B2F52429DEC}" dt="2023-10-17T14:32:12.605" v="14" actId="20577"/>
      <pc:docMkLst>
        <pc:docMk/>
      </pc:docMkLst>
      <pc:sldChg chg="modSp">
        <pc:chgData name="Andrejs Mūrnieks" userId="S::murnieks@edu.lu.lv::3e8de971-bca6-4a40-98d7-345a6aeb0e19" providerId="AD" clId="Web-{0EA6FCC1-192F-4D17-9367-2B2F52429DEC}" dt="2023-10-17T14:32:12.605" v="14" actId="20577"/>
        <pc:sldMkLst>
          <pc:docMk/>
          <pc:sldMk cId="46489080" sldId="266"/>
        </pc:sldMkLst>
        <pc:spChg chg="mod">
          <ac:chgData name="Andrejs Mūrnieks" userId="S::murnieks@edu.lu.lv::3e8de971-bca6-4a40-98d7-345a6aeb0e19" providerId="AD" clId="Web-{0EA6FCC1-192F-4D17-9367-2B2F52429DEC}" dt="2023-10-17T14:32:12.605" v="14" actId="20577"/>
          <ac:spMkLst>
            <pc:docMk/>
            <pc:sldMk cId="46489080" sldId="266"/>
            <ac:spMk id="3" creationId="{7807710F-9881-C3BF-40E4-056B882191EC}"/>
          </ac:spMkLst>
        </pc:spChg>
      </pc:sldChg>
    </pc:docChg>
  </pc:docChgLst>
  <pc:docChgLst>
    <pc:chgData name="Andrejs Mūrnieks" userId="S::murnieks@edu.lu.lv::3e8de971-bca6-4a40-98d7-345a6aeb0e19" providerId="AD" clId="Web-{FD4371B3-6EF9-4A19-B20D-1E73EBC9B8C3}"/>
    <pc:docChg chg="addSld">
      <pc:chgData name="Andrejs Mūrnieks" userId="S::murnieks@edu.lu.lv::3e8de971-bca6-4a40-98d7-345a6aeb0e19" providerId="AD" clId="Web-{FD4371B3-6EF9-4A19-B20D-1E73EBC9B8C3}" dt="2023-02-07T13:43:49.567" v="1"/>
      <pc:docMkLst>
        <pc:docMk/>
      </pc:docMkLst>
      <pc:sldChg chg="add replId">
        <pc:chgData name="Andrejs Mūrnieks" userId="S::murnieks@edu.lu.lv::3e8de971-bca6-4a40-98d7-345a6aeb0e19" providerId="AD" clId="Web-{FD4371B3-6EF9-4A19-B20D-1E73EBC9B8C3}" dt="2023-02-07T13:43:47.238" v="0"/>
        <pc:sldMkLst>
          <pc:docMk/>
          <pc:sldMk cId="2969920130" sldId="259"/>
        </pc:sldMkLst>
      </pc:sldChg>
      <pc:sldChg chg="add replId">
        <pc:chgData name="Andrejs Mūrnieks" userId="S::murnieks@edu.lu.lv::3e8de971-bca6-4a40-98d7-345a6aeb0e19" providerId="AD" clId="Web-{FD4371B3-6EF9-4A19-B20D-1E73EBC9B8C3}" dt="2023-02-07T13:43:49.567" v="1"/>
        <pc:sldMkLst>
          <pc:docMk/>
          <pc:sldMk cId="3312497082" sldId="260"/>
        </pc:sldMkLst>
      </pc:sldChg>
    </pc:docChg>
  </pc:docChgLst>
  <pc:docChgLst>
    <pc:chgData name="Andrejs Mūrnieks" userId="S::murnieks@edu.lu.lv::3e8de971-bca6-4a40-98d7-345a6aeb0e19" providerId="AD" clId="Web-{4A400BE4-7643-4B95-9963-AEFBCFFC628F}"/>
    <pc:docChg chg="addSld modSld">
      <pc:chgData name="Andrejs Mūrnieks" userId="S::murnieks@edu.lu.lv::3e8de971-bca6-4a40-98d7-345a6aeb0e19" providerId="AD" clId="Web-{4A400BE4-7643-4B95-9963-AEFBCFFC628F}" dt="2023-10-11T10:00:44.268" v="161" actId="20577"/>
      <pc:docMkLst>
        <pc:docMk/>
      </pc:docMkLst>
      <pc:sldChg chg="modSp">
        <pc:chgData name="Andrejs Mūrnieks" userId="S::murnieks@edu.lu.lv::3e8de971-bca6-4a40-98d7-345a6aeb0e19" providerId="AD" clId="Web-{4A400BE4-7643-4B95-9963-AEFBCFFC628F}" dt="2023-10-11T10:00:44.268" v="161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4A400BE4-7643-4B95-9963-AEFBCFFC628F}" dt="2023-10-11T10:00:44.268" v="161" actId="20577"/>
          <ac:spMkLst>
            <pc:docMk/>
            <pc:sldMk cId="1230155545" sldId="257"/>
            <ac:spMk id="3" creationId="{6332C34D-5735-47D5-B218-A0A68ADE6AD5}"/>
          </ac:spMkLst>
        </pc:spChg>
      </pc:sldChg>
      <pc:sldChg chg="modSp">
        <pc:chgData name="Andrejs Mūrnieks" userId="S::murnieks@edu.lu.lv::3e8de971-bca6-4a40-98d7-345a6aeb0e19" providerId="AD" clId="Web-{4A400BE4-7643-4B95-9963-AEFBCFFC628F}" dt="2023-10-11T09:19:48.254" v="19" actId="20577"/>
        <pc:sldMkLst>
          <pc:docMk/>
          <pc:sldMk cId="3925020551" sldId="263"/>
        </pc:sldMkLst>
        <pc:spChg chg="mod">
          <ac:chgData name="Andrejs Mūrnieks" userId="S::murnieks@edu.lu.lv::3e8de971-bca6-4a40-98d7-345a6aeb0e19" providerId="AD" clId="Web-{4A400BE4-7643-4B95-9963-AEFBCFFC628F}" dt="2023-10-11T09:19:48.254" v="19" actId="20577"/>
          <ac:spMkLst>
            <pc:docMk/>
            <pc:sldMk cId="3925020551" sldId="263"/>
            <ac:spMk id="3" creationId="{6332C34D-5735-47D5-B218-A0A68ADE6AD5}"/>
          </ac:spMkLst>
        </pc:spChg>
      </pc:sldChg>
      <pc:sldChg chg="modSp new">
        <pc:chgData name="Andrejs Mūrnieks" userId="S::murnieks@edu.lu.lv::3e8de971-bca6-4a40-98d7-345a6aeb0e19" providerId="AD" clId="Web-{4A400BE4-7643-4B95-9963-AEFBCFFC628F}" dt="2023-10-11T09:57:41.044" v="80" actId="20577"/>
        <pc:sldMkLst>
          <pc:docMk/>
          <pc:sldMk cId="3472170705" sldId="267"/>
        </pc:sldMkLst>
        <pc:spChg chg="mod">
          <ac:chgData name="Andrejs Mūrnieks" userId="S::murnieks@edu.lu.lv::3e8de971-bca6-4a40-98d7-345a6aeb0e19" providerId="AD" clId="Web-{4A400BE4-7643-4B95-9963-AEFBCFFC628F}" dt="2023-10-11T09:55:49.009" v="53" actId="20577"/>
          <ac:spMkLst>
            <pc:docMk/>
            <pc:sldMk cId="3472170705" sldId="267"/>
            <ac:spMk id="2" creationId="{2FEE227D-F2A1-5E9C-10A7-DDDAEC9CA048}"/>
          </ac:spMkLst>
        </pc:spChg>
        <pc:spChg chg="mod">
          <ac:chgData name="Andrejs Mūrnieks" userId="S::murnieks@edu.lu.lv::3e8de971-bca6-4a40-98d7-345a6aeb0e19" providerId="AD" clId="Web-{4A400BE4-7643-4B95-9963-AEFBCFFC628F}" dt="2023-10-11T09:57:41.044" v="80" actId="20577"/>
          <ac:spMkLst>
            <pc:docMk/>
            <pc:sldMk cId="3472170705" sldId="267"/>
            <ac:spMk id="3" creationId="{BDABBA46-C2B9-905A-16D3-6EE92E1DD3B5}"/>
          </ac:spMkLst>
        </pc:spChg>
      </pc:sldChg>
    </pc:docChg>
  </pc:docChgLst>
  <pc:docChgLst>
    <pc:chgData name="Manuels Hoakins Fernandess-Gonsaless" userId="S::mf08052@edu.lu.lv::90e28fec-564e-43b0-9c13-1b12e1cad7dc" providerId="AD" clId="Web-{44106D14-3DB0-474B-915F-45BAAD39DA47}"/>
    <pc:docChg chg="modSld">
      <pc:chgData name="Manuels Hoakins Fernandess-Gonsaless" userId="S::mf08052@edu.lu.lv::90e28fec-564e-43b0-9c13-1b12e1cad7dc" providerId="AD" clId="Web-{44106D14-3DB0-474B-915F-45BAAD39DA47}" dt="2023-10-27T07:13:05.221" v="0" actId="20577"/>
      <pc:docMkLst>
        <pc:docMk/>
      </pc:docMkLst>
      <pc:sldChg chg="modSp">
        <pc:chgData name="Manuels Hoakins Fernandess-Gonsaless" userId="S::mf08052@edu.lu.lv::90e28fec-564e-43b0-9c13-1b12e1cad7dc" providerId="AD" clId="Web-{44106D14-3DB0-474B-915F-45BAAD39DA47}" dt="2023-10-27T07:13:05.221" v="0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44106D14-3DB0-474B-915F-45BAAD39DA47}" dt="2023-10-27T07:13:05.221" v="0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  <pc:docChgLst>
    <pc:chgData name="Andrejs Mūrnieks" userId="3e8de971-bca6-4a40-98d7-345a6aeb0e19" providerId="ADAL" clId="{EB809F63-E50A-4358-A7A6-9FD3FB7BB5FB}"/>
    <pc:docChg chg="custSel modSld sldOrd">
      <pc:chgData name="Andrejs Mūrnieks" userId="3e8de971-bca6-4a40-98d7-345a6aeb0e19" providerId="ADAL" clId="{EB809F63-E50A-4358-A7A6-9FD3FB7BB5FB}" dt="2023-10-11T18:30:57.718" v="277" actId="1076"/>
      <pc:docMkLst>
        <pc:docMk/>
      </pc:docMkLst>
      <pc:sldChg chg="addSp modSp mod setBg">
        <pc:chgData name="Andrejs Mūrnieks" userId="3e8de971-bca6-4a40-98d7-345a6aeb0e19" providerId="ADAL" clId="{EB809F63-E50A-4358-A7A6-9FD3FB7BB5FB}" dt="2023-10-11T16:12:22.357" v="148" actId="1076"/>
        <pc:sldMkLst>
          <pc:docMk/>
          <pc:sldMk cId="1230155545" sldId="257"/>
        </pc:sldMkLst>
        <pc:spChg chg="mod">
          <ac:chgData name="Andrejs Mūrnieks" userId="3e8de971-bca6-4a40-98d7-345a6aeb0e19" providerId="ADAL" clId="{EB809F63-E50A-4358-A7A6-9FD3FB7BB5FB}" dt="2023-10-11T16:12:22.357" v="148" actId="1076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Andrejs Mūrnieks" userId="3e8de971-bca6-4a40-98d7-345a6aeb0e19" providerId="ADAL" clId="{EB809F63-E50A-4358-A7A6-9FD3FB7BB5FB}" dt="2023-10-11T16:12:12.262" v="147" actId="27636"/>
          <ac:spMkLst>
            <pc:docMk/>
            <pc:sldMk cId="1230155545" sldId="257"/>
            <ac:spMk id="3" creationId="{6332C34D-5735-47D5-B218-A0A68ADE6AD5}"/>
          </ac:spMkLst>
        </pc:spChg>
        <pc:spChg chg="add">
          <ac:chgData name="Andrejs Mūrnieks" userId="3e8de971-bca6-4a40-98d7-345a6aeb0e19" providerId="ADAL" clId="{EB809F63-E50A-4358-A7A6-9FD3FB7BB5FB}" dt="2023-10-11T16:03:09.218" v="137" actId="26606"/>
          <ac:spMkLst>
            <pc:docMk/>
            <pc:sldMk cId="1230155545" sldId="257"/>
            <ac:spMk id="9" creationId="{F13C74B1-5B17-4795-BED0-7140497B445A}"/>
          </ac:spMkLst>
        </pc:spChg>
        <pc:spChg chg="add">
          <ac:chgData name="Andrejs Mūrnieks" userId="3e8de971-bca6-4a40-98d7-345a6aeb0e19" providerId="ADAL" clId="{EB809F63-E50A-4358-A7A6-9FD3FB7BB5FB}" dt="2023-10-11T16:03:09.218" v="137" actId="26606"/>
          <ac:spMkLst>
            <pc:docMk/>
            <pc:sldMk cId="1230155545" sldId="257"/>
            <ac:spMk id="11" creationId="{D4974D33-8DC5-464E-8C6D-BE58F0669C17}"/>
          </ac:spMkLst>
        </pc:spChg>
        <pc:picChg chg="add mod">
          <ac:chgData name="Andrejs Mūrnieks" userId="3e8de971-bca6-4a40-98d7-345a6aeb0e19" providerId="ADAL" clId="{EB809F63-E50A-4358-A7A6-9FD3FB7BB5FB}" dt="2023-10-11T16:03:09.218" v="137" actId="26606"/>
          <ac:picMkLst>
            <pc:docMk/>
            <pc:sldMk cId="1230155545" sldId="257"/>
            <ac:picMk id="4" creationId="{0DFB1E6A-4189-F782-5E6A-6ED0D95A8192}"/>
          </ac:picMkLst>
        </pc:picChg>
      </pc:sldChg>
      <pc:sldChg chg="modSp mod">
        <pc:chgData name="Andrejs Mūrnieks" userId="3e8de971-bca6-4a40-98d7-345a6aeb0e19" providerId="ADAL" clId="{EB809F63-E50A-4358-A7A6-9FD3FB7BB5FB}" dt="2023-10-11T16:30:29.921" v="273" actId="20578"/>
        <pc:sldMkLst>
          <pc:docMk/>
          <pc:sldMk cId="3925020551" sldId="263"/>
        </pc:sldMkLst>
        <pc:spChg chg="mod">
          <ac:chgData name="Andrejs Mūrnieks" userId="3e8de971-bca6-4a40-98d7-345a6aeb0e19" providerId="ADAL" clId="{EB809F63-E50A-4358-A7A6-9FD3FB7BB5FB}" dt="2023-10-11T16:30:29.921" v="273" actId="20578"/>
          <ac:spMkLst>
            <pc:docMk/>
            <pc:sldMk cId="3925020551" sldId="263"/>
            <ac:spMk id="3" creationId="{6332C34D-5735-47D5-B218-A0A68ADE6AD5}"/>
          </ac:spMkLst>
        </pc:spChg>
      </pc:sldChg>
      <pc:sldChg chg="modSp mod">
        <pc:chgData name="Andrejs Mūrnieks" userId="3e8de971-bca6-4a40-98d7-345a6aeb0e19" providerId="ADAL" clId="{EB809F63-E50A-4358-A7A6-9FD3FB7BB5FB}" dt="2023-10-11T18:30:57.718" v="277" actId="1076"/>
        <pc:sldMkLst>
          <pc:docMk/>
          <pc:sldMk cId="2358556491" sldId="264"/>
        </pc:sldMkLst>
        <pc:spChg chg="mod">
          <ac:chgData name="Andrejs Mūrnieks" userId="3e8de971-bca6-4a40-98d7-345a6aeb0e19" providerId="ADAL" clId="{EB809F63-E50A-4358-A7A6-9FD3FB7BB5FB}" dt="2023-10-11T18:30:57.718" v="277" actId="1076"/>
          <ac:spMkLst>
            <pc:docMk/>
            <pc:sldMk cId="2358556491" sldId="264"/>
            <ac:spMk id="2" creationId="{113EC399-75D5-46C3-9B45-FE17252B0780}"/>
          </ac:spMkLst>
        </pc:spChg>
        <pc:spChg chg="mod">
          <ac:chgData name="Andrejs Mūrnieks" userId="3e8de971-bca6-4a40-98d7-345a6aeb0e19" providerId="ADAL" clId="{EB809F63-E50A-4358-A7A6-9FD3FB7BB5FB}" dt="2023-10-11T18:30:53.235" v="276" actId="1076"/>
          <ac:spMkLst>
            <pc:docMk/>
            <pc:sldMk cId="2358556491" sldId="264"/>
            <ac:spMk id="3" creationId="{6332C34D-5735-47D5-B218-A0A68ADE6AD5}"/>
          </ac:spMkLst>
        </pc:spChg>
      </pc:sldChg>
      <pc:sldChg chg="addSp modSp mod setBg">
        <pc:chgData name="Andrejs Mūrnieks" userId="3e8de971-bca6-4a40-98d7-345a6aeb0e19" providerId="ADAL" clId="{EB809F63-E50A-4358-A7A6-9FD3FB7BB5FB}" dt="2023-10-11T16:25:22.080" v="216" actId="14100"/>
        <pc:sldMkLst>
          <pc:docMk/>
          <pc:sldMk cId="1430858479" sldId="265"/>
        </pc:sldMkLst>
        <pc:spChg chg="mod">
          <ac:chgData name="Andrejs Mūrnieks" userId="3e8de971-bca6-4a40-98d7-345a6aeb0e19" providerId="ADAL" clId="{EB809F63-E50A-4358-A7A6-9FD3FB7BB5FB}" dt="2023-10-11T16:24:33.059" v="200" actId="5793"/>
          <ac:spMkLst>
            <pc:docMk/>
            <pc:sldMk cId="1430858479" sldId="265"/>
            <ac:spMk id="2" creationId="{113EC399-75D5-46C3-9B45-FE17252B0780}"/>
          </ac:spMkLst>
        </pc:spChg>
        <pc:spChg chg="mod">
          <ac:chgData name="Andrejs Mūrnieks" userId="3e8de971-bca6-4a40-98d7-345a6aeb0e19" providerId="ADAL" clId="{EB809F63-E50A-4358-A7A6-9FD3FB7BB5FB}" dt="2023-10-11T16:25:22.080" v="216" actId="14100"/>
          <ac:spMkLst>
            <pc:docMk/>
            <pc:sldMk cId="1430858479" sldId="265"/>
            <ac:spMk id="3" creationId="{6332C34D-5735-47D5-B218-A0A68ADE6AD5}"/>
          </ac:spMkLst>
        </pc:spChg>
        <pc:spChg chg="add">
          <ac:chgData name="Andrejs Mūrnieks" userId="3e8de971-bca6-4a40-98d7-345a6aeb0e19" providerId="ADAL" clId="{EB809F63-E50A-4358-A7A6-9FD3FB7BB5FB}" dt="2023-10-11T16:24:27.855" v="197" actId="26606"/>
          <ac:spMkLst>
            <pc:docMk/>
            <pc:sldMk cId="1430858479" sldId="265"/>
            <ac:spMk id="8" creationId="{6DDA8CE9-E0A6-4FF2-823D-D08607606DC2}"/>
          </ac:spMkLst>
        </pc:spChg>
        <pc:spChg chg="add">
          <ac:chgData name="Andrejs Mūrnieks" userId="3e8de971-bca6-4a40-98d7-345a6aeb0e19" providerId="ADAL" clId="{EB809F63-E50A-4358-A7A6-9FD3FB7BB5FB}" dt="2023-10-11T16:24:27.855" v="197" actId="26606"/>
          <ac:spMkLst>
            <pc:docMk/>
            <pc:sldMk cId="1430858479" sldId="265"/>
            <ac:spMk id="10" creationId="{11195564-33B9-434B-9641-764F5905A56F}"/>
          </ac:spMkLst>
        </pc:spChg>
        <pc:grpChg chg="add">
          <ac:chgData name="Andrejs Mūrnieks" userId="3e8de971-bca6-4a40-98d7-345a6aeb0e19" providerId="ADAL" clId="{EB809F63-E50A-4358-A7A6-9FD3FB7BB5FB}" dt="2023-10-11T16:24:27.855" v="197" actId="26606"/>
          <ac:grpSpMkLst>
            <pc:docMk/>
            <pc:sldMk cId="1430858479" sldId="265"/>
            <ac:grpSpMk id="12" creationId="{1D18C537-E336-47C4-836B-C342A230F8F3}"/>
          </ac:grpSpMkLst>
        </pc:grpChg>
        <pc:grpChg chg="add">
          <ac:chgData name="Andrejs Mūrnieks" userId="3e8de971-bca6-4a40-98d7-345a6aeb0e19" providerId="ADAL" clId="{EB809F63-E50A-4358-A7A6-9FD3FB7BB5FB}" dt="2023-10-11T16:24:27.855" v="197" actId="26606"/>
          <ac:grpSpMkLst>
            <pc:docMk/>
            <pc:sldMk cId="1430858479" sldId="265"/>
            <ac:grpSpMk id="18" creationId="{5A1259D8-0C3A-4069-A22F-537BBBB61A9C}"/>
          </ac:grpSpMkLst>
        </pc:grpChg>
      </pc:sldChg>
      <pc:sldChg chg="modSp mod">
        <pc:chgData name="Andrejs Mūrnieks" userId="3e8de971-bca6-4a40-98d7-345a6aeb0e19" providerId="ADAL" clId="{EB809F63-E50A-4358-A7A6-9FD3FB7BB5FB}" dt="2023-10-11T16:27:09.220" v="254" actId="20577"/>
        <pc:sldMkLst>
          <pc:docMk/>
          <pc:sldMk cId="46489080" sldId="266"/>
        </pc:sldMkLst>
        <pc:spChg chg="mod">
          <ac:chgData name="Andrejs Mūrnieks" userId="3e8de971-bca6-4a40-98d7-345a6aeb0e19" providerId="ADAL" clId="{EB809F63-E50A-4358-A7A6-9FD3FB7BB5FB}" dt="2023-10-11T16:26:18.638" v="226" actId="1076"/>
          <ac:spMkLst>
            <pc:docMk/>
            <pc:sldMk cId="46489080" sldId="266"/>
            <ac:spMk id="2" creationId="{D936F910-69BC-8739-DAE6-8299206698D2}"/>
          </ac:spMkLst>
        </pc:spChg>
        <pc:spChg chg="mod">
          <ac:chgData name="Andrejs Mūrnieks" userId="3e8de971-bca6-4a40-98d7-345a6aeb0e19" providerId="ADAL" clId="{EB809F63-E50A-4358-A7A6-9FD3FB7BB5FB}" dt="2023-10-11T16:27:09.220" v="254" actId="20577"/>
          <ac:spMkLst>
            <pc:docMk/>
            <pc:sldMk cId="46489080" sldId="266"/>
            <ac:spMk id="3" creationId="{7807710F-9881-C3BF-40E4-056B882191EC}"/>
          </ac:spMkLst>
        </pc:spChg>
      </pc:sldChg>
      <pc:sldChg chg="modSp mod">
        <pc:chgData name="Andrejs Mūrnieks" userId="3e8de971-bca6-4a40-98d7-345a6aeb0e19" providerId="ADAL" clId="{EB809F63-E50A-4358-A7A6-9FD3FB7BB5FB}" dt="2023-10-11T16:11:52.463" v="144" actId="255"/>
        <pc:sldMkLst>
          <pc:docMk/>
          <pc:sldMk cId="3472170705" sldId="267"/>
        </pc:sldMkLst>
        <pc:spChg chg="mod">
          <ac:chgData name="Andrejs Mūrnieks" userId="3e8de971-bca6-4a40-98d7-345a6aeb0e19" providerId="ADAL" clId="{EB809F63-E50A-4358-A7A6-9FD3FB7BB5FB}" dt="2023-10-11T15:58:05.266" v="39" actId="1076"/>
          <ac:spMkLst>
            <pc:docMk/>
            <pc:sldMk cId="3472170705" sldId="267"/>
            <ac:spMk id="2" creationId="{2FEE227D-F2A1-5E9C-10A7-DDDAEC9CA048}"/>
          </ac:spMkLst>
        </pc:spChg>
        <pc:spChg chg="mod">
          <ac:chgData name="Andrejs Mūrnieks" userId="3e8de971-bca6-4a40-98d7-345a6aeb0e19" providerId="ADAL" clId="{EB809F63-E50A-4358-A7A6-9FD3FB7BB5FB}" dt="2023-10-11T16:11:52.463" v="144" actId="255"/>
          <ac:spMkLst>
            <pc:docMk/>
            <pc:sldMk cId="3472170705" sldId="267"/>
            <ac:spMk id="3" creationId="{BDABBA46-C2B9-905A-16D3-6EE92E1DD3B5}"/>
          </ac:spMkLst>
        </pc:spChg>
      </pc:sldChg>
      <pc:sldChg chg="addSp modSp mod ord setBg">
        <pc:chgData name="Andrejs Mūrnieks" userId="3e8de971-bca6-4a40-98d7-345a6aeb0e19" providerId="ADAL" clId="{EB809F63-E50A-4358-A7A6-9FD3FB7BB5FB}" dt="2023-10-11T16:17:30.894" v="185" actId="1076"/>
        <pc:sldMkLst>
          <pc:docMk/>
          <pc:sldMk cId="3062915015" sldId="268"/>
        </pc:sldMkLst>
        <pc:spChg chg="mod">
          <ac:chgData name="Andrejs Mūrnieks" userId="3e8de971-bca6-4a40-98d7-345a6aeb0e19" providerId="ADAL" clId="{EB809F63-E50A-4358-A7A6-9FD3FB7BB5FB}" dt="2023-10-11T16:17:28.405" v="184" actId="1076"/>
          <ac:spMkLst>
            <pc:docMk/>
            <pc:sldMk cId="3062915015" sldId="268"/>
            <ac:spMk id="2" creationId="{5E54C09F-5311-FB05-08D5-BBE0DC3189D1}"/>
          </ac:spMkLst>
        </pc:spChg>
        <pc:spChg chg="mod">
          <ac:chgData name="Andrejs Mūrnieks" userId="3e8de971-bca6-4a40-98d7-345a6aeb0e19" providerId="ADAL" clId="{EB809F63-E50A-4358-A7A6-9FD3FB7BB5FB}" dt="2023-10-11T16:17:30.894" v="185" actId="1076"/>
          <ac:spMkLst>
            <pc:docMk/>
            <pc:sldMk cId="3062915015" sldId="268"/>
            <ac:spMk id="3" creationId="{1428A7CE-D2BE-0158-8904-2A22C4925C98}"/>
          </ac:spMkLst>
        </pc:spChg>
        <pc:spChg chg="add">
          <ac:chgData name="Andrejs Mūrnieks" userId="3e8de971-bca6-4a40-98d7-345a6aeb0e19" providerId="ADAL" clId="{EB809F63-E50A-4358-A7A6-9FD3FB7BB5FB}" dt="2023-10-11T16:17:16.008" v="182" actId="26606"/>
          <ac:spMkLst>
            <pc:docMk/>
            <pc:sldMk cId="3062915015" sldId="268"/>
            <ac:spMk id="9" creationId="{12609869-9E80-471B-A487-A53288E0E791}"/>
          </ac:spMkLst>
        </pc:spChg>
        <pc:spChg chg="add">
          <ac:chgData name="Andrejs Mūrnieks" userId="3e8de971-bca6-4a40-98d7-345a6aeb0e19" providerId="ADAL" clId="{EB809F63-E50A-4358-A7A6-9FD3FB7BB5FB}" dt="2023-10-11T16:17:16.008" v="182" actId="26606"/>
          <ac:spMkLst>
            <pc:docMk/>
            <pc:sldMk cId="3062915015" sldId="268"/>
            <ac:spMk id="11" creationId="{7004738A-9D34-43E8-97D2-CA0EED4F8BE0}"/>
          </ac:spMkLst>
        </pc:spChg>
        <pc:spChg chg="add">
          <ac:chgData name="Andrejs Mūrnieks" userId="3e8de971-bca6-4a40-98d7-345a6aeb0e19" providerId="ADAL" clId="{EB809F63-E50A-4358-A7A6-9FD3FB7BB5FB}" dt="2023-10-11T16:17:16.008" v="182" actId="26606"/>
          <ac:spMkLst>
            <pc:docMk/>
            <pc:sldMk cId="3062915015" sldId="268"/>
            <ac:spMk id="13" creationId="{B8B8D07F-F13E-443E-BA68-2D26672D76B9}"/>
          </ac:spMkLst>
        </pc:spChg>
        <pc:spChg chg="add">
          <ac:chgData name="Andrejs Mūrnieks" userId="3e8de971-bca6-4a40-98d7-345a6aeb0e19" providerId="ADAL" clId="{EB809F63-E50A-4358-A7A6-9FD3FB7BB5FB}" dt="2023-10-11T16:17:16.008" v="182" actId="26606"/>
          <ac:spMkLst>
            <pc:docMk/>
            <pc:sldMk cId="3062915015" sldId="268"/>
            <ac:spMk id="15" creationId="{2813A4FA-24A5-41ED-A534-3807D1B2F344}"/>
          </ac:spMkLst>
        </pc:spChg>
        <pc:spChg chg="add">
          <ac:chgData name="Andrejs Mūrnieks" userId="3e8de971-bca6-4a40-98d7-345a6aeb0e19" providerId="ADAL" clId="{EB809F63-E50A-4358-A7A6-9FD3FB7BB5FB}" dt="2023-10-11T16:17:16.008" v="182" actId="26606"/>
          <ac:spMkLst>
            <pc:docMk/>
            <pc:sldMk cId="3062915015" sldId="268"/>
            <ac:spMk id="17" creationId="{C3944F27-CA70-4E84-A51A-E6BF89558979}"/>
          </ac:spMkLst>
        </pc:spChg>
        <pc:picChg chg="add mod">
          <ac:chgData name="Andrejs Mūrnieks" userId="3e8de971-bca6-4a40-98d7-345a6aeb0e19" providerId="ADAL" clId="{EB809F63-E50A-4358-A7A6-9FD3FB7BB5FB}" dt="2023-10-11T16:17:16.008" v="182" actId="26606"/>
          <ac:picMkLst>
            <pc:docMk/>
            <pc:sldMk cId="3062915015" sldId="268"/>
            <ac:picMk id="4" creationId="{2F21FA48-793D-3CC3-53EE-CC653E2CBC93}"/>
          </ac:picMkLst>
        </pc:picChg>
      </pc:sldChg>
    </pc:docChg>
  </pc:docChgLst>
  <pc:docChgLst>
    <pc:chgData name="Andrejs Mūrnieks" userId="S::murnieks@edu.lu.lv::3e8de971-bca6-4a40-98d7-345a6aeb0e19" providerId="AD" clId="Web-{F631AEF6-A458-4272-B028-29B2C6F775D2}"/>
    <pc:docChg chg="addSld delSld modSld">
      <pc:chgData name="Andrejs Mūrnieks" userId="S::murnieks@edu.lu.lv::3e8de971-bca6-4a40-98d7-345a6aeb0e19" providerId="AD" clId="Web-{F631AEF6-A458-4272-B028-29B2C6F775D2}" dt="2023-10-11T15:55:56.508" v="12" actId="20577"/>
      <pc:docMkLst>
        <pc:docMk/>
      </pc:docMkLst>
      <pc:sldChg chg="modSp">
        <pc:chgData name="Andrejs Mūrnieks" userId="S::murnieks@edu.lu.lv::3e8de971-bca6-4a40-98d7-345a6aeb0e19" providerId="AD" clId="Web-{F631AEF6-A458-4272-B028-29B2C6F775D2}" dt="2023-10-11T15:55:09.508" v="7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F631AEF6-A458-4272-B028-29B2C6F775D2}" dt="2023-10-11T15:55:09.508" v="7" actId="20577"/>
          <ac:spMkLst>
            <pc:docMk/>
            <pc:sldMk cId="1230155545" sldId="257"/>
            <ac:spMk id="3" creationId="{6332C34D-5735-47D5-B218-A0A68ADE6AD5}"/>
          </ac:spMkLst>
        </pc:spChg>
      </pc:sldChg>
      <pc:sldChg chg="modSp new del">
        <pc:chgData name="Andrejs Mūrnieks" userId="S::murnieks@edu.lu.lv::3e8de971-bca6-4a40-98d7-345a6aeb0e19" providerId="AD" clId="Web-{F631AEF6-A458-4272-B028-29B2C6F775D2}" dt="2023-10-11T15:55:05.758" v="6"/>
        <pc:sldMkLst>
          <pc:docMk/>
          <pc:sldMk cId="452835737" sldId="268"/>
        </pc:sldMkLst>
        <pc:spChg chg="mod">
          <ac:chgData name="Andrejs Mūrnieks" userId="S::murnieks@edu.lu.lv::3e8de971-bca6-4a40-98d7-345a6aeb0e19" providerId="AD" clId="Web-{F631AEF6-A458-4272-B028-29B2C6F775D2}" dt="2023-10-11T15:55:03.164" v="5" actId="20577"/>
          <ac:spMkLst>
            <pc:docMk/>
            <pc:sldMk cId="452835737" sldId="268"/>
            <ac:spMk id="3" creationId="{FFC4B731-1D63-AC77-2D60-ACACCC768E2A}"/>
          </ac:spMkLst>
        </pc:spChg>
      </pc:sldChg>
      <pc:sldChg chg="modSp new">
        <pc:chgData name="Andrejs Mūrnieks" userId="S::murnieks@edu.lu.lv::3e8de971-bca6-4a40-98d7-345a6aeb0e19" providerId="AD" clId="Web-{F631AEF6-A458-4272-B028-29B2C6F775D2}" dt="2023-10-11T15:55:56.508" v="12" actId="20577"/>
        <pc:sldMkLst>
          <pc:docMk/>
          <pc:sldMk cId="3062915015" sldId="268"/>
        </pc:sldMkLst>
        <pc:spChg chg="mod">
          <ac:chgData name="Andrejs Mūrnieks" userId="S::murnieks@edu.lu.lv::3e8de971-bca6-4a40-98d7-345a6aeb0e19" providerId="AD" clId="Web-{F631AEF6-A458-4272-B028-29B2C6F775D2}" dt="2023-10-11T15:55:56.508" v="12" actId="20577"/>
          <ac:spMkLst>
            <pc:docMk/>
            <pc:sldMk cId="3062915015" sldId="268"/>
            <ac:spMk id="3" creationId="{1428A7CE-D2BE-0158-8904-2A22C4925C9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50DF0-10DA-4A79-B06A-143E43F086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E66647-792E-4D86-A7BE-A90196189726}">
      <dgm:prSet/>
      <dgm:spPr/>
      <dgm:t>
        <a:bodyPr/>
        <a:lstStyle/>
        <a:p>
          <a:r>
            <a:rPr lang="lv-LV"/>
            <a:t>Kādas emocijas cilvēkā izraisa sajūta, ka viņa dzīvei nav jēgas? Vai jūs esat tā kādreiz jutušies vai runājuši ar cilvēki, kas tā jūtas? Kā ir dzīvot bez dzīves jēgas?</a:t>
          </a:r>
          <a:endParaRPr lang="en-US"/>
        </a:p>
      </dgm:t>
    </dgm:pt>
    <dgm:pt modelId="{D4EEDD71-CB4F-4026-BB88-F1DF500DDC1A}" type="parTrans" cxnId="{3DE5ECF8-B313-4C59-902D-427795CEF4BA}">
      <dgm:prSet/>
      <dgm:spPr/>
      <dgm:t>
        <a:bodyPr/>
        <a:lstStyle/>
        <a:p>
          <a:endParaRPr lang="en-US"/>
        </a:p>
      </dgm:t>
    </dgm:pt>
    <dgm:pt modelId="{7F81C051-F8DC-4A88-985A-BC2121AD31A5}" type="sibTrans" cxnId="{3DE5ECF8-B313-4C59-902D-427795CEF4BA}">
      <dgm:prSet/>
      <dgm:spPr/>
      <dgm:t>
        <a:bodyPr/>
        <a:lstStyle/>
        <a:p>
          <a:endParaRPr lang="en-US"/>
        </a:p>
      </dgm:t>
    </dgm:pt>
    <dgm:pt modelId="{B670136B-64E7-43E9-820D-DC2E6C15694C}">
      <dgm:prSet/>
      <dgm:spPr/>
      <dgm:t>
        <a:bodyPr/>
        <a:lstStyle/>
        <a:p>
          <a:r>
            <a:rPr lang="lv-LV"/>
            <a:t>Vai vērts pavadīt laiku, domājot par dzīves jēgu? Kāpēc jā un kāpēc nē? Cik svarīgs jums pašiem šobrīd ir šis jautājums?</a:t>
          </a:r>
          <a:endParaRPr lang="en-US"/>
        </a:p>
      </dgm:t>
    </dgm:pt>
    <dgm:pt modelId="{9B377B59-C783-4F11-AA89-CE503C24CD39}" type="parTrans" cxnId="{B93064AE-2236-44E1-A78B-8F5BC29751D1}">
      <dgm:prSet/>
      <dgm:spPr/>
      <dgm:t>
        <a:bodyPr/>
        <a:lstStyle/>
        <a:p>
          <a:endParaRPr lang="en-US"/>
        </a:p>
      </dgm:t>
    </dgm:pt>
    <dgm:pt modelId="{3CD9ADA9-9C05-4AEF-A530-21FF14559E23}" type="sibTrans" cxnId="{B93064AE-2236-44E1-A78B-8F5BC29751D1}">
      <dgm:prSet/>
      <dgm:spPr/>
      <dgm:t>
        <a:bodyPr/>
        <a:lstStyle/>
        <a:p>
          <a:endParaRPr lang="en-US"/>
        </a:p>
      </dgm:t>
    </dgm:pt>
    <dgm:pt modelId="{69A90731-F19F-4CEA-9AF4-192FF1C7B757}">
      <dgm:prSet/>
      <dgm:spPr/>
      <dgm:t>
        <a:bodyPr/>
        <a:lstStyle/>
        <a:p>
          <a:r>
            <a:rPr lang="lv-LV"/>
            <a:t>Kā atšķiras reliģiskais un ateistiskais uzskats par dzīves jēgu? Ko katrs no tiem saka par nāvi? Kādas ir priekšrocības un trūkumi katram no tiem?</a:t>
          </a:r>
          <a:endParaRPr lang="en-US"/>
        </a:p>
      </dgm:t>
    </dgm:pt>
    <dgm:pt modelId="{2C6F0311-7ADF-4C4E-81C5-8B5F49C04F60}" type="parTrans" cxnId="{55214871-89A1-4219-9649-5722C89CDD78}">
      <dgm:prSet/>
      <dgm:spPr/>
      <dgm:t>
        <a:bodyPr/>
        <a:lstStyle/>
        <a:p>
          <a:endParaRPr lang="en-US"/>
        </a:p>
      </dgm:t>
    </dgm:pt>
    <dgm:pt modelId="{82CD7734-0CE4-458D-9A2D-B9FD348861D5}" type="sibTrans" cxnId="{55214871-89A1-4219-9649-5722C89CDD78}">
      <dgm:prSet/>
      <dgm:spPr/>
      <dgm:t>
        <a:bodyPr/>
        <a:lstStyle/>
        <a:p>
          <a:endParaRPr lang="en-US"/>
        </a:p>
      </dgm:t>
    </dgm:pt>
    <dgm:pt modelId="{E2CD011F-1E19-43BF-B602-E5234591F30F}">
      <dgm:prSet/>
      <dgm:spPr/>
      <dgm:t>
        <a:bodyPr/>
        <a:lstStyle/>
        <a:p>
          <a:r>
            <a:rPr lang="lv-LV"/>
            <a:t>Vai ir lietas, kas jūsu dzīvei piešķir jēgu, ļauj jums uzplaukt, bet tās neietilpst ne komunicēšanas, ne pasaules izpratnes, ne palīdzības kategorijā? Kādas tās ir?</a:t>
          </a:r>
          <a:endParaRPr lang="en-US"/>
        </a:p>
      </dgm:t>
    </dgm:pt>
    <dgm:pt modelId="{A9CE7770-3696-4ACD-806B-2DC368F33B54}" type="parTrans" cxnId="{09DE0B9C-032F-456C-81DF-DBBFAE5A7D51}">
      <dgm:prSet/>
      <dgm:spPr/>
      <dgm:t>
        <a:bodyPr/>
        <a:lstStyle/>
        <a:p>
          <a:endParaRPr lang="en-US"/>
        </a:p>
      </dgm:t>
    </dgm:pt>
    <dgm:pt modelId="{D65E981F-AB61-42A6-B50B-46D589516427}" type="sibTrans" cxnId="{09DE0B9C-032F-456C-81DF-DBBFAE5A7D51}">
      <dgm:prSet/>
      <dgm:spPr/>
      <dgm:t>
        <a:bodyPr/>
        <a:lstStyle/>
        <a:p>
          <a:endParaRPr lang="en-US"/>
        </a:p>
      </dgm:t>
    </dgm:pt>
    <dgm:pt modelId="{66E861DB-D33F-424C-8C2E-F1589037F990}" type="pres">
      <dgm:prSet presAssocID="{AD150DF0-10DA-4A79-B06A-143E43F0864C}" presName="vert0" presStyleCnt="0">
        <dgm:presLayoutVars>
          <dgm:dir/>
          <dgm:animOne val="branch"/>
          <dgm:animLvl val="lvl"/>
        </dgm:presLayoutVars>
      </dgm:prSet>
      <dgm:spPr/>
    </dgm:pt>
    <dgm:pt modelId="{FFE4F5A5-E5EE-4AFB-91BC-A5899EBA0DDF}" type="pres">
      <dgm:prSet presAssocID="{1CE66647-792E-4D86-A7BE-A90196189726}" presName="thickLine" presStyleLbl="alignNode1" presStyleIdx="0" presStyleCnt="4"/>
      <dgm:spPr/>
    </dgm:pt>
    <dgm:pt modelId="{6C701673-8767-4B4B-BFB7-F6697C509C17}" type="pres">
      <dgm:prSet presAssocID="{1CE66647-792E-4D86-A7BE-A90196189726}" presName="horz1" presStyleCnt="0"/>
      <dgm:spPr/>
    </dgm:pt>
    <dgm:pt modelId="{2408D794-262D-4A50-9D68-96630C266455}" type="pres">
      <dgm:prSet presAssocID="{1CE66647-792E-4D86-A7BE-A90196189726}" presName="tx1" presStyleLbl="revTx" presStyleIdx="0" presStyleCnt="4"/>
      <dgm:spPr/>
    </dgm:pt>
    <dgm:pt modelId="{FBD16A95-4B97-47EE-8829-5D987EFFA9A8}" type="pres">
      <dgm:prSet presAssocID="{1CE66647-792E-4D86-A7BE-A90196189726}" presName="vert1" presStyleCnt="0"/>
      <dgm:spPr/>
    </dgm:pt>
    <dgm:pt modelId="{85C5634D-4332-4D76-9832-727EAA4A6FAB}" type="pres">
      <dgm:prSet presAssocID="{B670136B-64E7-43E9-820D-DC2E6C15694C}" presName="thickLine" presStyleLbl="alignNode1" presStyleIdx="1" presStyleCnt="4"/>
      <dgm:spPr/>
    </dgm:pt>
    <dgm:pt modelId="{E4CFB168-8147-440A-8727-EFBFC1624E21}" type="pres">
      <dgm:prSet presAssocID="{B670136B-64E7-43E9-820D-DC2E6C15694C}" presName="horz1" presStyleCnt="0"/>
      <dgm:spPr/>
    </dgm:pt>
    <dgm:pt modelId="{794D850C-27CA-43E6-94D8-E82929044220}" type="pres">
      <dgm:prSet presAssocID="{B670136B-64E7-43E9-820D-DC2E6C15694C}" presName="tx1" presStyleLbl="revTx" presStyleIdx="1" presStyleCnt="4"/>
      <dgm:spPr/>
    </dgm:pt>
    <dgm:pt modelId="{33554F02-C614-405C-8FFF-BE1278BF23C7}" type="pres">
      <dgm:prSet presAssocID="{B670136B-64E7-43E9-820D-DC2E6C15694C}" presName="vert1" presStyleCnt="0"/>
      <dgm:spPr/>
    </dgm:pt>
    <dgm:pt modelId="{830FD948-18F5-45E9-A8AD-20DB2E0A62AB}" type="pres">
      <dgm:prSet presAssocID="{69A90731-F19F-4CEA-9AF4-192FF1C7B757}" presName="thickLine" presStyleLbl="alignNode1" presStyleIdx="2" presStyleCnt="4"/>
      <dgm:spPr/>
    </dgm:pt>
    <dgm:pt modelId="{1C380657-0F35-4813-ADD0-ACA69F3E15BE}" type="pres">
      <dgm:prSet presAssocID="{69A90731-F19F-4CEA-9AF4-192FF1C7B757}" presName="horz1" presStyleCnt="0"/>
      <dgm:spPr/>
    </dgm:pt>
    <dgm:pt modelId="{7DE8E7D2-5135-4868-82B5-37D6F052E8BD}" type="pres">
      <dgm:prSet presAssocID="{69A90731-F19F-4CEA-9AF4-192FF1C7B757}" presName="tx1" presStyleLbl="revTx" presStyleIdx="2" presStyleCnt="4"/>
      <dgm:spPr/>
    </dgm:pt>
    <dgm:pt modelId="{1407A17C-E7FC-4F71-9E64-5156E60767F6}" type="pres">
      <dgm:prSet presAssocID="{69A90731-F19F-4CEA-9AF4-192FF1C7B757}" presName="vert1" presStyleCnt="0"/>
      <dgm:spPr/>
    </dgm:pt>
    <dgm:pt modelId="{8982175A-56AA-4495-8F81-01985BCBC77B}" type="pres">
      <dgm:prSet presAssocID="{E2CD011F-1E19-43BF-B602-E5234591F30F}" presName="thickLine" presStyleLbl="alignNode1" presStyleIdx="3" presStyleCnt="4"/>
      <dgm:spPr/>
    </dgm:pt>
    <dgm:pt modelId="{7A26CB94-2310-4ADD-8D93-18543EC4C1D0}" type="pres">
      <dgm:prSet presAssocID="{E2CD011F-1E19-43BF-B602-E5234591F30F}" presName="horz1" presStyleCnt="0"/>
      <dgm:spPr/>
    </dgm:pt>
    <dgm:pt modelId="{09F92E52-7C75-4C91-92D3-882463673CC8}" type="pres">
      <dgm:prSet presAssocID="{E2CD011F-1E19-43BF-B602-E5234591F30F}" presName="tx1" presStyleLbl="revTx" presStyleIdx="3" presStyleCnt="4"/>
      <dgm:spPr/>
    </dgm:pt>
    <dgm:pt modelId="{C55994F5-B19E-472D-A917-C079814AD01E}" type="pres">
      <dgm:prSet presAssocID="{E2CD011F-1E19-43BF-B602-E5234591F30F}" presName="vert1" presStyleCnt="0"/>
      <dgm:spPr/>
    </dgm:pt>
  </dgm:ptLst>
  <dgm:cxnLst>
    <dgm:cxn modelId="{0720DF17-CF3D-4BBD-8E8D-E42D38F087C6}" type="presOf" srcId="{1CE66647-792E-4D86-A7BE-A90196189726}" destId="{2408D794-262D-4A50-9D68-96630C266455}" srcOrd="0" destOrd="0" presId="urn:microsoft.com/office/officeart/2008/layout/LinedList"/>
    <dgm:cxn modelId="{56E8CF25-95D6-4134-BDC8-42AD89C24D27}" type="presOf" srcId="{69A90731-F19F-4CEA-9AF4-192FF1C7B757}" destId="{7DE8E7D2-5135-4868-82B5-37D6F052E8BD}" srcOrd="0" destOrd="0" presId="urn:microsoft.com/office/officeart/2008/layout/LinedList"/>
    <dgm:cxn modelId="{6C224864-9623-4E8F-852C-B66DFF49266D}" type="presOf" srcId="{AD150DF0-10DA-4A79-B06A-143E43F0864C}" destId="{66E861DB-D33F-424C-8C2E-F1589037F990}" srcOrd="0" destOrd="0" presId="urn:microsoft.com/office/officeart/2008/layout/LinedList"/>
    <dgm:cxn modelId="{55214871-89A1-4219-9649-5722C89CDD78}" srcId="{AD150DF0-10DA-4A79-B06A-143E43F0864C}" destId="{69A90731-F19F-4CEA-9AF4-192FF1C7B757}" srcOrd="2" destOrd="0" parTransId="{2C6F0311-7ADF-4C4E-81C5-8B5F49C04F60}" sibTransId="{82CD7734-0CE4-458D-9A2D-B9FD348861D5}"/>
    <dgm:cxn modelId="{09DE0B9C-032F-456C-81DF-DBBFAE5A7D51}" srcId="{AD150DF0-10DA-4A79-B06A-143E43F0864C}" destId="{E2CD011F-1E19-43BF-B602-E5234591F30F}" srcOrd="3" destOrd="0" parTransId="{A9CE7770-3696-4ACD-806B-2DC368F33B54}" sibTransId="{D65E981F-AB61-42A6-B50B-46D589516427}"/>
    <dgm:cxn modelId="{B93064AE-2236-44E1-A78B-8F5BC29751D1}" srcId="{AD150DF0-10DA-4A79-B06A-143E43F0864C}" destId="{B670136B-64E7-43E9-820D-DC2E6C15694C}" srcOrd="1" destOrd="0" parTransId="{9B377B59-C783-4F11-AA89-CE503C24CD39}" sibTransId="{3CD9ADA9-9C05-4AEF-A530-21FF14559E23}"/>
    <dgm:cxn modelId="{19D1CDD5-67DC-4AC4-BC87-C16011660899}" type="presOf" srcId="{E2CD011F-1E19-43BF-B602-E5234591F30F}" destId="{09F92E52-7C75-4C91-92D3-882463673CC8}" srcOrd="0" destOrd="0" presId="urn:microsoft.com/office/officeart/2008/layout/LinedList"/>
    <dgm:cxn modelId="{6E7AD7F2-8BB5-4FF8-AD22-CDC847002BAA}" type="presOf" srcId="{B670136B-64E7-43E9-820D-DC2E6C15694C}" destId="{794D850C-27CA-43E6-94D8-E82929044220}" srcOrd="0" destOrd="0" presId="urn:microsoft.com/office/officeart/2008/layout/LinedList"/>
    <dgm:cxn modelId="{3DE5ECF8-B313-4C59-902D-427795CEF4BA}" srcId="{AD150DF0-10DA-4A79-B06A-143E43F0864C}" destId="{1CE66647-792E-4D86-A7BE-A90196189726}" srcOrd="0" destOrd="0" parTransId="{D4EEDD71-CB4F-4026-BB88-F1DF500DDC1A}" sibTransId="{7F81C051-F8DC-4A88-985A-BC2121AD31A5}"/>
    <dgm:cxn modelId="{2C481317-FB24-40C6-A940-8849C689E57B}" type="presParOf" srcId="{66E861DB-D33F-424C-8C2E-F1589037F990}" destId="{FFE4F5A5-E5EE-4AFB-91BC-A5899EBA0DDF}" srcOrd="0" destOrd="0" presId="urn:microsoft.com/office/officeart/2008/layout/LinedList"/>
    <dgm:cxn modelId="{8120A062-2D2E-4574-BFD1-A7ABE6061F6A}" type="presParOf" srcId="{66E861DB-D33F-424C-8C2E-F1589037F990}" destId="{6C701673-8767-4B4B-BFB7-F6697C509C17}" srcOrd="1" destOrd="0" presId="urn:microsoft.com/office/officeart/2008/layout/LinedList"/>
    <dgm:cxn modelId="{246AC3E7-CCAF-4FEB-93B7-F312C3588648}" type="presParOf" srcId="{6C701673-8767-4B4B-BFB7-F6697C509C17}" destId="{2408D794-262D-4A50-9D68-96630C266455}" srcOrd="0" destOrd="0" presId="urn:microsoft.com/office/officeart/2008/layout/LinedList"/>
    <dgm:cxn modelId="{0326887B-D4DC-4FD0-A991-125E87BA83D1}" type="presParOf" srcId="{6C701673-8767-4B4B-BFB7-F6697C509C17}" destId="{FBD16A95-4B97-47EE-8829-5D987EFFA9A8}" srcOrd="1" destOrd="0" presId="urn:microsoft.com/office/officeart/2008/layout/LinedList"/>
    <dgm:cxn modelId="{98F0D7C9-2ABB-49EE-8428-A0D5805892E7}" type="presParOf" srcId="{66E861DB-D33F-424C-8C2E-F1589037F990}" destId="{85C5634D-4332-4D76-9832-727EAA4A6FAB}" srcOrd="2" destOrd="0" presId="urn:microsoft.com/office/officeart/2008/layout/LinedList"/>
    <dgm:cxn modelId="{29639FC8-8D27-4E85-9DA6-0E756B36140F}" type="presParOf" srcId="{66E861DB-D33F-424C-8C2E-F1589037F990}" destId="{E4CFB168-8147-440A-8727-EFBFC1624E21}" srcOrd="3" destOrd="0" presId="urn:microsoft.com/office/officeart/2008/layout/LinedList"/>
    <dgm:cxn modelId="{600CD9DE-3EFE-4CA8-ACAD-5D1DBA6817C1}" type="presParOf" srcId="{E4CFB168-8147-440A-8727-EFBFC1624E21}" destId="{794D850C-27CA-43E6-94D8-E82929044220}" srcOrd="0" destOrd="0" presId="urn:microsoft.com/office/officeart/2008/layout/LinedList"/>
    <dgm:cxn modelId="{57F7E142-17E0-424A-A012-99B6702B9FA1}" type="presParOf" srcId="{E4CFB168-8147-440A-8727-EFBFC1624E21}" destId="{33554F02-C614-405C-8FFF-BE1278BF23C7}" srcOrd="1" destOrd="0" presId="urn:microsoft.com/office/officeart/2008/layout/LinedList"/>
    <dgm:cxn modelId="{C3BB2181-C806-4FFB-B040-551D85D7D1DD}" type="presParOf" srcId="{66E861DB-D33F-424C-8C2E-F1589037F990}" destId="{830FD948-18F5-45E9-A8AD-20DB2E0A62AB}" srcOrd="4" destOrd="0" presId="urn:microsoft.com/office/officeart/2008/layout/LinedList"/>
    <dgm:cxn modelId="{3608B408-2B23-4C89-8564-358F5A5E320D}" type="presParOf" srcId="{66E861DB-D33F-424C-8C2E-F1589037F990}" destId="{1C380657-0F35-4813-ADD0-ACA69F3E15BE}" srcOrd="5" destOrd="0" presId="urn:microsoft.com/office/officeart/2008/layout/LinedList"/>
    <dgm:cxn modelId="{39BC29FD-B44E-42E0-9140-DC08F2B7E2B8}" type="presParOf" srcId="{1C380657-0F35-4813-ADD0-ACA69F3E15BE}" destId="{7DE8E7D2-5135-4868-82B5-37D6F052E8BD}" srcOrd="0" destOrd="0" presId="urn:microsoft.com/office/officeart/2008/layout/LinedList"/>
    <dgm:cxn modelId="{A722D8CA-6189-4E9B-892F-2D130730E3F6}" type="presParOf" srcId="{1C380657-0F35-4813-ADD0-ACA69F3E15BE}" destId="{1407A17C-E7FC-4F71-9E64-5156E60767F6}" srcOrd="1" destOrd="0" presId="urn:microsoft.com/office/officeart/2008/layout/LinedList"/>
    <dgm:cxn modelId="{59767EB7-2088-4C5D-A71C-8C99A51CBB65}" type="presParOf" srcId="{66E861DB-D33F-424C-8C2E-F1589037F990}" destId="{8982175A-56AA-4495-8F81-01985BCBC77B}" srcOrd="6" destOrd="0" presId="urn:microsoft.com/office/officeart/2008/layout/LinedList"/>
    <dgm:cxn modelId="{F262E3BB-2889-4C86-9A30-EDBDC6088E54}" type="presParOf" srcId="{66E861DB-D33F-424C-8C2E-F1589037F990}" destId="{7A26CB94-2310-4ADD-8D93-18543EC4C1D0}" srcOrd="7" destOrd="0" presId="urn:microsoft.com/office/officeart/2008/layout/LinedList"/>
    <dgm:cxn modelId="{85984BC2-9D31-4DD3-B1CD-68DA65B772A6}" type="presParOf" srcId="{7A26CB94-2310-4ADD-8D93-18543EC4C1D0}" destId="{09F92E52-7C75-4C91-92D3-882463673CC8}" srcOrd="0" destOrd="0" presId="urn:microsoft.com/office/officeart/2008/layout/LinedList"/>
    <dgm:cxn modelId="{BA944533-4E10-40B6-844A-C806B9425275}" type="presParOf" srcId="{7A26CB94-2310-4ADD-8D93-18543EC4C1D0}" destId="{C55994F5-B19E-472D-A917-C079814AD0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4F5A5-E5EE-4AFB-91BC-A5899EBA0DDF}">
      <dsp:nvSpPr>
        <dsp:cNvPr id="0" name=""/>
        <dsp:cNvSpPr/>
      </dsp:nvSpPr>
      <dsp:spPr>
        <a:xfrm>
          <a:off x="0" y="0"/>
          <a:ext cx="113466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8D794-262D-4A50-9D68-96630C266455}">
      <dsp:nvSpPr>
        <dsp:cNvPr id="0" name=""/>
        <dsp:cNvSpPr/>
      </dsp:nvSpPr>
      <dsp:spPr>
        <a:xfrm>
          <a:off x="0" y="0"/>
          <a:ext cx="11346607" cy="122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/>
            <a:t>Kādas emocijas cilvēkā izraisa sajūta, ka viņa dzīvei nav jēgas? Vai jūs esat tā kādreiz jutušies vai runājuši ar cilvēki, kas tā jūtas? Kā ir dzīvot bez dzīves jēgas?</a:t>
          </a:r>
          <a:endParaRPr lang="en-US" sz="2700" kern="1200"/>
        </a:p>
      </dsp:txBody>
      <dsp:txXfrm>
        <a:off x="0" y="0"/>
        <a:ext cx="11346607" cy="1222538"/>
      </dsp:txXfrm>
    </dsp:sp>
    <dsp:sp modelId="{85C5634D-4332-4D76-9832-727EAA4A6FAB}">
      <dsp:nvSpPr>
        <dsp:cNvPr id="0" name=""/>
        <dsp:cNvSpPr/>
      </dsp:nvSpPr>
      <dsp:spPr>
        <a:xfrm>
          <a:off x="0" y="1222538"/>
          <a:ext cx="113466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D850C-27CA-43E6-94D8-E82929044220}">
      <dsp:nvSpPr>
        <dsp:cNvPr id="0" name=""/>
        <dsp:cNvSpPr/>
      </dsp:nvSpPr>
      <dsp:spPr>
        <a:xfrm>
          <a:off x="0" y="1222538"/>
          <a:ext cx="11346607" cy="122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/>
            <a:t>Vai vērts pavadīt laiku, domājot par dzīves jēgu? Kāpēc jā un kāpēc nē? Cik svarīgs jums pašiem šobrīd ir šis jautājums?</a:t>
          </a:r>
          <a:endParaRPr lang="en-US" sz="2700" kern="1200"/>
        </a:p>
      </dsp:txBody>
      <dsp:txXfrm>
        <a:off x="0" y="1222538"/>
        <a:ext cx="11346607" cy="1222538"/>
      </dsp:txXfrm>
    </dsp:sp>
    <dsp:sp modelId="{830FD948-18F5-45E9-A8AD-20DB2E0A62AB}">
      <dsp:nvSpPr>
        <dsp:cNvPr id="0" name=""/>
        <dsp:cNvSpPr/>
      </dsp:nvSpPr>
      <dsp:spPr>
        <a:xfrm>
          <a:off x="0" y="2445076"/>
          <a:ext cx="113466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8E7D2-5135-4868-82B5-37D6F052E8BD}">
      <dsp:nvSpPr>
        <dsp:cNvPr id="0" name=""/>
        <dsp:cNvSpPr/>
      </dsp:nvSpPr>
      <dsp:spPr>
        <a:xfrm>
          <a:off x="0" y="2445076"/>
          <a:ext cx="11346607" cy="122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/>
            <a:t>Kā atšķiras reliģiskais un ateistiskais uzskats par dzīves jēgu? Ko katrs no tiem saka par nāvi? Kādas ir priekšrocības un trūkumi katram no tiem?</a:t>
          </a:r>
          <a:endParaRPr lang="en-US" sz="2700" kern="1200"/>
        </a:p>
      </dsp:txBody>
      <dsp:txXfrm>
        <a:off x="0" y="2445076"/>
        <a:ext cx="11346607" cy="1222538"/>
      </dsp:txXfrm>
    </dsp:sp>
    <dsp:sp modelId="{8982175A-56AA-4495-8F81-01985BCBC77B}">
      <dsp:nvSpPr>
        <dsp:cNvPr id="0" name=""/>
        <dsp:cNvSpPr/>
      </dsp:nvSpPr>
      <dsp:spPr>
        <a:xfrm>
          <a:off x="0" y="3667613"/>
          <a:ext cx="113466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92E52-7C75-4C91-92D3-882463673CC8}">
      <dsp:nvSpPr>
        <dsp:cNvPr id="0" name=""/>
        <dsp:cNvSpPr/>
      </dsp:nvSpPr>
      <dsp:spPr>
        <a:xfrm>
          <a:off x="0" y="3667614"/>
          <a:ext cx="11346607" cy="122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/>
            <a:t>Vai ir lietas, kas jūsu dzīvei piešķir jēgu, ļauj jums uzplaukt, bet tās neietilpst ne komunicēšanas, ne pasaules izpratnes, ne palīdzības kategorijā? Kādas tās ir?</a:t>
          </a:r>
          <a:endParaRPr lang="en-US" sz="2700" kern="1200"/>
        </a:p>
      </dsp:txBody>
      <dsp:txXfrm>
        <a:off x="0" y="3667614"/>
        <a:ext cx="11346607" cy="1222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18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12. klase</a:t>
            </a:r>
            <a:br>
              <a:rPr lang="lv-LV" sz="4800" dirty="0"/>
            </a:br>
            <a:r>
              <a:rPr lang="lv-LV" sz="4800" dirty="0"/>
              <a:t>1. modulis: Plaukstošas personības</a:t>
            </a:r>
            <a:br>
              <a:rPr lang="lv-LV" sz="4800" dirty="0"/>
            </a:br>
            <a:r>
              <a:rPr lang="lv-LV" sz="4800" dirty="0"/>
              <a:t>Tēma: Kāpēc es esmu? Jēgas un laimes meklējumi</a:t>
            </a:r>
            <a:br>
              <a:rPr lang="lv-LV" sz="4800" dirty="0"/>
            </a:br>
            <a:r>
              <a:rPr lang="lv-LV" sz="4800" b="1" dirty="0"/>
              <a:t>1. nodarbība: Vai un kāda ir dzīves jēga?</a:t>
            </a:r>
            <a:endParaRPr lang="lv-LV" sz="4800" b="1" dirty="0"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3420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“Digitālas mācību programmas efektivitātes izpēte jauniešu tikumiskajai audzināšanai Latvijas izglītības iestādēs (no 1. līdz 12. klasei)”</a:t>
            </a:r>
            <a:br>
              <a:rPr lang="lv-LV" sz="1200" i="1" dirty="0"/>
            </a:br>
            <a:r>
              <a:rPr lang="lv-LV" sz="1200" i="1" dirty="0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 dirty="0"/>
              <a:t>Nr. lzp-2021/1-0385; LU reģistrācijas </a:t>
            </a:r>
            <a:r>
              <a:rPr lang="lv-LV" sz="1200" dirty="0" err="1"/>
              <a:t>Nr</a:t>
            </a:r>
            <a:r>
              <a:rPr lang="lv-LV" sz="1200" dirty="0"/>
              <a:t>: LZP2021/119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8069"/>
            <a:ext cx="4368602" cy="1956841"/>
          </a:xfrm>
        </p:spPr>
        <p:txBody>
          <a:bodyPr anchor="b">
            <a:normAutofit/>
          </a:bodyPr>
          <a:lstStyle/>
          <a:p>
            <a:r>
              <a:rPr lang="lv-LV" sz="4200" dirty="0">
                <a:cs typeface="Calibri Light"/>
              </a:rPr>
              <a:t>Ierosme. Jautājumi, kas uztrauc ikvienu</a:t>
            </a:r>
            <a:endParaRPr lang="lv-LV" sz="42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474180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lv-LV" sz="3200" dirty="0">
                <a:cs typeface="Calibri"/>
              </a:rPr>
              <a:t>–&gt; </a:t>
            </a:r>
            <a:r>
              <a:rPr lang="lv-LV" sz="2200" dirty="0">
                <a:cs typeface="Calibri"/>
              </a:rPr>
              <a:t> </a:t>
            </a:r>
            <a:r>
              <a:rPr lang="lv-LV" sz="3600" dirty="0">
                <a:ea typeface="+mn-lt"/>
                <a:cs typeface="+mn-lt"/>
              </a:rPr>
              <a:t>Kuri ir tie jautājumi, uz kuriem nevar dot drošu un viennozīmīgu atbildi, bet kuri tomēr nodarbina visus cilvēkus?</a:t>
            </a:r>
            <a:endParaRPr lang="lv-LV" sz="3600" dirty="0">
              <a:cs typeface="Calibri"/>
            </a:endParaRPr>
          </a:p>
          <a:p>
            <a:pPr marL="0" indent="0">
              <a:buNone/>
            </a:pPr>
            <a:endParaRPr lang="lv-LV" sz="2200" dirty="0">
              <a:cs typeface="Calibri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0DFB1E6A-4189-F782-5E6A-6ED0D95A8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92" r="-2" b="261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015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E227D-F2A1-5E9C-10A7-DDDAEC9C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693228" cy="1807305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Eksistenciālie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jautājumi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BBA46-C2B9-905A-16D3-6EE92E1DD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453"/>
            <a:ext cx="5562600" cy="43015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>
                <a:cs typeface="Calibri"/>
              </a:rPr>
              <a:t>Kāda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ir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dzīves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jēga</a:t>
            </a:r>
            <a:r>
              <a:rPr lang="en-US" sz="1800" dirty="0">
                <a:cs typeface="Calibri"/>
              </a:rPr>
              <a:t>? </a:t>
            </a:r>
            <a:r>
              <a:rPr lang="en-US" sz="1800" dirty="0" err="1">
                <a:cs typeface="Calibri"/>
              </a:rPr>
              <a:t>Kā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kļūt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laimīgam</a:t>
            </a:r>
            <a:r>
              <a:rPr lang="en-US" sz="1800" dirty="0">
                <a:cs typeface="Calibri"/>
              </a:rPr>
              <a:t>? Kas </a:t>
            </a:r>
            <a:r>
              <a:rPr lang="en-US" sz="1800" dirty="0" err="1">
                <a:cs typeface="Calibri"/>
              </a:rPr>
              <a:t>ir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īsta</a:t>
            </a:r>
            <a:r>
              <a:rPr lang="en-US" sz="1800" dirty="0">
                <a:cs typeface="Calibri"/>
              </a:rPr>
              <a:t>/</a:t>
            </a:r>
            <a:r>
              <a:rPr lang="en-US" sz="1800" dirty="0" err="1">
                <a:cs typeface="Calibri"/>
              </a:rPr>
              <a:t>ilgstoša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laime</a:t>
            </a:r>
            <a:r>
              <a:rPr lang="en-US" sz="1800" dirty="0">
                <a:cs typeface="Calibri"/>
              </a:rPr>
              <a:t>? </a:t>
            </a:r>
            <a:endParaRPr lang="en-US" sz="1800" dirty="0"/>
          </a:p>
          <a:p>
            <a:r>
              <a:rPr lang="en-US" sz="1800" dirty="0" err="1">
                <a:cs typeface="Calibri"/>
              </a:rPr>
              <a:t>Kāpēc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pastāv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ciešanas</a:t>
            </a:r>
            <a:r>
              <a:rPr lang="en-US" sz="1800" dirty="0">
                <a:cs typeface="Calibri"/>
              </a:rPr>
              <a:t>? Vai un kas </a:t>
            </a:r>
            <a:r>
              <a:rPr lang="en-US" sz="1800" dirty="0" err="1">
                <a:cs typeface="Calibri"/>
              </a:rPr>
              <a:t>būs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pēc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nāves</a:t>
            </a:r>
            <a:r>
              <a:rPr lang="en-US" sz="1800" dirty="0">
                <a:cs typeface="Calibri"/>
              </a:rPr>
              <a:t>? </a:t>
            </a:r>
            <a:endParaRPr lang="en-US" sz="1800" dirty="0"/>
          </a:p>
          <a:p>
            <a:r>
              <a:rPr lang="en-US" sz="1800" dirty="0">
                <a:cs typeface="Calibri"/>
              </a:rPr>
              <a:t>Vai </a:t>
            </a:r>
            <a:r>
              <a:rPr lang="en-US" sz="1800" dirty="0" err="1">
                <a:cs typeface="Calibri"/>
              </a:rPr>
              <a:t>pasaule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ir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vairāk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laba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vai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ļauna</a:t>
            </a:r>
            <a:r>
              <a:rPr lang="en-US" sz="1800" dirty="0">
                <a:cs typeface="Calibri"/>
              </a:rPr>
              <a:t>? </a:t>
            </a:r>
            <a:r>
              <a:rPr lang="en-US" sz="1800" dirty="0" err="1">
                <a:cs typeface="Calibri"/>
              </a:rPr>
              <a:t>Kāpēc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dažiem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cilvēkiem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neveicas</a:t>
            </a:r>
            <a:r>
              <a:rPr lang="en-US" sz="1800" dirty="0">
                <a:cs typeface="Calibri"/>
              </a:rPr>
              <a:t>? </a:t>
            </a:r>
          </a:p>
          <a:p>
            <a:r>
              <a:rPr lang="en-US" sz="1800" dirty="0">
                <a:cs typeface="Calibri"/>
              </a:rPr>
              <a:t>Kas es </a:t>
            </a:r>
            <a:r>
              <a:rPr lang="en-US" sz="1800" dirty="0" err="1">
                <a:cs typeface="Calibri"/>
              </a:rPr>
              <a:t>esmu</a:t>
            </a:r>
            <a:r>
              <a:rPr lang="en-US" sz="1800" dirty="0">
                <a:cs typeface="Calibri"/>
              </a:rPr>
              <a:t>? Kas </a:t>
            </a:r>
            <a:r>
              <a:rPr lang="en-US" sz="1800" dirty="0" err="1">
                <a:cs typeface="Calibri"/>
              </a:rPr>
              <a:t>manī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ir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paliekošs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būtiskākais</a:t>
            </a:r>
            <a:r>
              <a:rPr lang="en-US" sz="1800" dirty="0">
                <a:cs typeface="Calibri"/>
              </a:rPr>
              <a:t>?</a:t>
            </a:r>
          </a:p>
          <a:p>
            <a:r>
              <a:rPr lang="en-US" sz="1800" dirty="0">
                <a:cs typeface="Calibri"/>
              </a:rPr>
              <a:t>Vai </a:t>
            </a:r>
            <a:r>
              <a:rPr lang="en-US" sz="1800" dirty="0" err="1">
                <a:cs typeface="Calibri"/>
              </a:rPr>
              <a:t>ir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iespējams</a:t>
            </a:r>
            <a:r>
              <a:rPr lang="en-US" sz="1800" dirty="0">
                <a:cs typeface="Calibri"/>
              </a:rPr>
              <a:t> pa </a:t>
            </a:r>
            <a:r>
              <a:rPr lang="en-US" sz="1800" dirty="0" err="1">
                <a:cs typeface="Calibri"/>
              </a:rPr>
              <a:t>īstam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saprast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otru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cilvēku</a:t>
            </a:r>
            <a:r>
              <a:rPr lang="lv" sz="1800" dirty="0">
                <a:cs typeface="Calibri"/>
              </a:rPr>
              <a:t>?</a:t>
            </a:r>
            <a:r>
              <a:rPr lang="lv" sz="1800" dirty="0">
                <a:ea typeface="+mn-lt"/>
                <a:cs typeface="+mn-lt"/>
              </a:rPr>
              <a:t> Kas ir mīlestība? 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cs typeface="Calibri"/>
              </a:rPr>
              <a:t>Kāpēc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zinot</a:t>
            </a:r>
            <a:r>
              <a:rPr lang="en-US" sz="1800" dirty="0">
                <a:cs typeface="Calibri"/>
              </a:rPr>
              <a:t>, kas </a:t>
            </a:r>
            <a:r>
              <a:rPr lang="en-US" sz="1800" dirty="0" err="1">
                <a:cs typeface="Calibri"/>
              </a:rPr>
              <a:t>ir</a:t>
            </a:r>
            <a:r>
              <a:rPr lang="en-US" sz="1800" dirty="0">
                <a:cs typeface="Calibri"/>
              </a:rPr>
              <a:t> labs, </a:t>
            </a:r>
            <a:r>
              <a:rPr lang="en-US" sz="1800" dirty="0" err="1">
                <a:cs typeface="Calibri"/>
              </a:rPr>
              <a:t>mēs</a:t>
            </a:r>
            <a:r>
              <a:rPr lang="en-US" sz="1800" dirty="0">
                <a:cs typeface="Calibri"/>
              </a:rPr>
              <a:t> to </a:t>
            </a:r>
            <a:r>
              <a:rPr lang="en-US" sz="1800" dirty="0" err="1">
                <a:cs typeface="Calibri"/>
              </a:rPr>
              <a:t>nedarām</a:t>
            </a:r>
            <a:r>
              <a:rPr lang="en-US" sz="1800" dirty="0">
                <a:cs typeface="Calibri"/>
              </a:rPr>
              <a:t>, un, </a:t>
            </a:r>
            <a:r>
              <a:rPr lang="en-US" sz="1800" dirty="0" err="1">
                <a:cs typeface="Calibri"/>
              </a:rPr>
              <a:t>zinot</a:t>
            </a:r>
            <a:r>
              <a:rPr lang="en-US" sz="1800" dirty="0">
                <a:cs typeface="Calibri"/>
              </a:rPr>
              <a:t>, kas </a:t>
            </a:r>
            <a:r>
              <a:rPr lang="en-US" sz="1800" dirty="0" err="1">
                <a:cs typeface="Calibri"/>
              </a:rPr>
              <a:t>ir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slikts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dažkārt</a:t>
            </a:r>
            <a:r>
              <a:rPr lang="en-US" sz="1800" dirty="0">
                <a:cs typeface="Calibri"/>
              </a:rPr>
              <a:t> to </a:t>
            </a:r>
            <a:r>
              <a:rPr lang="en-US" sz="1800" dirty="0" err="1">
                <a:cs typeface="Calibri"/>
              </a:rPr>
              <a:t>darām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tāpat</a:t>
            </a:r>
            <a:r>
              <a:rPr lang="en-US" sz="1800" dirty="0">
                <a:cs typeface="Calibri"/>
              </a:rPr>
              <a:t>? </a:t>
            </a:r>
            <a:r>
              <a:rPr lang="en-US" sz="1800" dirty="0" err="1">
                <a:cs typeface="Calibri"/>
              </a:rPr>
              <a:t>Kāpēc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nespējam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īstenot</a:t>
            </a:r>
            <a:r>
              <a:rPr lang="en-US" sz="1800" dirty="0">
                <a:cs typeface="Calibri"/>
              </a:rPr>
              <a:t> to, ko </a:t>
            </a:r>
            <a:r>
              <a:rPr lang="en-US" sz="1800" dirty="0" err="1">
                <a:cs typeface="Calibri"/>
              </a:rPr>
              <a:t>paši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gribam</a:t>
            </a:r>
            <a:r>
              <a:rPr lang="en-US" sz="1800" dirty="0">
                <a:cs typeface="Calibri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800" dirty="0">
                <a:cs typeface="Calibri"/>
              </a:rPr>
              <a:t>Eksistenciālie jautājumi ir saistīti ar cilvēka dzīves nosacījumiem un izriet no cilvēka apziņas īpatnībām.</a:t>
            </a:r>
          </a:p>
          <a:p>
            <a:endParaRPr lang="en-US" sz="18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680E0-143C-ACDB-B0C4-BDFD06815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62" r="2081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217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4C09F-5311-FB05-08D5-BBE0DC31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13" y="233079"/>
            <a:ext cx="5323715" cy="1642970"/>
          </a:xfrm>
        </p:spPr>
        <p:txBody>
          <a:bodyPr anchor="b">
            <a:normAutofit/>
          </a:bodyPr>
          <a:lstStyle/>
          <a:p>
            <a:r>
              <a:rPr lang="lv-LV" sz="4000" dirty="0"/>
              <a:t>Dzīves jēga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8A7CE-D2BE-0158-8904-2A22C492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49" y="2109128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v-LV" sz="3200" dirty="0">
                <a:ea typeface="+mn-lt"/>
                <a:cs typeface="+mn-lt"/>
              </a:rPr>
              <a:t>Kādos dzīves mirkļos, kādu notikumu iespaidā cilvēks sāk meklēt dzīves jēgu?</a:t>
            </a:r>
            <a:endParaRPr lang="lv-LV" sz="3200" dirty="0">
              <a:cs typeface="Calibri"/>
            </a:endParaRPr>
          </a:p>
          <a:p>
            <a:pPr marL="0" indent="0">
              <a:buNone/>
            </a:pPr>
            <a:endParaRPr lang="lv-LV" sz="3200" dirty="0">
              <a:cs typeface="Calibri"/>
            </a:endParaRPr>
          </a:p>
          <a:p>
            <a:endParaRPr lang="lv-LV" sz="2000" dirty="0">
              <a:latin typeface="Times New Roman"/>
              <a:cs typeface="Times New Rom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2F21FA48-793D-3CC3-53EE-CC653E2CB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637" y="909081"/>
            <a:ext cx="3195190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1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ea typeface="+mj-lt"/>
                <a:cs typeface="+mj-lt"/>
              </a:rPr>
              <a:t>1. aktivitāte. Dramatiskas situācijas dzīvē.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lv" dirty="0">
                <a:ea typeface="+mn-lt"/>
                <a:cs typeface="+mn-lt"/>
              </a:rPr>
              <a:t>Katra grupa izlasa un savā starpā apspriež doto pieredzes stāstu.</a:t>
            </a:r>
            <a:endParaRPr lang="en-US" dirty="0"/>
          </a:p>
          <a:p>
            <a:pPr>
              <a:buFont typeface="Arial"/>
              <a:buChar char="•"/>
            </a:pPr>
            <a:r>
              <a:rPr lang="lv" dirty="0">
                <a:ea typeface="+mn-lt"/>
                <a:cs typeface="+mn-lt"/>
              </a:rPr>
              <a:t>Par kādām tēmām un par kuriem jautājumiem aizdomājās šī stāsta varonis/varone? (Var atsaukties uz iepriekšējā ierosmes aktivitātē nosaukto.)</a:t>
            </a:r>
            <a:endParaRPr lang="lv-LV" dirty="0"/>
          </a:p>
          <a:p>
            <a:pPr>
              <a:buFont typeface="Arial"/>
              <a:buChar char="•"/>
            </a:pPr>
            <a:r>
              <a:rPr lang="lv" dirty="0">
                <a:ea typeface="+mn-lt"/>
                <a:cs typeface="+mn-lt"/>
              </a:rPr>
              <a:t>Vai jums ir bijusi līdzīga situācija vai līdzīgas pārdomas? Kā tas notika, ko jūs domājāt un kā jutāties? Pastāstiet par to pārējiem grupā.</a:t>
            </a:r>
            <a:endParaRPr lang="lv-LV" dirty="0"/>
          </a:p>
          <a:p>
            <a:pPr>
              <a:buFont typeface="Arial"/>
              <a:buChar char="•"/>
            </a:pPr>
            <a:r>
              <a:rPr lang="lv" dirty="0">
                <a:ea typeface="+mn-lt"/>
                <a:cs typeface="+mn-lt"/>
              </a:rPr>
              <a:t>Kas cilvēkam var palīdzēt eksistenciālu pārdomu mirkļos, dzīves jēgas meklējumos? </a:t>
            </a:r>
            <a:endParaRPr lang="lv-LV" dirty="0"/>
          </a:p>
          <a:p>
            <a:pPr marL="0" indent="0">
              <a:buNone/>
            </a:pPr>
            <a:endParaRPr lang="lv-LV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 aktivitāte. Kāda ir dzīves jēga? (Video)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23B33B-8121-80DE-04A7-64BBA28FF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934635"/>
            <a:ext cx="11548872" cy="29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51" y="182919"/>
            <a:ext cx="10515600" cy="1077352"/>
          </a:xfrm>
        </p:spPr>
        <p:txBody>
          <a:bodyPr/>
          <a:lstStyle/>
          <a:p>
            <a:r>
              <a:rPr lang="lv" dirty="0">
                <a:ea typeface="+mj-lt"/>
                <a:cs typeface="+mj-lt"/>
              </a:rPr>
              <a:t>2. aktivitāte. Kāda ir dzīves jēga? (Diskusija)</a:t>
            </a:r>
            <a:endParaRPr lang="lv" dirty="0">
              <a:cs typeface="Calibri Light"/>
            </a:endParaRP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0CA62763-58ED-AC21-76F9-3D4FE8CCCA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2696" y="1398495"/>
          <a:ext cx="11346608" cy="489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55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55098"/>
            <a:ext cx="5760719" cy="474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Refleksija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Šodien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es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aizdomājos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 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4483" y="1638300"/>
            <a:ext cx="4168588" cy="3581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Katrs</a:t>
            </a:r>
            <a:r>
              <a: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/-a </a:t>
            </a:r>
            <a:r>
              <a:rPr lang="en-US" sz="3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pierakst</a:t>
            </a:r>
            <a:r>
              <a:rPr lang="lv-LV" sz="3200" dirty="0">
                <a:solidFill>
                  <a:schemeClr val="tx2"/>
                </a:solidFill>
              </a:rPr>
              <a:t>a </a:t>
            </a:r>
            <a:r>
              <a:rPr lang="en-US" sz="3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vienu</a:t>
            </a:r>
            <a:r>
              <a: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ideju</a:t>
            </a:r>
            <a:r>
              <a: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3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atziņu</a:t>
            </a:r>
            <a:r>
              <a: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3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jautājumu</a:t>
            </a:r>
            <a:r>
              <a: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par ko </a:t>
            </a:r>
            <a:r>
              <a:rPr lang="lv-LV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ir</a:t>
            </a:r>
            <a:r>
              <a: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aizdomājies</a:t>
            </a:r>
            <a:r>
              <a: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šīs</a:t>
            </a:r>
            <a:r>
              <a: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nodarbības</a:t>
            </a:r>
            <a:r>
              <a: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laikā</a:t>
            </a:r>
            <a:r>
              <a: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08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6F910-69BC-8739-DAE6-82992066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83714"/>
            <a:ext cx="9906799" cy="1161688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Mājas darbs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7710F-9881-C3BF-40E4-056B88219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56" y="2097896"/>
            <a:ext cx="9966958" cy="43337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i="1" err="1">
                <a:ea typeface="+mn-lt"/>
                <a:cs typeface="+mn-lt"/>
              </a:rPr>
              <a:t>Mājas</a:t>
            </a:r>
            <a:r>
              <a:rPr lang="en-US" sz="2400" i="1" dirty="0">
                <a:ea typeface="+mn-lt"/>
                <a:cs typeface="+mn-lt"/>
              </a:rPr>
              <a:t> </a:t>
            </a:r>
            <a:r>
              <a:rPr lang="en-US" sz="2400" i="1" err="1">
                <a:ea typeface="+mn-lt"/>
                <a:cs typeface="+mn-lt"/>
              </a:rPr>
              <a:t>darbs</a:t>
            </a:r>
            <a:r>
              <a:rPr lang="en-US" sz="2400" i="1" dirty="0">
                <a:ea typeface="+mn-lt"/>
                <a:cs typeface="+mn-lt"/>
              </a:rPr>
              <a:t> </a:t>
            </a:r>
            <a:r>
              <a:rPr lang="en-US" sz="2400" i="1" err="1">
                <a:ea typeface="+mn-lt"/>
                <a:cs typeface="+mn-lt"/>
              </a:rPr>
              <a:t>uz</a:t>
            </a:r>
            <a:r>
              <a:rPr lang="en-US" sz="2400" i="1" dirty="0">
                <a:ea typeface="+mn-lt"/>
                <a:cs typeface="+mn-lt"/>
              </a:rPr>
              <a:t> </a:t>
            </a:r>
            <a:r>
              <a:rPr lang="en-US" sz="2400" i="1" err="1">
                <a:ea typeface="+mn-lt"/>
                <a:cs typeface="+mn-lt"/>
              </a:rPr>
              <a:t>nākošo</a:t>
            </a:r>
            <a:r>
              <a:rPr lang="en-US" sz="2400" i="1" dirty="0">
                <a:ea typeface="+mn-lt"/>
                <a:cs typeface="+mn-lt"/>
              </a:rPr>
              <a:t> </a:t>
            </a:r>
            <a:r>
              <a:rPr lang="en-US" sz="2400" i="1" err="1">
                <a:ea typeface="+mn-lt"/>
                <a:cs typeface="+mn-lt"/>
              </a:rPr>
              <a:t>nodarbību</a:t>
            </a:r>
            <a:r>
              <a:rPr lang="en-US" sz="2400" i="1" dirty="0">
                <a:ea typeface="+mn-lt"/>
                <a:cs typeface="+mn-lt"/>
              </a:rPr>
              <a:t> “</a:t>
            </a:r>
            <a:r>
              <a:rPr lang="en-US" sz="2400" i="1" err="1">
                <a:ea typeface="+mn-lt"/>
                <a:cs typeface="+mn-lt"/>
              </a:rPr>
              <a:t>Kāpēc</a:t>
            </a:r>
            <a:r>
              <a:rPr lang="en-US" sz="2400" i="1" dirty="0">
                <a:ea typeface="+mn-lt"/>
                <a:cs typeface="+mn-lt"/>
              </a:rPr>
              <a:t> </a:t>
            </a:r>
            <a:r>
              <a:rPr lang="en-US" sz="2400" i="1" err="1">
                <a:ea typeface="+mn-lt"/>
                <a:cs typeface="+mn-lt"/>
              </a:rPr>
              <a:t>ir</a:t>
            </a:r>
            <a:r>
              <a:rPr lang="en-US" sz="2400" i="1" dirty="0">
                <a:ea typeface="+mn-lt"/>
                <a:cs typeface="+mn-lt"/>
              </a:rPr>
              <a:t> </a:t>
            </a:r>
            <a:r>
              <a:rPr lang="en-US" sz="2400" i="1" err="1">
                <a:ea typeface="+mn-lt"/>
                <a:cs typeface="+mn-lt"/>
              </a:rPr>
              <a:t>vērts</a:t>
            </a:r>
            <a:r>
              <a:rPr lang="en-US" sz="2400" i="1" dirty="0">
                <a:ea typeface="+mn-lt"/>
                <a:cs typeface="+mn-lt"/>
              </a:rPr>
              <a:t> </a:t>
            </a:r>
            <a:r>
              <a:rPr lang="en-US" sz="2400" i="1" err="1">
                <a:ea typeface="+mn-lt"/>
                <a:cs typeface="+mn-lt"/>
              </a:rPr>
              <a:t>dzīvot</a:t>
            </a:r>
            <a:r>
              <a:rPr lang="en-US" sz="2400" i="1">
                <a:ea typeface="+mn-lt"/>
                <a:cs typeface="+mn-lt"/>
              </a:rPr>
              <a:t> par spīti grūtībām</a:t>
            </a:r>
            <a:r>
              <a:rPr lang="en-US" sz="2400" i="1" dirty="0">
                <a:ea typeface="+mn-lt"/>
                <a:cs typeface="+mn-lt"/>
              </a:rPr>
              <a:t>?”</a:t>
            </a:r>
            <a:endParaRPr lang="en-US" sz="2400" dirty="0">
              <a:cs typeface="Calibri" panose="020F0502020204030204"/>
            </a:endParaRPr>
          </a:p>
          <a:p>
            <a:r>
              <a:rPr lang="en-US" sz="2400" b="1" err="1">
                <a:ea typeface="+mn-lt"/>
                <a:cs typeface="+mn-lt"/>
              </a:rPr>
              <a:t>Uzdevums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mājās</a:t>
            </a:r>
            <a:r>
              <a:rPr lang="en-US" sz="2400" dirty="0">
                <a:ea typeface="+mn-lt"/>
                <a:cs typeface="+mn-lt"/>
              </a:rPr>
              <a:t>: </a:t>
            </a: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1) </a:t>
            </a:r>
            <a:r>
              <a:rPr lang="en-US" sz="2400" err="1">
                <a:ea typeface="+mn-lt"/>
                <a:cs typeface="+mn-lt"/>
              </a:rPr>
              <a:t>Katram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skolēnam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apdomāt</a:t>
            </a:r>
            <a:r>
              <a:rPr lang="en-US" sz="2400" dirty="0">
                <a:ea typeface="+mn-lt"/>
                <a:cs typeface="+mn-lt"/>
              </a:rPr>
              <a:t> - </a:t>
            </a:r>
            <a:r>
              <a:rPr lang="en-US" sz="2400" err="1">
                <a:ea typeface="+mn-lt"/>
                <a:cs typeface="+mn-lt"/>
              </a:rPr>
              <a:t>vai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radu</a:t>
            </a:r>
            <a:r>
              <a:rPr lang="en-US" sz="2400" dirty="0">
                <a:ea typeface="+mn-lt"/>
                <a:cs typeface="+mn-lt"/>
              </a:rPr>
              <a:t> un </a:t>
            </a:r>
            <a:r>
              <a:rPr lang="en-US" sz="2400" err="1">
                <a:ea typeface="+mn-lt"/>
                <a:cs typeface="+mn-lt"/>
              </a:rPr>
              <a:t>paziņu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starpā</a:t>
            </a:r>
            <a:r>
              <a:rPr lang="en-US" sz="2400" dirty="0">
                <a:ea typeface="+mn-lt"/>
                <a:cs typeface="+mn-lt"/>
              </a:rPr>
              <a:t> nav </a:t>
            </a:r>
            <a:r>
              <a:rPr lang="en-US" sz="2400" err="1">
                <a:ea typeface="+mn-lt"/>
                <a:cs typeface="+mn-lt"/>
              </a:rPr>
              <a:t>kāda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cilvēka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kurš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gājis</a:t>
            </a:r>
            <a:r>
              <a:rPr lang="en-US" sz="2400" dirty="0">
                <a:ea typeface="+mn-lt"/>
                <a:cs typeface="+mn-lt"/>
              </a:rPr>
              <a:t> cauri </a:t>
            </a:r>
            <a:r>
              <a:rPr lang="en-US" sz="2400" err="1">
                <a:ea typeface="+mn-lt"/>
                <a:cs typeface="+mn-lt"/>
              </a:rPr>
              <a:t>smagām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ciešanām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err="1">
                <a:ea typeface="+mn-lt"/>
                <a:cs typeface="+mn-lt"/>
              </a:rPr>
              <a:t>slimība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tuvinieka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nāve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apcietinājums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karš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nepatiesi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apvainojumi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nodegusi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māja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smaga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autoavārija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utml</a:t>
            </a:r>
            <a:r>
              <a:rPr lang="lv-LV" sz="2400" dirty="0">
                <a:ea typeface="+mn-lt"/>
                <a:cs typeface="+mn-lt"/>
              </a:rPr>
              <a:t>.</a:t>
            </a:r>
            <a:r>
              <a:rPr lang="en-US" sz="2400" dirty="0">
                <a:ea typeface="+mn-lt"/>
                <a:cs typeface="+mn-lt"/>
              </a:rPr>
              <a:t>).  </a:t>
            </a: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2) </a:t>
            </a:r>
            <a:r>
              <a:rPr lang="en-US" sz="2400" err="1">
                <a:ea typeface="+mn-lt"/>
                <a:cs typeface="+mn-lt"/>
              </a:rPr>
              <a:t>Aprunāties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šo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cilvēku</a:t>
            </a:r>
            <a:r>
              <a:rPr lang="lv-LV" sz="2400" dirty="0">
                <a:ea typeface="+mn-lt"/>
                <a:cs typeface="+mn-lt"/>
              </a:rPr>
              <a:t>, ja ir iespēja.</a:t>
            </a:r>
            <a:r>
              <a:rPr lang="en-US" sz="24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3) </a:t>
            </a:r>
            <a:r>
              <a:rPr lang="en-US" sz="2400" err="1">
                <a:ea typeface="+mn-lt"/>
                <a:cs typeface="+mn-lt"/>
              </a:rPr>
              <a:t>Palūgt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īsu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interviju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kurā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tikai</a:t>
            </a:r>
            <a:r>
              <a:rPr lang="en-US" sz="2400" dirty="0">
                <a:ea typeface="+mn-lt"/>
                <a:cs typeface="+mn-lt"/>
              </a:rPr>
              <a:t> 3 </a:t>
            </a:r>
            <a:r>
              <a:rPr lang="en-US" sz="2400" err="1">
                <a:ea typeface="+mn-lt"/>
                <a:cs typeface="+mn-lt"/>
              </a:rPr>
              <a:t>jautājumi</a:t>
            </a:r>
            <a:r>
              <a:rPr lang="en-US" sz="2400" dirty="0">
                <a:ea typeface="+mn-lt"/>
                <a:cs typeface="+mn-lt"/>
              </a:rPr>
              <a:t>: a) manas </a:t>
            </a:r>
            <a:r>
              <a:rPr lang="en-US" sz="2400" err="1">
                <a:ea typeface="+mn-lt"/>
                <a:cs typeface="+mn-lt"/>
              </a:rPr>
              <a:t>izjūtas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pirms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nelaimes</a:t>
            </a:r>
            <a:r>
              <a:rPr lang="en-US" sz="2400" dirty="0">
                <a:ea typeface="+mn-lt"/>
                <a:cs typeface="+mn-lt"/>
              </a:rPr>
              <a:t>, b) manas </a:t>
            </a:r>
            <a:r>
              <a:rPr lang="en-US" sz="2400" err="1">
                <a:ea typeface="+mn-lt"/>
                <a:cs typeface="+mn-lt"/>
              </a:rPr>
              <a:t>izjūtas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ciešanu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laikā</a:t>
            </a:r>
            <a:r>
              <a:rPr lang="en-US" sz="2400" dirty="0">
                <a:ea typeface="+mn-lt"/>
                <a:cs typeface="+mn-lt"/>
              </a:rPr>
              <a:t>, c) kas </a:t>
            </a:r>
            <a:r>
              <a:rPr lang="en-US" sz="2400" err="1">
                <a:ea typeface="+mn-lt"/>
                <a:cs typeface="+mn-lt"/>
              </a:rPr>
              <a:t>tieši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palīdzēja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izdzīvot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pārvarēt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nelaimi</a:t>
            </a:r>
            <a:r>
              <a:rPr lang="en-US" sz="2400" dirty="0">
                <a:ea typeface="+mn-lt"/>
                <a:cs typeface="+mn-lt"/>
              </a:rPr>
              <a:t>, kas deva </a:t>
            </a:r>
            <a:r>
              <a:rPr lang="en-US" sz="2400" err="1">
                <a:ea typeface="+mn-lt"/>
                <a:cs typeface="+mn-lt"/>
              </a:rPr>
              <a:t>spēku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motivēja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nepadoties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8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F6E863-549E-4B8A-AB5C-B50BE4193B78}">
  <ds:schemaRefs>
    <ds:schemaRef ds:uri="42849b6b-6ccc-423c-92da-67f4062e2063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cd8bb90-b1cb-4fe5-8892-66ea2dba031d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3E49580-D7FC-43EB-88C7-417A97FD6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661</Words>
  <Application>Microsoft Office PowerPoint</Application>
  <PresentationFormat>Platekrāna</PresentationFormat>
  <Paragraphs>39</Paragraphs>
  <Slides>10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1" baseType="lpstr">
      <vt:lpstr>Office dizains</vt:lpstr>
      <vt:lpstr>12. klase 1. modulis: Plaukstošas personības Tēma: Kāpēc es esmu? Jēgas un laimes meklējumi 1. nodarbība: Vai un kāda ir dzīves jēga?</vt:lpstr>
      <vt:lpstr>Ierosme. Jautājumi, kas uztrauc ikvienu</vt:lpstr>
      <vt:lpstr>Eksistenciālie jautājumi</vt:lpstr>
      <vt:lpstr>Dzīves jēga</vt:lpstr>
      <vt:lpstr>1. aktivitāte. Dramatiskas situācijas dzīvē. </vt:lpstr>
      <vt:lpstr>2. aktivitāte. Kāda ir dzīves jēga? (Video)</vt:lpstr>
      <vt:lpstr>2. aktivitāte. Kāda ir dzīves jēga? (Diskusija)</vt:lpstr>
      <vt:lpstr>Refleksija. Šodien es aizdomājos… </vt:lpstr>
      <vt:lpstr>Mājas darbs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Manuels Hoakins Fernandess-Gonsaless</cp:lastModifiedBy>
  <cp:revision>345</cp:revision>
  <dcterms:created xsi:type="dcterms:W3CDTF">2021-06-29T10:55:51Z</dcterms:created>
  <dcterms:modified xsi:type="dcterms:W3CDTF">2023-10-27T07:13:05Z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