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630" r:id="rId6"/>
    <p:sldId id="629" r:id="rId7"/>
    <p:sldId id="623" r:id="rId8"/>
    <p:sldId id="628" r:id="rId9"/>
    <p:sldId id="631" r:id="rId10"/>
    <p:sldId id="259" r:id="rId11"/>
    <p:sldId id="632" r:id="rId12"/>
    <p:sldId id="634" r:id="rId13"/>
    <p:sldId id="633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C8F14-26BD-4BE9-8214-041F9A5B406A}" v="1" dt="2023-10-27T07:21:59.342"/>
    <p1510:client id="{B6EEE021-D915-4943-BAC9-6023D891342E}" v="64" dt="2023-10-18T14:19:12.861"/>
    <p1510:client id="{CFFB80DE-4861-43BE-BD94-EE36AC387255}" v="2" dt="2023-10-17T21:11:32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izaina stils 1 - izcēlum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izaina stils 1 - izcēlum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s Mūrnieks" userId="3e8de971-bca6-4a40-98d7-345a6aeb0e19" providerId="ADAL" clId="{40DAAED0-4139-4E7B-ADEE-A46B43AE8906}"/>
    <pc:docChg chg="custSel addSld modSld">
      <pc:chgData name="Andrejs Mūrnieks" userId="3e8de971-bca6-4a40-98d7-345a6aeb0e19" providerId="ADAL" clId="{40DAAED0-4139-4E7B-ADEE-A46B43AE8906}" dt="2023-04-04T08:40:13.949" v="547" actId="207"/>
      <pc:docMkLst>
        <pc:docMk/>
      </pc:docMkLst>
      <pc:sldChg chg="addSp delSp modSp mod setBg">
        <pc:chgData name="Andrejs Mūrnieks" userId="3e8de971-bca6-4a40-98d7-345a6aeb0e19" providerId="ADAL" clId="{40DAAED0-4139-4E7B-ADEE-A46B43AE8906}" dt="2023-04-04T08:28:19.085" v="384" actId="14100"/>
        <pc:sldMkLst>
          <pc:docMk/>
          <pc:sldMk cId="1230155545" sldId="257"/>
        </pc:sldMkLst>
        <pc:spChg chg="del">
          <ac:chgData name="Andrejs Mūrnieks" userId="3e8de971-bca6-4a40-98d7-345a6aeb0e19" providerId="ADAL" clId="{40DAAED0-4139-4E7B-ADEE-A46B43AE8906}" dt="2023-04-04T08:23:57.399" v="339" actId="26606"/>
          <ac:spMkLst>
            <pc:docMk/>
            <pc:sldMk cId="1230155545" sldId="257"/>
            <ac:spMk id="2" creationId="{113EC399-75D5-46C3-9B45-FE17252B0780}"/>
          </ac:spMkLst>
        </pc:spChg>
        <pc:spChg chg="del">
          <ac:chgData name="Andrejs Mūrnieks" userId="3e8de971-bca6-4a40-98d7-345a6aeb0e19" providerId="ADAL" clId="{40DAAED0-4139-4E7B-ADEE-A46B43AE8906}" dt="2023-04-04T08:23:51.378" v="338"/>
          <ac:spMkLst>
            <pc:docMk/>
            <pc:sldMk cId="1230155545" sldId="257"/>
            <ac:spMk id="3" creationId="{6332C34D-5735-47D5-B218-A0A68ADE6AD5}"/>
          </ac:spMkLst>
        </pc:spChg>
        <pc:spChg chg="add del">
          <ac:chgData name="Andrejs Mūrnieks" userId="3e8de971-bca6-4a40-98d7-345a6aeb0e19" providerId="ADAL" clId="{40DAAED0-4139-4E7B-ADEE-A46B43AE8906}" dt="2023-04-04T08:25:48.305" v="364" actId="26606"/>
          <ac:spMkLst>
            <pc:docMk/>
            <pc:sldMk cId="1230155545" sldId="257"/>
            <ac:spMk id="9" creationId="{69D184B2-2226-4E31-BCCB-444330767440}"/>
          </ac:spMkLst>
        </pc:spChg>
        <pc:spChg chg="add del">
          <ac:chgData name="Andrejs Mūrnieks" userId="3e8de971-bca6-4a40-98d7-345a6aeb0e19" providerId="ADAL" clId="{40DAAED0-4139-4E7B-ADEE-A46B43AE8906}" dt="2023-04-04T08:25:48.305" v="364" actId="26606"/>
          <ac:spMkLst>
            <pc:docMk/>
            <pc:sldMk cId="1230155545" sldId="257"/>
            <ac:spMk id="11" creationId="{1AC4D4E3-486A-464A-8EC8-D44881097267}"/>
          </ac:spMkLst>
        </pc:spChg>
        <pc:spChg chg="add del">
          <ac:chgData name="Andrejs Mūrnieks" userId="3e8de971-bca6-4a40-98d7-345a6aeb0e19" providerId="ADAL" clId="{40DAAED0-4139-4E7B-ADEE-A46B43AE8906}" dt="2023-04-04T08:25:48.305" v="364" actId="26606"/>
          <ac:spMkLst>
            <pc:docMk/>
            <pc:sldMk cId="1230155545" sldId="257"/>
            <ac:spMk id="13" creationId="{864DE13E-58EB-4475-B79C-0D4FC651239B}"/>
          </ac:spMkLst>
        </pc:spChg>
        <pc:picChg chg="add mod ord">
          <ac:chgData name="Andrejs Mūrnieks" userId="3e8de971-bca6-4a40-98d7-345a6aeb0e19" providerId="ADAL" clId="{40DAAED0-4139-4E7B-ADEE-A46B43AE8906}" dt="2023-04-04T08:27:39.986" v="382" actId="14100"/>
          <ac:picMkLst>
            <pc:docMk/>
            <pc:sldMk cId="1230155545" sldId="257"/>
            <ac:picMk id="4" creationId="{4AA92536-179A-81CA-24EC-0088C378A2B4}"/>
          </ac:picMkLst>
        </pc:picChg>
        <pc:picChg chg="add mod">
          <ac:chgData name="Andrejs Mūrnieks" userId="3e8de971-bca6-4a40-98d7-345a6aeb0e19" providerId="ADAL" clId="{40DAAED0-4139-4E7B-ADEE-A46B43AE8906}" dt="2023-04-04T08:27:37.249" v="381" actId="14100"/>
          <ac:picMkLst>
            <pc:docMk/>
            <pc:sldMk cId="1230155545" sldId="257"/>
            <ac:picMk id="5" creationId="{BD2A4CEA-7CB7-87D4-E44F-94821F44DD36}"/>
          </ac:picMkLst>
        </pc:picChg>
        <pc:picChg chg="add mod ord">
          <ac:chgData name="Andrejs Mūrnieks" userId="3e8de971-bca6-4a40-98d7-345a6aeb0e19" providerId="ADAL" clId="{40DAAED0-4139-4E7B-ADEE-A46B43AE8906}" dt="2023-04-04T08:27:15.498" v="375" actId="1076"/>
          <ac:picMkLst>
            <pc:docMk/>
            <pc:sldMk cId="1230155545" sldId="257"/>
            <ac:picMk id="6" creationId="{65AF9A00-1FFF-289E-1347-A9EE9930DC54}"/>
          </ac:picMkLst>
        </pc:picChg>
        <pc:picChg chg="add mod">
          <ac:chgData name="Andrejs Mūrnieks" userId="3e8de971-bca6-4a40-98d7-345a6aeb0e19" providerId="ADAL" clId="{40DAAED0-4139-4E7B-ADEE-A46B43AE8906}" dt="2023-04-04T08:28:19.085" v="384" actId="14100"/>
          <ac:picMkLst>
            <pc:docMk/>
            <pc:sldMk cId="1230155545" sldId="257"/>
            <ac:picMk id="7" creationId="{CF4748B0-E024-842E-C03A-CA2F98CBD4D5}"/>
          </ac:picMkLst>
        </pc:picChg>
        <pc:picChg chg="add mod">
          <ac:chgData name="Andrejs Mūrnieks" userId="3e8de971-bca6-4a40-98d7-345a6aeb0e19" providerId="ADAL" clId="{40DAAED0-4139-4E7B-ADEE-A46B43AE8906}" dt="2023-04-04T08:27:25.299" v="378" actId="14100"/>
          <ac:picMkLst>
            <pc:docMk/>
            <pc:sldMk cId="1230155545" sldId="257"/>
            <ac:picMk id="8" creationId="{014BC74D-EA4C-AB19-29A2-1D76A94C0F46}"/>
          </ac:picMkLst>
        </pc:picChg>
        <pc:cxnChg chg="add">
          <ac:chgData name="Andrejs Mūrnieks" userId="3e8de971-bca6-4a40-98d7-345a6aeb0e19" providerId="ADAL" clId="{40DAAED0-4139-4E7B-ADEE-A46B43AE8906}" dt="2023-04-04T08:25:48.305" v="364" actId="26606"/>
          <ac:cxnSpMkLst>
            <pc:docMk/>
            <pc:sldMk cId="1230155545" sldId="257"/>
            <ac:cxnSpMk id="18" creationId="{B817B4B8-5E01-4B44-BC25-876D56C12149}"/>
          </ac:cxnSpMkLst>
        </pc:cxnChg>
        <pc:cxnChg chg="add">
          <ac:chgData name="Andrejs Mūrnieks" userId="3e8de971-bca6-4a40-98d7-345a6aeb0e19" providerId="ADAL" clId="{40DAAED0-4139-4E7B-ADEE-A46B43AE8906}" dt="2023-04-04T08:25:48.305" v="364" actId="26606"/>
          <ac:cxnSpMkLst>
            <pc:docMk/>
            <pc:sldMk cId="1230155545" sldId="257"/>
            <ac:cxnSpMk id="20" creationId="{D683D1A4-93E5-4A4D-B103-8223A220EB2B}"/>
          </ac:cxnSpMkLst>
        </pc:cxnChg>
        <pc:cxnChg chg="add">
          <ac:chgData name="Andrejs Mūrnieks" userId="3e8de971-bca6-4a40-98d7-345a6aeb0e19" providerId="ADAL" clId="{40DAAED0-4139-4E7B-ADEE-A46B43AE8906}" dt="2023-04-04T08:25:48.305" v="364" actId="26606"/>
          <ac:cxnSpMkLst>
            <pc:docMk/>
            <pc:sldMk cId="1230155545" sldId="257"/>
            <ac:cxnSpMk id="22" creationId="{B0E8ABF4-C289-489E-BEFB-3077F9D9C773}"/>
          </ac:cxnSpMkLst>
        </pc:cxnChg>
        <pc:cxnChg chg="add">
          <ac:chgData name="Andrejs Mūrnieks" userId="3e8de971-bca6-4a40-98d7-345a6aeb0e19" providerId="ADAL" clId="{40DAAED0-4139-4E7B-ADEE-A46B43AE8906}" dt="2023-04-04T08:25:48.305" v="364" actId="26606"/>
          <ac:cxnSpMkLst>
            <pc:docMk/>
            <pc:sldMk cId="1230155545" sldId="257"/>
            <ac:cxnSpMk id="24" creationId="{7989CFA0-35DD-4943-B365-488C66B9B192}"/>
          </ac:cxnSpMkLst>
        </pc:cxnChg>
        <pc:cxnChg chg="add">
          <ac:chgData name="Andrejs Mūrnieks" userId="3e8de971-bca6-4a40-98d7-345a6aeb0e19" providerId="ADAL" clId="{40DAAED0-4139-4E7B-ADEE-A46B43AE8906}" dt="2023-04-04T08:25:48.305" v="364" actId="26606"/>
          <ac:cxnSpMkLst>
            <pc:docMk/>
            <pc:sldMk cId="1230155545" sldId="257"/>
            <ac:cxnSpMk id="26" creationId="{688AD040-1A2B-4FB4-A345-7B9F3E5ED9B0}"/>
          </ac:cxnSpMkLst>
        </pc:cxnChg>
        <pc:cxnChg chg="add">
          <ac:chgData name="Andrejs Mūrnieks" userId="3e8de971-bca6-4a40-98d7-345a6aeb0e19" providerId="ADAL" clId="{40DAAED0-4139-4E7B-ADEE-A46B43AE8906}" dt="2023-04-04T08:25:48.305" v="364" actId="26606"/>
          <ac:cxnSpMkLst>
            <pc:docMk/>
            <pc:sldMk cId="1230155545" sldId="257"/>
            <ac:cxnSpMk id="28" creationId="{823B704A-724B-41D6-8F33-76939E727D2A}"/>
          </ac:cxnSpMkLst>
        </pc:cxnChg>
      </pc:sldChg>
      <pc:sldChg chg="modSp mod modAnim">
        <pc:chgData name="Andrejs Mūrnieks" userId="3e8de971-bca6-4a40-98d7-345a6aeb0e19" providerId="ADAL" clId="{40DAAED0-4139-4E7B-ADEE-A46B43AE8906}" dt="2023-04-04T08:40:13.949" v="547" actId="207"/>
        <pc:sldMkLst>
          <pc:docMk/>
          <pc:sldMk cId="1637901627" sldId="259"/>
        </pc:sldMkLst>
        <pc:spChg chg="mod">
          <ac:chgData name="Andrejs Mūrnieks" userId="3e8de971-bca6-4a40-98d7-345a6aeb0e19" providerId="ADAL" clId="{40DAAED0-4139-4E7B-ADEE-A46B43AE8906}" dt="2023-04-04T08:31:08.292" v="418" actId="20577"/>
          <ac:spMkLst>
            <pc:docMk/>
            <pc:sldMk cId="1637901627" sldId="259"/>
            <ac:spMk id="2" creationId="{113EC399-75D5-46C3-9B45-FE17252B0780}"/>
          </ac:spMkLst>
        </pc:spChg>
        <pc:spChg chg="mod">
          <ac:chgData name="Andrejs Mūrnieks" userId="3e8de971-bca6-4a40-98d7-345a6aeb0e19" providerId="ADAL" clId="{40DAAED0-4139-4E7B-ADEE-A46B43AE8906}" dt="2023-04-04T08:40:13.949" v="547" actId="207"/>
          <ac:spMkLst>
            <pc:docMk/>
            <pc:sldMk cId="1637901627" sldId="259"/>
            <ac:spMk id="3" creationId="{6332C34D-5735-47D5-B218-A0A68ADE6AD5}"/>
          </ac:spMkLst>
        </pc:spChg>
      </pc:sldChg>
      <pc:sldChg chg="delSp modSp add mod setBg modAnim delDesignElem">
        <pc:chgData name="Andrejs Mūrnieks" userId="3e8de971-bca6-4a40-98d7-345a6aeb0e19" providerId="ADAL" clId="{40DAAED0-4139-4E7B-ADEE-A46B43AE8906}" dt="2023-04-04T08:29:26.712" v="385"/>
        <pc:sldMkLst>
          <pc:docMk/>
          <pc:sldMk cId="3404745097" sldId="623"/>
        </pc:sldMkLst>
        <pc:spChg chg="mod">
          <ac:chgData name="Andrejs Mūrnieks" userId="3e8de971-bca6-4a40-98d7-345a6aeb0e19" providerId="ADAL" clId="{40DAAED0-4139-4E7B-ADEE-A46B43AE8906}" dt="2023-04-04T07:23:31.801" v="39" actId="20577"/>
          <ac:spMkLst>
            <pc:docMk/>
            <pc:sldMk cId="3404745097" sldId="623"/>
            <ac:spMk id="2" creationId="{9CB14AF8-CED2-7D9D-5FD5-1EFE3852C94C}"/>
          </ac:spMkLst>
        </pc:spChg>
        <pc:spChg chg="mod">
          <ac:chgData name="Andrejs Mūrnieks" userId="3e8de971-bca6-4a40-98d7-345a6aeb0e19" providerId="ADAL" clId="{40DAAED0-4139-4E7B-ADEE-A46B43AE8906}" dt="2023-04-04T07:29:24.776" v="276" actId="1076"/>
          <ac:spMkLst>
            <pc:docMk/>
            <pc:sldMk cId="3404745097" sldId="623"/>
            <ac:spMk id="7" creationId="{5F0D6B3E-98F2-73C4-FE95-0EEB8F8B9C27}"/>
          </ac:spMkLst>
        </pc:spChg>
        <pc:spChg chg="del">
          <ac:chgData name="Andrejs Mūrnieks" userId="3e8de971-bca6-4a40-98d7-345a6aeb0e19" providerId="ADAL" clId="{40DAAED0-4139-4E7B-ADEE-A46B43AE8906}" dt="2023-04-04T07:23:21.955" v="37"/>
          <ac:spMkLst>
            <pc:docMk/>
            <pc:sldMk cId="3404745097" sldId="623"/>
            <ac:spMk id="11" creationId="{7B4F6806-5898-4FE8-B610-A058C8B8470A}"/>
          </ac:spMkLst>
        </pc:spChg>
      </pc:sldChg>
      <pc:sldChg chg="addSp delSp modSp add mod setBg modAnim delDesignElem">
        <pc:chgData name="Andrejs Mūrnieks" userId="3e8de971-bca6-4a40-98d7-345a6aeb0e19" providerId="ADAL" clId="{40DAAED0-4139-4E7B-ADEE-A46B43AE8906}" dt="2023-04-04T08:29:59.124" v="390"/>
        <pc:sldMkLst>
          <pc:docMk/>
          <pc:sldMk cId="3466228255" sldId="628"/>
        </pc:sldMkLst>
        <pc:spChg chg="mod">
          <ac:chgData name="Andrejs Mūrnieks" userId="3e8de971-bca6-4a40-98d7-345a6aeb0e19" providerId="ADAL" clId="{40DAAED0-4139-4E7B-ADEE-A46B43AE8906}" dt="2023-04-04T07:56:34.947" v="323" actId="1076"/>
          <ac:spMkLst>
            <pc:docMk/>
            <pc:sldMk cId="3466228255" sldId="628"/>
            <ac:spMk id="2" creationId="{CD44DEC1-ADDA-9D00-8C8E-B32FD397EECB}"/>
          </ac:spMkLst>
        </pc:spChg>
        <pc:spChg chg="mod ord">
          <ac:chgData name="Andrejs Mūrnieks" userId="3e8de971-bca6-4a40-98d7-345a6aeb0e19" providerId="ADAL" clId="{40DAAED0-4139-4E7B-ADEE-A46B43AE8906}" dt="2023-04-04T07:57:13.629" v="337" actId="14100"/>
          <ac:spMkLst>
            <pc:docMk/>
            <pc:sldMk cId="3466228255" sldId="628"/>
            <ac:spMk id="9" creationId="{C5BE3548-00F9-416A-E9AA-16AF0AA4F90E}"/>
          </ac:spMkLst>
        </pc:spChg>
        <pc:spChg chg="del">
          <ac:chgData name="Andrejs Mūrnieks" userId="3e8de971-bca6-4a40-98d7-345a6aeb0e19" providerId="ADAL" clId="{40DAAED0-4139-4E7B-ADEE-A46B43AE8906}" dt="2023-04-04T07:24:34.599" v="78"/>
          <ac:spMkLst>
            <pc:docMk/>
            <pc:sldMk cId="3466228255" sldId="628"/>
            <ac:spMk id="12" creationId="{99F1FFA9-D672-408C-9220-ADEEC6ABDD09}"/>
          </ac:spMkLst>
        </pc:spChg>
        <pc:spChg chg="add">
          <ac:chgData name="Andrejs Mūrnieks" userId="3e8de971-bca6-4a40-98d7-345a6aeb0e19" providerId="ADAL" clId="{40DAAED0-4139-4E7B-ADEE-A46B43AE8906}" dt="2023-04-04T07:56:08.515" v="313" actId="26606"/>
          <ac:spMkLst>
            <pc:docMk/>
            <pc:sldMk cId="3466228255" sldId="628"/>
            <ac:spMk id="14" creationId="{5EBC18B6-E5C3-4AD1-97A4-E6A3477A0BB9}"/>
          </ac:spMkLst>
        </pc:spChg>
        <pc:spChg chg="add">
          <ac:chgData name="Andrejs Mūrnieks" userId="3e8de971-bca6-4a40-98d7-345a6aeb0e19" providerId="ADAL" clId="{40DAAED0-4139-4E7B-ADEE-A46B43AE8906}" dt="2023-04-04T07:56:08.515" v="313" actId="26606"/>
          <ac:spMkLst>
            <pc:docMk/>
            <pc:sldMk cId="3466228255" sldId="628"/>
            <ac:spMk id="16" creationId="{136A4AB6-B72B-4CC6-ADCF-BE807B6C3D71}"/>
          </ac:spMkLst>
        </pc:spChg>
        <pc:spChg chg="add">
          <ac:chgData name="Andrejs Mūrnieks" userId="3e8de971-bca6-4a40-98d7-345a6aeb0e19" providerId="ADAL" clId="{40DAAED0-4139-4E7B-ADEE-A46B43AE8906}" dt="2023-04-04T07:56:08.515" v="313" actId="26606"/>
          <ac:spMkLst>
            <pc:docMk/>
            <pc:sldMk cId="3466228255" sldId="628"/>
            <ac:spMk id="18" creationId="{B35D540D-9486-4236-952A-F72DC52D79BF}"/>
          </ac:spMkLst>
        </pc:spChg>
        <pc:picChg chg="add mod">
          <ac:chgData name="Andrejs Mūrnieks" userId="3e8de971-bca6-4a40-98d7-345a6aeb0e19" providerId="ADAL" clId="{40DAAED0-4139-4E7B-ADEE-A46B43AE8906}" dt="2023-04-04T07:56:13.798" v="319" actId="962"/>
          <ac:picMkLst>
            <pc:docMk/>
            <pc:sldMk cId="3466228255" sldId="628"/>
            <ac:picMk id="3" creationId="{8C536733-F026-BF4D-EA77-61F5F5A2925E}"/>
          </ac:picMkLst>
        </pc:picChg>
        <pc:picChg chg="mod">
          <ac:chgData name="Andrejs Mūrnieks" userId="3e8de971-bca6-4a40-98d7-345a6aeb0e19" providerId="ADAL" clId="{40DAAED0-4139-4E7B-ADEE-A46B43AE8906}" dt="2023-04-04T07:56:13.798" v="318" actId="27614"/>
          <ac:picMkLst>
            <pc:docMk/>
            <pc:sldMk cId="3466228255" sldId="628"/>
            <ac:picMk id="4" creationId="{C903664B-CDED-2873-7BE2-DDBEC5A5C51E}"/>
          </ac:picMkLst>
        </pc:picChg>
        <pc:picChg chg="mod">
          <ac:chgData name="Andrejs Mūrnieks" userId="3e8de971-bca6-4a40-98d7-345a6aeb0e19" providerId="ADAL" clId="{40DAAED0-4139-4E7B-ADEE-A46B43AE8906}" dt="2023-04-04T07:56:13.625" v="314" actId="27614"/>
          <ac:picMkLst>
            <pc:docMk/>
            <pc:sldMk cId="3466228255" sldId="628"/>
            <ac:picMk id="5" creationId="{DE5DB6F1-D10B-0DB7-CB1F-B259B85DE78B}"/>
          </ac:picMkLst>
        </pc:picChg>
      </pc:sldChg>
    </pc:docChg>
  </pc:docChgLst>
  <pc:docChgLst>
    <pc:chgData name="Andrejs Mūrnieks" userId="S::murnieks@edu.lu.lv::3e8de971-bca6-4a40-98d7-345a6aeb0e19" providerId="AD" clId="Web-{41537934-AF53-402C-AFC7-8482AF3C14D7}"/>
    <pc:docChg chg="addSld">
      <pc:chgData name="Andrejs Mūrnieks" userId="S::murnieks@edu.lu.lv::3e8de971-bca6-4a40-98d7-345a6aeb0e19" providerId="AD" clId="Web-{41537934-AF53-402C-AFC7-8482AF3C14D7}" dt="2023-02-07T13:44:15.033" v="1"/>
      <pc:docMkLst>
        <pc:docMk/>
      </pc:docMkLst>
      <pc:sldChg chg="add replId">
        <pc:chgData name="Andrejs Mūrnieks" userId="S::murnieks@edu.lu.lv::3e8de971-bca6-4a40-98d7-345a6aeb0e19" providerId="AD" clId="Web-{41537934-AF53-402C-AFC7-8482AF3C14D7}" dt="2023-02-07T13:44:12.752" v="0"/>
        <pc:sldMkLst>
          <pc:docMk/>
          <pc:sldMk cId="1637901627" sldId="259"/>
        </pc:sldMkLst>
      </pc:sldChg>
      <pc:sldChg chg="add replId">
        <pc:chgData name="Andrejs Mūrnieks" userId="S::murnieks@edu.lu.lv::3e8de971-bca6-4a40-98d7-345a6aeb0e19" providerId="AD" clId="Web-{41537934-AF53-402C-AFC7-8482AF3C14D7}" dt="2023-02-07T13:44:15.033" v="1"/>
        <pc:sldMkLst>
          <pc:docMk/>
          <pc:sldMk cId="1185397974" sldId="260"/>
        </pc:sldMkLst>
      </pc:sldChg>
    </pc:docChg>
  </pc:docChgLst>
  <pc:docChgLst>
    <pc:chgData name="Manuel Joaquin Fernandez Gonzalez" userId="90e28fec-564e-43b0-9c13-1b12e1cad7dc" providerId="ADAL" clId="{F51AF2F2-50CD-4818-B4C1-B615EAA08B4C}"/>
    <pc:docChg chg="undo redo custSel addSld delSld modSld sldOrd">
      <pc:chgData name="Manuel Joaquin Fernandez Gonzalez" userId="90e28fec-564e-43b0-9c13-1b12e1cad7dc" providerId="ADAL" clId="{F51AF2F2-50CD-4818-B4C1-B615EAA08B4C}" dt="2023-04-05T14:11:19.441" v="291" actId="207"/>
      <pc:docMkLst>
        <pc:docMk/>
      </pc:docMkLst>
      <pc:sldChg chg="del">
        <pc:chgData name="Manuel Joaquin Fernandez Gonzalez" userId="90e28fec-564e-43b0-9c13-1b12e1cad7dc" providerId="ADAL" clId="{F51AF2F2-50CD-4818-B4C1-B615EAA08B4C}" dt="2023-04-05T12:59:55.118" v="54" actId="2696"/>
        <pc:sldMkLst>
          <pc:docMk/>
          <pc:sldMk cId="1230155545" sldId="257"/>
        </pc:sldMkLst>
      </pc:sldChg>
      <pc:sldChg chg="del">
        <pc:chgData name="Manuel Joaquin Fernandez Gonzalez" userId="90e28fec-564e-43b0-9c13-1b12e1cad7dc" providerId="ADAL" clId="{F51AF2F2-50CD-4818-B4C1-B615EAA08B4C}" dt="2023-04-05T13:49:21.160" v="179" actId="47"/>
        <pc:sldMkLst>
          <pc:docMk/>
          <pc:sldMk cId="1185397974" sldId="260"/>
        </pc:sldMkLst>
      </pc:sldChg>
      <pc:sldChg chg="addSp modSp mod">
        <pc:chgData name="Manuel Joaquin Fernandez Gonzalez" userId="90e28fec-564e-43b0-9c13-1b12e1cad7dc" providerId="ADAL" clId="{F51AF2F2-50CD-4818-B4C1-B615EAA08B4C}" dt="2023-04-04T11:45:59.273" v="9" actId="14861"/>
        <pc:sldMkLst>
          <pc:docMk/>
          <pc:sldMk cId="3466228255" sldId="628"/>
        </pc:sldMkLst>
        <pc:spChg chg="add mod">
          <ac:chgData name="Manuel Joaquin Fernandez Gonzalez" userId="90e28fec-564e-43b0-9c13-1b12e1cad7dc" providerId="ADAL" clId="{F51AF2F2-50CD-4818-B4C1-B615EAA08B4C}" dt="2023-04-04T11:45:59.273" v="9" actId="14861"/>
          <ac:spMkLst>
            <pc:docMk/>
            <pc:sldMk cId="3466228255" sldId="628"/>
            <ac:spMk id="6" creationId="{F8D4597D-F24D-B50F-0B4A-E70B9D35B0A5}"/>
          </ac:spMkLst>
        </pc:spChg>
      </pc:sldChg>
      <pc:sldChg chg="modSp mod">
        <pc:chgData name="Manuel Joaquin Fernandez Gonzalez" userId="90e28fec-564e-43b0-9c13-1b12e1cad7dc" providerId="ADAL" clId="{F51AF2F2-50CD-4818-B4C1-B615EAA08B4C}" dt="2023-04-05T13:58:48.573" v="194" actId="6549"/>
        <pc:sldMkLst>
          <pc:docMk/>
          <pc:sldMk cId="2536714152" sldId="629"/>
        </pc:sldMkLst>
        <pc:spChg chg="mod">
          <ac:chgData name="Manuel Joaquin Fernandez Gonzalez" userId="90e28fec-564e-43b0-9c13-1b12e1cad7dc" providerId="ADAL" clId="{F51AF2F2-50CD-4818-B4C1-B615EAA08B4C}" dt="2023-04-05T13:58:48.573" v="194" actId="6549"/>
          <ac:spMkLst>
            <pc:docMk/>
            <pc:sldMk cId="2536714152" sldId="629"/>
            <ac:spMk id="2" creationId="{693A70E5-F3E6-531E-0D0F-289DC319DA36}"/>
          </ac:spMkLst>
        </pc:spChg>
      </pc:sldChg>
      <pc:sldChg chg="ord">
        <pc:chgData name="Manuel Joaquin Fernandez Gonzalez" userId="90e28fec-564e-43b0-9c13-1b12e1cad7dc" providerId="ADAL" clId="{F51AF2F2-50CD-4818-B4C1-B615EAA08B4C}" dt="2023-04-04T11:41:06.507" v="1"/>
        <pc:sldMkLst>
          <pc:docMk/>
          <pc:sldMk cId="1053793154" sldId="630"/>
        </pc:sldMkLst>
      </pc:sldChg>
      <pc:sldChg chg="addSp modSp new mod setBg">
        <pc:chgData name="Manuel Joaquin Fernandez Gonzalez" userId="90e28fec-564e-43b0-9c13-1b12e1cad7dc" providerId="ADAL" clId="{F51AF2F2-50CD-4818-B4C1-B615EAA08B4C}" dt="2023-04-05T13:59:11.796" v="212" actId="6549"/>
        <pc:sldMkLst>
          <pc:docMk/>
          <pc:sldMk cId="3040435989" sldId="631"/>
        </pc:sldMkLst>
        <pc:spChg chg="mod">
          <ac:chgData name="Manuel Joaquin Fernandez Gonzalez" userId="90e28fec-564e-43b0-9c13-1b12e1cad7dc" providerId="ADAL" clId="{F51AF2F2-50CD-4818-B4C1-B615EAA08B4C}" dt="2023-04-05T13:59:11.796" v="212" actId="6549"/>
          <ac:spMkLst>
            <pc:docMk/>
            <pc:sldMk cId="3040435989" sldId="631"/>
            <ac:spMk id="2" creationId="{A519DB21-BE5D-35B0-D4E9-6CFBC40C999E}"/>
          </ac:spMkLst>
        </pc:spChg>
        <pc:spChg chg="mod">
          <ac:chgData name="Manuel Joaquin Fernandez Gonzalez" userId="90e28fec-564e-43b0-9c13-1b12e1cad7dc" providerId="ADAL" clId="{F51AF2F2-50CD-4818-B4C1-B615EAA08B4C}" dt="2023-04-05T13:49:42.749" v="180" actId="26606"/>
          <ac:spMkLst>
            <pc:docMk/>
            <pc:sldMk cId="3040435989" sldId="631"/>
            <ac:spMk id="3" creationId="{CD5E217A-6B68-129D-6D5F-B7EA53859CAD}"/>
          </ac:spMkLst>
        </pc:spChg>
        <pc:spChg chg="add">
          <ac:chgData name="Manuel Joaquin Fernandez Gonzalez" userId="90e28fec-564e-43b0-9c13-1b12e1cad7dc" providerId="ADAL" clId="{F51AF2F2-50CD-4818-B4C1-B615EAA08B4C}" dt="2023-04-05T13:49:42.749" v="180" actId="26606"/>
          <ac:spMkLst>
            <pc:docMk/>
            <pc:sldMk cId="3040435989" sldId="631"/>
            <ac:spMk id="8" creationId="{907EF6B7-1338-4443-8C46-6A318D952DFD}"/>
          </ac:spMkLst>
        </pc:spChg>
        <pc:spChg chg="add">
          <ac:chgData name="Manuel Joaquin Fernandez Gonzalez" userId="90e28fec-564e-43b0-9c13-1b12e1cad7dc" providerId="ADAL" clId="{F51AF2F2-50CD-4818-B4C1-B615EAA08B4C}" dt="2023-04-05T13:49:42.749" v="180" actId="26606"/>
          <ac:spMkLst>
            <pc:docMk/>
            <pc:sldMk cId="3040435989" sldId="631"/>
            <ac:spMk id="10" creationId="{DAAE4CDD-124C-4DCF-9584-B6033B545DD5}"/>
          </ac:spMkLst>
        </pc:spChg>
        <pc:spChg chg="add">
          <ac:chgData name="Manuel Joaquin Fernandez Gonzalez" userId="90e28fec-564e-43b0-9c13-1b12e1cad7dc" providerId="ADAL" clId="{F51AF2F2-50CD-4818-B4C1-B615EAA08B4C}" dt="2023-04-05T13:49:42.749" v="180" actId="26606"/>
          <ac:spMkLst>
            <pc:docMk/>
            <pc:sldMk cId="3040435989" sldId="631"/>
            <ac:spMk id="12" creationId="{081E4A58-353D-44AE-B2FC-2A74E2E400F7}"/>
          </ac:spMkLst>
        </pc:spChg>
      </pc:sldChg>
      <pc:sldChg chg="addSp delSp modSp new mod setBg">
        <pc:chgData name="Manuel Joaquin Fernandez Gonzalez" userId="90e28fec-564e-43b0-9c13-1b12e1cad7dc" providerId="ADAL" clId="{F51AF2F2-50CD-4818-B4C1-B615EAA08B4C}" dt="2023-04-05T14:00:49.219" v="225" actId="1076"/>
        <pc:sldMkLst>
          <pc:docMk/>
          <pc:sldMk cId="1061125837" sldId="632"/>
        </pc:sldMkLst>
        <pc:spChg chg="mod">
          <ac:chgData name="Manuel Joaquin Fernandez Gonzalez" userId="90e28fec-564e-43b0-9c13-1b12e1cad7dc" providerId="ADAL" clId="{F51AF2F2-50CD-4818-B4C1-B615EAA08B4C}" dt="2023-04-05T14:00:40.929" v="222" actId="1076"/>
          <ac:spMkLst>
            <pc:docMk/>
            <pc:sldMk cId="1061125837" sldId="632"/>
            <ac:spMk id="2" creationId="{18B34B74-D830-BE35-1652-E83B5411E117}"/>
          </ac:spMkLst>
        </pc:spChg>
        <pc:spChg chg="add del mod">
          <ac:chgData name="Manuel Joaquin Fernandez Gonzalez" userId="90e28fec-564e-43b0-9c13-1b12e1cad7dc" providerId="ADAL" clId="{F51AF2F2-50CD-4818-B4C1-B615EAA08B4C}" dt="2023-04-05T13:50:48.107" v="189" actId="26606"/>
          <ac:spMkLst>
            <pc:docMk/>
            <pc:sldMk cId="1061125837" sldId="632"/>
            <ac:spMk id="3" creationId="{C528BC85-ABE0-C121-BE28-B7C87AD7C8B2}"/>
          </ac:spMkLst>
        </pc:spChg>
        <pc:spChg chg="add del">
          <ac:chgData name="Manuel Joaquin Fernandez Gonzalez" userId="90e28fec-564e-43b0-9c13-1b12e1cad7dc" providerId="ADAL" clId="{F51AF2F2-50CD-4818-B4C1-B615EAA08B4C}" dt="2023-04-05T13:50:18.497" v="182" actId="26606"/>
          <ac:spMkLst>
            <pc:docMk/>
            <pc:sldMk cId="1061125837" sldId="632"/>
            <ac:spMk id="9" creationId="{56E9B3E6-E277-4D68-BA48-9CB43FFBD6E2}"/>
          </ac:spMkLst>
        </pc:spChg>
        <pc:spChg chg="add del">
          <ac:chgData name="Manuel Joaquin Fernandez Gonzalez" userId="90e28fec-564e-43b0-9c13-1b12e1cad7dc" providerId="ADAL" clId="{F51AF2F2-50CD-4818-B4C1-B615EAA08B4C}" dt="2023-04-05T13:50:24.655" v="184" actId="26606"/>
          <ac:spMkLst>
            <pc:docMk/>
            <pc:sldMk cId="1061125837" sldId="632"/>
            <ac:spMk id="15" creationId="{063BBA22-50EA-4C4D-BE05-F1CE4E63AA56}"/>
          </ac:spMkLst>
        </pc:spChg>
        <pc:spChg chg="add del">
          <ac:chgData name="Manuel Joaquin Fernandez Gonzalez" userId="90e28fec-564e-43b0-9c13-1b12e1cad7dc" providerId="ADAL" clId="{F51AF2F2-50CD-4818-B4C1-B615EAA08B4C}" dt="2023-04-05T13:50:18.497" v="182" actId="26606"/>
          <ac:spMkLst>
            <pc:docMk/>
            <pc:sldMk cId="1061125837" sldId="632"/>
            <ac:spMk id="16" creationId="{D5B0017B-2ECA-49AF-B397-DC140825DF8D}"/>
          </ac:spMkLst>
        </pc:spChg>
        <pc:spChg chg="add del">
          <ac:chgData name="Manuel Joaquin Fernandez Gonzalez" userId="90e28fec-564e-43b0-9c13-1b12e1cad7dc" providerId="ADAL" clId="{F51AF2F2-50CD-4818-B4C1-B615EAA08B4C}" dt="2023-04-05T13:50:24.655" v="184" actId="26606"/>
          <ac:spMkLst>
            <pc:docMk/>
            <pc:sldMk cId="1061125837" sldId="632"/>
            <ac:spMk id="20" creationId="{BACC6370-2D7E-4714-9D71-7542949D7D5D}"/>
          </ac:spMkLst>
        </pc:spChg>
        <pc:spChg chg="add del">
          <ac:chgData name="Manuel Joaquin Fernandez Gonzalez" userId="90e28fec-564e-43b0-9c13-1b12e1cad7dc" providerId="ADAL" clId="{F51AF2F2-50CD-4818-B4C1-B615EAA08B4C}" dt="2023-04-05T13:50:24.655" v="184" actId="26606"/>
          <ac:spMkLst>
            <pc:docMk/>
            <pc:sldMk cId="1061125837" sldId="632"/>
            <ac:spMk id="21" creationId="{F68B3F68-107C-434F-AA38-110D5EA91B85}"/>
          </ac:spMkLst>
        </pc:spChg>
        <pc:spChg chg="add del">
          <ac:chgData name="Manuel Joaquin Fernandez Gonzalez" userId="90e28fec-564e-43b0-9c13-1b12e1cad7dc" providerId="ADAL" clId="{F51AF2F2-50CD-4818-B4C1-B615EAA08B4C}" dt="2023-04-05T13:50:24.655" v="184" actId="26606"/>
          <ac:spMkLst>
            <pc:docMk/>
            <pc:sldMk cId="1061125837" sldId="632"/>
            <ac:spMk id="22" creationId="{AAD0DBB9-1A4B-4391-81D4-CB19F9AB918A}"/>
          </ac:spMkLst>
        </pc:spChg>
        <pc:spChg chg="add del">
          <ac:chgData name="Manuel Joaquin Fernandez Gonzalez" userId="90e28fec-564e-43b0-9c13-1b12e1cad7dc" providerId="ADAL" clId="{F51AF2F2-50CD-4818-B4C1-B615EAA08B4C}" dt="2023-04-05T13:50:32.598" v="186" actId="26606"/>
          <ac:spMkLst>
            <pc:docMk/>
            <pc:sldMk cId="1061125837" sldId="632"/>
            <ac:spMk id="25" creationId="{2C61293E-6EBE-43EF-A52C-9BEBFD7679D4}"/>
          </ac:spMkLst>
        </pc:spChg>
        <pc:spChg chg="add del">
          <ac:chgData name="Manuel Joaquin Fernandez Gonzalez" userId="90e28fec-564e-43b0-9c13-1b12e1cad7dc" providerId="ADAL" clId="{F51AF2F2-50CD-4818-B4C1-B615EAA08B4C}" dt="2023-04-05T13:50:32.598" v="186" actId="26606"/>
          <ac:spMkLst>
            <pc:docMk/>
            <pc:sldMk cId="1061125837" sldId="632"/>
            <ac:spMk id="27" creationId="{3FCFB1DE-0B7E-48CC-BA90-B2AB0889F9D6}"/>
          </ac:spMkLst>
        </pc:spChg>
        <pc:spChg chg="add del">
          <ac:chgData name="Manuel Joaquin Fernandez Gonzalez" userId="90e28fec-564e-43b0-9c13-1b12e1cad7dc" providerId="ADAL" clId="{F51AF2F2-50CD-4818-B4C1-B615EAA08B4C}" dt="2023-04-05T13:50:32.598" v="186" actId="26606"/>
          <ac:spMkLst>
            <pc:docMk/>
            <pc:sldMk cId="1061125837" sldId="632"/>
            <ac:spMk id="28" creationId="{C528BC85-ABE0-C121-BE28-B7C87AD7C8B2}"/>
          </ac:spMkLst>
        </pc:spChg>
        <pc:spChg chg="add del">
          <ac:chgData name="Manuel Joaquin Fernandez Gonzalez" userId="90e28fec-564e-43b0-9c13-1b12e1cad7dc" providerId="ADAL" clId="{F51AF2F2-50CD-4818-B4C1-B615EAA08B4C}" dt="2023-04-05T13:50:48.091" v="188" actId="26606"/>
          <ac:spMkLst>
            <pc:docMk/>
            <pc:sldMk cId="1061125837" sldId="632"/>
            <ac:spMk id="30" creationId="{2C61293E-6EBE-43EF-A52C-9BEBFD7679D4}"/>
          </ac:spMkLst>
        </pc:spChg>
        <pc:spChg chg="add del">
          <ac:chgData name="Manuel Joaquin Fernandez Gonzalez" userId="90e28fec-564e-43b0-9c13-1b12e1cad7dc" providerId="ADAL" clId="{F51AF2F2-50CD-4818-B4C1-B615EAA08B4C}" dt="2023-04-05T13:50:48.091" v="188" actId="26606"/>
          <ac:spMkLst>
            <pc:docMk/>
            <pc:sldMk cId="1061125837" sldId="632"/>
            <ac:spMk id="32" creationId="{21540236-BFD5-4A9D-8840-4703E7F76825}"/>
          </ac:spMkLst>
        </pc:spChg>
        <pc:spChg chg="add del">
          <ac:chgData name="Manuel Joaquin Fernandez Gonzalez" userId="90e28fec-564e-43b0-9c13-1b12e1cad7dc" providerId="ADAL" clId="{F51AF2F2-50CD-4818-B4C1-B615EAA08B4C}" dt="2023-04-05T13:50:48.091" v="188" actId="26606"/>
          <ac:spMkLst>
            <pc:docMk/>
            <pc:sldMk cId="1061125837" sldId="632"/>
            <ac:spMk id="33" creationId="{C528BC85-ABE0-C121-BE28-B7C87AD7C8B2}"/>
          </ac:spMkLst>
        </pc:spChg>
        <pc:spChg chg="add">
          <ac:chgData name="Manuel Joaquin Fernandez Gonzalez" userId="90e28fec-564e-43b0-9c13-1b12e1cad7dc" providerId="ADAL" clId="{F51AF2F2-50CD-4818-B4C1-B615EAA08B4C}" dt="2023-04-05T13:50:48.107" v="189" actId="26606"/>
          <ac:spMkLst>
            <pc:docMk/>
            <pc:sldMk cId="1061125837" sldId="632"/>
            <ac:spMk id="35" creationId="{E10650BA-D090-4A23-98E3-B48BBAEA9201}"/>
          </ac:spMkLst>
        </pc:spChg>
        <pc:spChg chg="add mod">
          <ac:chgData name="Manuel Joaquin Fernandez Gonzalez" userId="90e28fec-564e-43b0-9c13-1b12e1cad7dc" providerId="ADAL" clId="{F51AF2F2-50CD-4818-B4C1-B615EAA08B4C}" dt="2023-04-05T14:00:49.219" v="225" actId="1076"/>
          <ac:spMkLst>
            <pc:docMk/>
            <pc:sldMk cId="1061125837" sldId="632"/>
            <ac:spMk id="40" creationId="{C528BC85-ABE0-C121-BE28-B7C87AD7C8B2}"/>
          </ac:spMkLst>
        </pc:spChg>
        <pc:grpChg chg="add del">
          <ac:chgData name="Manuel Joaquin Fernandez Gonzalez" userId="90e28fec-564e-43b0-9c13-1b12e1cad7dc" providerId="ADAL" clId="{F51AF2F2-50CD-4818-B4C1-B615EAA08B4C}" dt="2023-04-05T13:50:18.497" v="182" actId="26606"/>
          <ac:grpSpMkLst>
            <pc:docMk/>
            <pc:sldMk cId="1061125837" sldId="632"/>
            <ac:grpSpMk id="11" creationId="{AE1C45F0-260A-458C-96ED-C1F6D2151219}"/>
          </ac:grpSpMkLst>
        </pc:grpChg>
        <pc:grpChg chg="add">
          <ac:chgData name="Manuel Joaquin Fernandez Gonzalez" userId="90e28fec-564e-43b0-9c13-1b12e1cad7dc" providerId="ADAL" clId="{F51AF2F2-50CD-4818-B4C1-B615EAA08B4C}" dt="2023-04-05T13:50:48.107" v="189" actId="26606"/>
          <ac:grpSpMkLst>
            <pc:docMk/>
            <pc:sldMk cId="1061125837" sldId="632"/>
            <ac:grpSpMk id="37" creationId="{FFB939B9-73CE-4644-87BB-72AEBF001142}"/>
          </ac:grpSpMkLst>
        </pc:grpChg>
        <pc:graphicFrameChg chg="add del">
          <ac:chgData name="Manuel Joaquin Fernandez Gonzalez" userId="90e28fec-564e-43b0-9c13-1b12e1cad7dc" providerId="ADAL" clId="{F51AF2F2-50CD-4818-B4C1-B615EAA08B4C}" dt="2023-04-05T13:50:18.497" v="182" actId="26606"/>
          <ac:graphicFrameMkLst>
            <pc:docMk/>
            <pc:sldMk cId="1061125837" sldId="632"/>
            <ac:graphicFrameMk id="5" creationId="{0845E6AA-7752-D089-116E-717A33D8DE5D}"/>
          </ac:graphicFrameMkLst>
        </pc:graphicFrameChg>
        <pc:graphicFrameChg chg="add del">
          <ac:chgData name="Manuel Joaquin Fernandez Gonzalez" userId="90e28fec-564e-43b0-9c13-1b12e1cad7dc" providerId="ADAL" clId="{F51AF2F2-50CD-4818-B4C1-B615EAA08B4C}" dt="2023-04-05T13:50:24.655" v="184" actId="26606"/>
          <ac:graphicFrameMkLst>
            <pc:docMk/>
            <pc:sldMk cId="1061125837" sldId="632"/>
            <ac:graphicFrameMk id="23" creationId="{D1EF6ED1-8D43-B415-876C-02A1B4F3A4C6}"/>
          </ac:graphicFrameMkLst>
        </pc:graphicFrameChg>
        <pc:picChg chg="add del">
          <ac:chgData name="Manuel Joaquin Fernandez Gonzalez" userId="90e28fec-564e-43b0-9c13-1b12e1cad7dc" providerId="ADAL" clId="{F51AF2F2-50CD-4818-B4C1-B615EAA08B4C}" dt="2023-04-05T13:50:32.598" v="186" actId="26606"/>
          <ac:picMkLst>
            <pc:docMk/>
            <pc:sldMk cId="1061125837" sldId="632"/>
            <ac:picMk id="26" creationId="{B1258173-5301-AA21-3F0F-D9523BA96720}"/>
          </ac:picMkLst>
        </pc:picChg>
        <pc:picChg chg="add del">
          <ac:chgData name="Manuel Joaquin Fernandez Gonzalez" userId="90e28fec-564e-43b0-9c13-1b12e1cad7dc" providerId="ADAL" clId="{F51AF2F2-50CD-4818-B4C1-B615EAA08B4C}" dt="2023-04-05T13:50:48.091" v="188" actId="26606"/>
          <ac:picMkLst>
            <pc:docMk/>
            <pc:sldMk cId="1061125837" sldId="632"/>
            <ac:picMk id="31" creationId="{AB57A39A-3C43-AE9C-DFA6-B5BADE5F0D65}"/>
          </ac:picMkLst>
        </pc:picChg>
        <pc:picChg chg="add mod">
          <ac:chgData name="Manuel Joaquin Fernandez Gonzalez" userId="90e28fec-564e-43b0-9c13-1b12e1cad7dc" providerId="ADAL" clId="{F51AF2F2-50CD-4818-B4C1-B615EAA08B4C}" dt="2023-04-05T13:53:41.045" v="191" actId="27614"/>
          <ac:picMkLst>
            <pc:docMk/>
            <pc:sldMk cId="1061125837" sldId="632"/>
            <ac:picMk id="36" creationId="{B4A4007A-76EB-5574-6B82-4B2552AF2C0C}"/>
          </ac:picMkLst>
        </pc:picChg>
        <pc:cxnChg chg="add del">
          <ac:chgData name="Manuel Joaquin Fernandez Gonzalez" userId="90e28fec-564e-43b0-9c13-1b12e1cad7dc" providerId="ADAL" clId="{F51AF2F2-50CD-4818-B4C1-B615EAA08B4C}" dt="2023-04-05T13:50:18.497" v="182" actId="26606"/>
          <ac:cxnSpMkLst>
            <pc:docMk/>
            <pc:sldMk cId="1061125837" sldId="632"/>
            <ac:cxnSpMk id="18" creationId="{6CF1BAF6-AD41-4082-B212-8A1F9A2E8779}"/>
          </ac:cxnSpMkLst>
        </pc:cxnChg>
      </pc:sldChg>
      <pc:sldChg chg="del modAnim">
        <pc:chgData name="Manuel Joaquin Fernandez Gonzalez" userId="90e28fec-564e-43b0-9c13-1b12e1cad7dc" providerId="ADAL" clId="{F51AF2F2-50CD-4818-B4C1-B615EAA08B4C}" dt="2023-04-05T13:02:10.888" v="55" actId="2696"/>
        <pc:sldMkLst>
          <pc:docMk/>
          <pc:sldMk cId="2142927282" sldId="632"/>
        </pc:sldMkLst>
      </pc:sldChg>
      <pc:sldChg chg="addSp delSp modSp new mod modClrScheme chgLayout">
        <pc:chgData name="Manuel Joaquin Fernandez Gonzalez" userId="90e28fec-564e-43b0-9c13-1b12e1cad7dc" providerId="ADAL" clId="{F51AF2F2-50CD-4818-B4C1-B615EAA08B4C}" dt="2023-04-05T13:49:10.589" v="178" actId="20577"/>
        <pc:sldMkLst>
          <pc:docMk/>
          <pc:sldMk cId="4104385429" sldId="633"/>
        </pc:sldMkLst>
        <pc:spChg chg="mod ord">
          <ac:chgData name="Manuel Joaquin Fernandez Gonzalez" userId="90e28fec-564e-43b0-9c13-1b12e1cad7dc" providerId="ADAL" clId="{F51AF2F2-50CD-4818-B4C1-B615EAA08B4C}" dt="2023-04-05T13:48:04.481" v="130" actId="700"/>
          <ac:spMkLst>
            <pc:docMk/>
            <pc:sldMk cId="4104385429" sldId="633"/>
            <ac:spMk id="2" creationId="{C92FF0E1-7DD7-9BFF-1278-C8073003518B}"/>
          </ac:spMkLst>
        </pc:spChg>
        <pc:spChg chg="del mod ord">
          <ac:chgData name="Manuel Joaquin Fernandez Gonzalez" userId="90e28fec-564e-43b0-9c13-1b12e1cad7dc" providerId="ADAL" clId="{F51AF2F2-50CD-4818-B4C1-B615EAA08B4C}" dt="2023-04-05T13:47:44.174" v="118" actId="700"/>
          <ac:spMkLst>
            <pc:docMk/>
            <pc:sldMk cId="4104385429" sldId="633"/>
            <ac:spMk id="3" creationId="{D37723AC-7880-0399-AB46-0D71F3F865CF}"/>
          </ac:spMkLst>
        </pc:spChg>
        <pc:spChg chg="add mod ord">
          <ac:chgData name="Manuel Joaquin Fernandez Gonzalez" userId="90e28fec-564e-43b0-9c13-1b12e1cad7dc" providerId="ADAL" clId="{F51AF2F2-50CD-4818-B4C1-B615EAA08B4C}" dt="2023-04-05T13:48:17.941" v="166" actId="6549"/>
          <ac:spMkLst>
            <pc:docMk/>
            <pc:sldMk cId="4104385429" sldId="633"/>
            <ac:spMk id="4" creationId="{E8F80FB1-3F73-1663-37E5-8A62FB6E5933}"/>
          </ac:spMkLst>
        </pc:spChg>
        <pc:spChg chg="add del mod ord">
          <ac:chgData name="Manuel Joaquin Fernandez Gonzalez" userId="90e28fec-564e-43b0-9c13-1b12e1cad7dc" providerId="ADAL" clId="{F51AF2F2-50CD-4818-B4C1-B615EAA08B4C}" dt="2023-04-05T13:48:04.481" v="130" actId="700"/>
          <ac:spMkLst>
            <pc:docMk/>
            <pc:sldMk cId="4104385429" sldId="633"/>
            <ac:spMk id="5" creationId="{B452D077-BCCA-D499-5054-E65B8439B026}"/>
          </ac:spMkLst>
        </pc:spChg>
        <pc:spChg chg="add mod ord">
          <ac:chgData name="Manuel Joaquin Fernandez Gonzalez" userId="90e28fec-564e-43b0-9c13-1b12e1cad7dc" providerId="ADAL" clId="{F51AF2F2-50CD-4818-B4C1-B615EAA08B4C}" dt="2023-04-05T13:48:58.224" v="176" actId="255"/>
          <ac:spMkLst>
            <pc:docMk/>
            <pc:sldMk cId="4104385429" sldId="633"/>
            <ac:spMk id="6" creationId="{5E8F20A7-079C-1DF5-865C-83D578AF31F7}"/>
          </ac:spMkLst>
        </pc:spChg>
        <pc:spChg chg="add mod ord">
          <ac:chgData name="Manuel Joaquin Fernandez Gonzalez" userId="90e28fec-564e-43b0-9c13-1b12e1cad7dc" providerId="ADAL" clId="{F51AF2F2-50CD-4818-B4C1-B615EAA08B4C}" dt="2023-04-05T13:49:03.678" v="177" actId="255"/>
          <ac:spMkLst>
            <pc:docMk/>
            <pc:sldMk cId="4104385429" sldId="633"/>
            <ac:spMk id="7" creationId="{BA72FC8C-B3AC-45CE-765F-41E41E664CA4}"/>
          </ac:spMkLst>
        </pc:spChg>
        <pc:spChg chg="add mod ord">
          <ac:chgData name="Manuel Joaquin Fernandez Gonzalez" userId="90e28fec-564e-43b0-9c13-1b12e1cad7dc" providerId="ADAL" clId="{F51AF2F2-50CD-4818-B4C1-B615EAA08B4C}" dt="2023-04-05T13:49:10.589" v="178" actId="20577"/>
          <ac:spMkLst>
            <pc:docMk/>
            <pc:sldMk cId="4104385429" sldId="633"/>
            <ac:spMk id="8" creationId="{3BC0A539-3CA9-0C8A-2529-DDE770CC30FF}"/>
          </ac:spMkLst>
        </pc:spChg>
      </pc:sldChg>
      <pc:sldChg chg="addSp delSp modSp new mod setBg modClrScheme modAnim chgLayout">
        <pc:chgData name="Manuel Joaquin Fernandez Gonzalez" userId="90e28fec-564e-43b0-9c13-1b12e1cad7dc" providerId="ADAL" clId="{F51AF2F2-50CD-4818-B4C1-B615EAA08B4C}" dt="2023-04-05T14:11:19.441" v="291" actId="207"/>
        <pc:sldMkLst>
          <pc:docMk/>
          <pc:sldMk cId="3069650883" sldId="634"/>
        </pc:sldMkLst>
        <pc:spChg chg="mod ord">
          <ac:chgData name="Manuel Joaquin Fernandez Gonzalez" userId="90e28fec-564e-43b0-9c13-1b12e1cad7dc" providerId="ADAL" clId="{F51AF2F2-50CD-4818-B4C1-B615EAA08B4C}" dt="2023-04-05T14:09:29.156" v="265" actId="26606"/>
          <ac:spMkLst>
            <pc:docMk/>
            <pc:sldMk cId="3069650883" sldId="634"/>
            <ac:spMk id="2" creationId="{C7F42983-4BE2-2062-5146-2E31E1ED65BC}"/>
          </ac:spMkLst>
        </pc:spChg>
        <pc:spChg chg="mod ord">
          <ac:chgData name="Manuel Joaquin Fernandez Gonzalez" userId="90e28fec-564e-43b0-9c13-1b12e1cad7dc" providerId="ADAL" clId="{F51AF2F2-50CD-4818-B4C1-B615EAA08B4C}" dt="2023-04-05T14:11:15.712" v="290" actId="207"/>
          <ac:spMkLst>
            <pc:docMk/>
            <pc:sldMk cId="3069650883" sldId="634"/>
            <ac:spMk id="3" creationId="{6C57161C-2323-6948-44BF-C3D73F722A47}"/>
          </ac:spMkLst>
        </pc:spChg>
        <pc:spChg chg="add del">
          <ac:chgData name="Manuel Joaquin Fernandez Gonzalez" userId="90e28fec-564e-43b0-9c13-1b12e1cad7dc" providerId="ADAL" clId="{F51AF2F2-50CD-4818-B4C1-B615EAA08B4C}" dt="2023-04-05T14:03:31.628" v="235" actId="22"/>
          <ac:spMkLst>
            <pc:docMk/>
            <pc:sldMk cId="3069650883" sldId="634"/>
            <ac:spMk id="5" creationId="{CF7FF7CD-E171-904E-B191-AD0F9DC84ACA}"/>
          </ac:spMkLst>
        </pc:spChg>
        <pc:spChg chg="add mod">
          <ac:chgData name="Manuel Joaquin Fernandez Gonzalez" userId="90e28fec-564e-43b0-9c13-1b12e1cad7dc" providerId="ADAL" clId="{F51AF2F2-50CD-4818-B4C1-B615EAA08B4C}" dt="2023-04-05T14:11:19.441" v="291" actId="207"/>
          <ac:spMkLst>
            <pc:docMk/>
            <pc:sldMk cId="3069650883" sldId="634"/>
            <ac:spMk id="7" creationId="{C8666372-40D0-D2C7-C18E-DB2F0B314366}"/>
          </ac:spMkLst>
        </pc:spChg>
        <pc:spChg chg="add mod ord">
          <ac:chgData name="Manuel Joaquin Fernandez Gonzalez" userId="90e28fec-564e-43b0-9c13-1b12e1cad7dc" providerId="ADAL" clId="{F51AF2F2-50CD-4818-B4C1-B615EAA08B4C}" dt="2023-04-05T14:10:49.987" v="289" actId="6549"/>
          <ac:spMkLst>
            <pc:docMk/>
            <pc:sldMk cId="3069650883" sldId="634"/>
            <ac:spMk id="8" creationId="{A7297172-559B-BED0-A7DC-EFF8EDBED7FD}"/>
          </ac:spMkLst>
        </pc:spChg>
        <pc:spChg chg="add">
          <ac:chgData name="Manuel Joaquin Fernandez Gonzalez" userId="90e28fec-564e-43b0-9c13-1b12e1cad7dc" providerId="ADAL" clId="{F51AF2F2-50CD-4818-B4C1-B615EAA08B4C}" dt="2023-04-05T14:09:29.156" v="265" actId="26606"/>
          <ac:spMkLst>
            <pc:docMk/>
            <pc:sldMk cId="3069650883" sldId="634"/>
            <ac:spMk id="13" creationId="{53B021B3-DE93-4AB7-8A18-CF5F1CED88B8}"/>
          </ac:spMkLst>
        </pc:spChg>
        <pc:spChg chg="add">
          <ac:chgData name="Manuel Joaquin Fernandez Gonzalez" userId="90e28fec-564e-43b0-9c13-1b12e1cad7dc" providerId="ADAL" clId="{F51AF2F2-50CD-4818-B4C1-B615EAA08B4C}" dt="2023-04-05T14:09:29.156" v="265" actId="26606"/>
          <ac:spMkLst>
            <pc:docMk/>
            <pc:sldMk cId="3069650883" sldId="634"/>
            <ac:spMk id="15" creationId="{52D502E5-F6B4-4D58-B4AE-FC466FF15EE8}"/>
          </ac:spMkLst>
        </pc:spChg>
        <pc:spChg chg="add">
          <ac:chgData name="Manuel Joaquin Fernandez Gonzalez" userId="90e28fec-564e-43b0-9c13-1b12e1cad7dc" providerId="ADAL" clId="{F51AF2F2-50CD-4818-B4C1-B615EAA08B4C}" dt="2023-04-05T14:09:29.156" v="265" actId="26606"/>
          <ac:spMkLst>
            <pc:docMk/>
            <pc:sldMk cId="3069650883" sldId="634"/>
            <ac:spMk id="17" creationId="{9DECDBF4-02B6-4BB4-B65B-B8107AD6A9E8}"/>
          </ac:spMkLst>
        </pc:spChg>
      </pc:sldChg>
    </pc:docChg>
  </pc:docChgLst>
  <pc:docChgLst>
    <pc:chgData name="Andrejs Mūrnieks" userId="3e8de971-bca6-4a40-98d7-345a6aeb0e19" providerId="ADAL" clId="{2E4F18DE-A9D5-4AD4-BF71-D0C2890E9BE6}"/>
    <pc:docChg chg="undo custSel addSld modSld">
      <pc:chgData name="Andrejs Mūrnieks" userId="3e8de971-bca6-4a40-98d7-345a6aeb0e19" providerId="ADAL" clId="{2E4F18DE-A9D5-4AD4-BF71-D0C2890E9BE6}" dt="2023-04-05T20:38:33.831" v="903" actId="20577"/>
      <pc:docMkLst>
        <pc:docMk/>
      </pc:docMkLst>
      <pc:sldChg chg="modSp mod">
        <pc:chgData name="Andrejs Mūrnieks" userId="3e8de971-bca6-4a40-98d7-345a6aeb0e19" providerId="ADAL" clId="{2E4F18DE-A9D5-4AD4-BF71-D0C2890E9BE6}" dt="2023-04-04T10:03:59.042" v="51" actId="1076"/>
        <pc:sldMkLst>
          <pc:docMk/>
          <pc:sldMk cId="1230155545" sldId="257"/>
        </pc:sldMkLst>
        <pc:picChg chg="mod">
          <ac:chgData name="Andrejs Mūrnieks" userId="3e8de971-bca6-4a40-98d7-345a6aeb0e19" providerId="ADAL" clId="{2E4F18DE-A9D5-4AD4-BF71-D0C2890E9BE6}" dt="2023-04-04T10:03:59.042" v="51" actId="1076"/>
          <ac:picMkLst>
            <pc:docMk/>
            <pc:sldMk cId="1230155545" sldId="257"/>
            <ac:picMk id="4" creationId="{4AA92536-179A-81CA-24EC-0088C378A2B4}"/>
          </ac:picMkLst>
        </pc:picChg>
        <pc:picChg chg="mod">
          <ac:chgData name="Andrejs Mūrnieks" userId="3e8de971-bca6-4a40-98d7-345a6aeb0e19" providerId="ADAL" clId="{2E4F18DE-A9D5-4AD4-BF71-D0C2890E9BE6}" dt="2023-04-04T10:03:55.776" v="50" actId="1076"/>
          <ac:picMkLst>
            <pc:docMk/>
            <pc:sldMk cId="1230155545" sldId="257"/>
            <ac:picMk id="5" creationId="{BD2A4CEA-7CB7-87D4-E44F-94821F44DD36}"/>
          </ac:picMkLst>
        </pc:picChg>
        <pc:picChg chg="mod">
          <ac:chgData name="Andrejs Mūrnieks" userId="3e8de971-bca6-4a40-98d7-345a6aeb0e19" providerId="ADAL" clId="{2E4F18DE-A9D5-4AD4-BF71-D0C2890E9BE6}" dt="2023-04-04T10:03:40.614" v="47" actId="14100"/>
          <ac:picMkLst>
            <pc:docMk/>
            <pc:sldMk cId="1230155545" sldId="257"/>
            <ac:picMk id="6" creationId="{65AF9A00-1FFF-289E-1347-A9EE9930DC54}"/>
          </ac:picMkLst>
        </pc:picChg>
        <pc:picChg chg="mod">
          <ac:chgData name="Andrejs Mūrnieks" userId="3e8de971-bca6-4a40-98d7-345a6aeb0e19" providerId="ADAL" clId="{2E4F18DE-A9D5-4AD4-BF71-D0C2890E9BE6}" dt="2023-04-04T10:03:48.728" v="49" actId="1076"/>
          <ac:picMkLst>
            <pc:docMk/>
            <pc:sldMk cId="1230155545" sldId="257"/>
            <ac:picMk id="7" creationId="{CF4748B0-E024-842E-C03A-CA2F98CBD4D5}"/>
          </ac:picMkLst>
        </pc:picChg>
        <pc:picChg chg="mod">
          <ac:chgData name="Andrejs Mūrnieks" userId="3e8de971-bca6-4a40-98d7-345a6aeb0e19" providerId="ADAL" clId="{2E4F18DE-A9D5-4AD4-BF71-D0C2890E9BE6}" dt="2023-04-04T10:03:45.521" v="48" actId="1076"/>
          <ac:picMkLst>
            <pc:docMk/>
            <pc:sldMk cId="1230155545" sldId="257"/>
            <ac:picMk id="8" creationId="{014BC74D-EA4C-AB19-29A2-1D76A94C0F46}"/>
          </ac:picMkLst>
        </pc:picChg>
      </pc:sldChg>
      <pc:sldChg chg="addSp modSp mod setBg modAnim">
        <pc:chgData name="Andrejs Mūrnieks" userId="3e8de971-bca6-4a40-98d7-345a6aeb0e19" providerId="ADAL" clId="{2E4F18DE-A9D5-4AD4-BF71-D0C2890E9BE6}" dt="2023-04-04T10:33:35.904" v="683" actId="20577"/>
        <pc:sldMkLst>
          <pc:docMk/>
          <pc:sldMk cId="1185397974" sldId="260"/>
        </pc:sldMkLst>
        <pc:spChg chg="mod">
          <ac:chgData name="Andrejs Mūrnieks" userId="3e8de971-bca6-4a40-98d7-345a6aeb0e19" providerId="ADAL" clId="{2E4F18DE-A9D5-4AD4-BF71-D0C2890E9BE6}" dt="2023-04-04T10:09:50.865" v="229" actId="26606"/>
          <ac:spMkLst>
            <pc:docMk/>
            <pc:sldMk cId="1185397974" sldId="260"/>
            <ac:spMk id="2" creationId="{113EC399-75D5-46C3-9B45-FE17252B0780}"/>
          </ac:spMkLst>
        </pc:spChg>
        <pc:spChg chg="mod">
          <ac:chgData name="Andrejs Mūrnieks" userId="3e8de971-bca6-4a40-98d7-345a6aeb0e19" providerId="ADAL" clId="{2E4F18DE-A9D5-4AD4-BF71-D0C2890E9BE6}" dt="2023-04-04T10:33:35.904" v="683" actId="20577"/>
          <ac:spMkLst>
            <pc:docMk/>
            <pc:sldMk cId="1185397974" sldId="260"/>
            <ac:spMk id="3" creationId="{6332C34D-5735-47D5-B218-A0A68ADE6AD5}"/>
          </ac:spMkLst>
        </pc:spChg>
        <pc:spChg chg="add">
          <ac:chgData name="Andrejs Mūrnieks" userId="3e8de971-bca6-4a40-98d7-345a6aeb0e19" providerId="ADAL" clId="{2E4F18DE-A9D5-4AD4-BF71-D0C2890E9BE6}" dt="2023-04-04T10:09:50.865" v="229" actId="26606"/>
          <ac:spMkLst>
            <pc:docMk/>
            <pc:sldMk cId="1185397974" sldId="260"/>
            <ac:spMk id="8" creationId="{907EF6B7-1338-4443-8C46-6A318D952DFD}"/>
          </ac:spMkLst>
        </pc:spChg>
        <pc:spChg chg="add">
          <ac:chgData name="Andrejs Mūrnieks" userId="3e8de971-bca6-4a40-98d7-345a6aeb0e19" providerId="ADAL" clId="{2E4F18DE-A9D5-4AD4-BF71-D0C2890E9BE6}" dt="2023-04-04T10:09:50.865" v="229" actId="26606"/>
          <ac:spMkLst>
            <pc:docMk/>
            <pc:sldMk cId="1185397974" sldId="260"/>
            <ac:spMk id="10" creationId="{DAAE4CDD-124C-4DCF-9584-B6033B545DD5}"/>
          </ac:spMkLst>
        </pc:spChg>
        <pc:spChg chg="add">
          <ac:chgData name="Andrejs Mūrnieks" userId="3e8de971-bca6-4a40-98d7-345a6aeb0e19" providerId="ADAL" clId="{2E4F18DE-A9D5-4AD4-BF71-D0C2890E9BE6}" dt="2023-04-04T10:09:50.865" v="229" actId="26606"/>
          <ac:spMkLst>
            <pc:docMk/>
            <pc:sldMk cId="1185397974" sldId="260"/>
            <ac:spMk id="12" creationId="{081E4A58-353D-44AE-B2FC-2A74E2E400F7}"/>
          </ac:spMkLst>
        </pc:spChg>
      </pc:sldChg>
      <pc:sldChg chg="modAnim">
        <pc:chgData name="Andrejs Mūrnieks" userId="3e8de971-bca6-4a40-98d7-345a6aeb0e19" providerId="ADAL" clId="{2E4F18DE-A9D5-4AD4-BF71-D0C2890E9BE6}" dt="2023-04-04T10:10:34.397" v="233"/>
        <pc:sldMkLst>
          <pc:docMk/>
          <pc:sldMk cId="3404745097" sldId="623"/>
        </pc:sldMkLst>
      </pc:sldChg>
      <pc:sldChg chg="modSp mod">
        <pc:chgData name="Andrejs Mūrnieks" userId="3e8de971-bca6-4a40-98d7-345a6aeb0e19" providerId="ADAL" clId="{2E4F18DE-A9D5-4AD4-BF71-D0C2890E9BE6}" dt="2023-04-05T20:35:23.191" v="865" actId="1076"/>
        <pc:sldMkLst>
          <pc:docMk/>
          <pc:sldMk cId="3466228255" sldId="628"/>
        </pc:sldMkLst>
        <pc:spChg chg="mod">
          <ac:chgData name="Andrejs Mūrnieks" userId="3e8de971-bca6-4a40-98d7-345a6aeb0e19" providerId="ADAL" clId="{2E4F18DE-A9D5-4AD4-BF71-D0C2890E9BE6}" dt="2023-04-05T20:35:23.191" v="865" actId="1076"/>
          <ac:spMkLst>
            <pc:docMk/>
            <pc:sldMk cId="3466228255" sldId="628"/>
            <ac:spMk id="2" creationId="{CD44DEC1-ADDA-9D00-8C8E-B32FD397EECB}"/>
          </ac:spMkLst>
        </pc:spChg>
      </pc:sldChg>
      <pc:sldChg chg="addSp delSp modSp new mod">
        <pc:chgData name="Andrejs Mūrnieks" userId="3e8de971-bca6-4a40-98d7-345a6aeb0e19" providerId="ADAL" clId="{2E4F18DE-A9D5-4AD4-BF71-D0C2890E9BE6}" dt="2023-04-05T11:34:30.055" v="697" actId="115"/>
        <pc:sldMkLst>
          <pc:docMk/>
          <pc:sldMk cId="2536714152" sldId="629"/>
        </pc:sldMkLst>
        <pc:spChg chg="mod">
          <ac:chgData name="Andrejs Mūrnieks" userId="3e8de971-bca6-4a40-98d7-345a6aeb0e19" providerId="ADAL" clId="{2E4F18DE-A9D5-4AD4-BF71-D0C2890E9BE6}" dt="2023-04-04T10:08:30.787" v="206" actId="14100"/>
          <ac:spMkLst>
            <pc:docMk/>
            <pc:sldMk cId="2536714152" sldId="629"/>
            <ac:spMk id="2" creationId="{693A70E5-F3E6-531E-0D0F-289DC319DA36}"/>
          </ac:spMkLst>
        </pc:spChg>
        <pc:spChg chg="mod">
          <ac:chgData name="Andrejs Mūrnieks" userId="3e8de971-bca6-4a40-98d7-345a6aeb0e19" providerId="ADAL" clId="{2E4F18DE-A9D5-4AD4-BF71-D0C2890E9BE6}" dt="2023-04-05T11:34:30.055" v="697" actId="115"/>
          <ac:spMkLst>
            <pc:docMk/>
            <pc:sldMk cId="2536714152" sldId="629"/>
            <ac:spMk id="3" creationId="{8E2FAFB1-E030-7968-1F9D-F93670B0A290}"/>
          </ac:spMkLst>
        </pc:spChg>
        <pc:spChg chg="add del">
          <ac:chgData name="Andrejs Mūrnieks" userId="3e8de971-bca6-4a40-98d7-345a6aeb0e19" providerId="ADAL" clId="{2E4F18DE-A9D5-4AD4-BF71-D0C2890E9BE6}" dt="2023-04-04T10:06:32.543" v="101" actId="22"/>
          <ac:spMkLst>
            <pc:docMk/>
            <pc:sldMk cId="2536714152" sldId="629"/>
            <ac:spMk id="5" creationId="{28F6DC3A-EFC9-B14D-2471-144A609C1C3D}"/>
          </ac:spMkLst>
        </pc:spChg>
        <pc:graphicFrameChg chg="add mod modGraphic">
          <ac:chgData name="Andrejs Mūrnieks" userId="3e8de971-bca6-4a40-98d7-345a6aeb0e19" providerId="ADAL" clId="{2E4F18DE-A9D5-4AD4-BF71-D0C2890E9BE6}" dt="2023-04-04T10:17:52.911" v="264" actId="14734"/>
          <ac:graphicFrameMkLst>
            <pc:docMk/>
            <pc:sldMk cId="2536714152" sldId="629"/>
            <ac:graphicFrameMk id="4" creationId="{DC1E2B1D-AE3B-BA5E-F6BA-1F0BD6D569E7}"/>
          </ac:graphicFrameMkLst>
        </pc:graphicFrameChg>
        <pc:graphicFrameChg chg="add mod modGraphic">
          <ac:chgData name="Andrejs Mūrnieks" userId="3e8de971-bca6-4a40-98d7-345a6aeb0e19" providerId="ADAL" clId="{2E4F18DE-A9D5-4AD4-BF71-D0C2890E9BE6}" dt="2023-04-04T10:18:41.009" v="303" actId="20577"/>
          <ac:graphicFrameMkLst>
            <pc:docMk/>
            <pc:sldMk cId="2536714152" sldId="629"/>
            <ac:graphicFrameMk id="6" creationId="{EDB42E5F-66E9-6A2E-4AA9-F339B04F2A7A}"/>
          </ac:graphicFrameMkLst>
        </pc:graphicFrameChg>
      </pc:sldChg>
      <pc:sldChg chg="addSp delSp modSp new mod setBg modAnim">
        <pc:chgData name="Andrejs Mūrnieks" userId="3e8de971-bca6-4a40-98d7-345a6aeb0e19" providerId="ADAL" clId="{2E4F18DE-A9D5-4AD4-BF71-D0C2890E9BE6}" dt="2023-04-05T11:33:18.385" v="686" actId="20577"/>
        <pc:sldMkLst>
          <pc:docMk/>
          <pc:sldMk cId="1053793154" sldId="630"/>
        </pc:sldMkLst>
        <pc:spChg chg="mod">
          <ac:chgData name="Andrejs Mūrnieks" userId="3e8de971-bca6-4a40-98d7-345a6aeb0e19" providerId="ADAL" clId="{2E4F18DE-A9D5-4AD4-BF71-D0C2890E9BE6}" dt="2023-04-04T10:29:44.236" v="659" actId="1076"/>
          <ac:spMkLst>
            <pc:docMk/>
            <pc:sldMk cId="1053793154" sldId="630"/>
            <ac:spMk id="2" creationId="{6179CFBF-6400-A5DB-B5AC-B5064A091DD1}"/>
          </ac:spMkLst>
        </pc:spChg>
        <pc:spChg chg="mod ord">
          <ac:chgData name="Andrejs Mūrnieks" userId="3e8de971-bca6-4a40-98d7-345a6aeb0e19" providerId="ADAL" clId="{2E4F18DE-A9D5-4AD4-BF71-D0C2890E9BE6}" dt="2023-04-05T11:33:18.385" v="686" actId="20577"/>
          <ac:spMkLst>
            <pc:docMk/>
            <pc:sldMk cId="1053793154" sldId="630"/>
            <ac:spMk id="3" creationId="{7EF02B65-6147-E592-7F47-F0F7ACC07BEE}"/>
          </ac:spMkLst>
        </pc:spChg>
        <pc:spChg chg="add del">
          <ac:chgData name="Andrejs Mūrnieks" userId="3e8de971-bca6-4a40-98d7-345a6aeb0e19" providerId="ADAL" clId="{2E4F18DE-A9D5-4AD4-BF71-D0C2890E9BE6}" dt="2023-04-04T10:29:12.661" v="651" actId="26606"/>
          <ac:spMkLst>
            <pc:docMk/>
            <pc:sldMk cId="1053793154" sldId="630"/>
            <ac:spMk id="10" creationId="{7A203437-703A-4E00-A8C0-91D328D6C7C7}"/>
          </ac:spMkLst>
        </pc:spChg>
        <pc:spChg chg="add del">
          <ac:chgData name="Andrejs Mūrnieks" userId="3e8de971-bca6-4a40-98d7-345a6aeb0e19" providerId="ADAL" clId="{2E4F18DE-A9D5-4AD4-BF71-D0C2890E9BE6}" dt="2023-04-04T10:29:12.661" v="651" actId="26606"/>
          <ac:spMkLst>
            <pc:docMk/>
            <pc:sldMk cId="1053793154" sldId="630"/>
            <ac:spMk id="12" creationId="{CD84038B-4A56-439B-A184-79B2D4506692}"/>
          </ac:spMkLst>
        </pc:spChg>
        <pc:spChg chg="add del">
          <ac:chgData name="Andrejs Mūrnieks" userId="3e8de971-bca6-4a40-98d7-345a6aeb0e19" providerId="ADAL" clId="{2E4F18DE-A9D5-4AD4-BF71-D0C2890E9BE6}" dt="2023-04-04T10:29:12.661" v="651" actId="26606"/>
          <ac:spMkLst>
            <pc:docMk/>
            <pc:sldMk cId="1053793154" sldId="630"/>
            <ac:spMk id="14" creationId="{4F96EE13-2C4D-4262-812E-DDE5FC35F0AD}"/>
          </ac:spMkLst>
        </pc:spChg>
        <pc:spChg chg="add">
          <ac:chgData name="Andrejs Mūrnieks" userId="3e8de971-bca6-4a40-98d7-345a6aeb0e19" providerId="ADAL" clId="{2E4F18DE-A9D5-4AD4-BF71-D0C2890E9BE6}" dt="2023-04-04T10:29:12.661" v="651" actId="26606"/>
          <ac:spMkLst>
            <pc:docMk/>
            <pc:sldMk cId="1053793154" sldId="630"/>
            <ac:spMk id="19" creationId="{7A203437-703A-4E00-A8C0-91D328D6C7C7}"/>
          </ac:spMkLst>
        </pc:spChg>
        <pc:spChg chg="add">
          <ac:chgData name="Andrejs Mūrnieks" userId="3e8de971-bca6-4a40-98d7-345a6aeb0e19" providerId="ADAL" clId="{2E4F18DE-A9D5-4AD4-BF71-D0C2890E9BE6}" dt="2023-04-04T10:29:12.661" v="651" actId="26606"/>
          <ac:spMkLst>
            <pc:docMk/>
            <pc:sldMk cId="1053793154" sldId="630"/>
            <ac:spMk id="21" creationId="{CD84038B-4A56-439B-A184-79B2D4506692}"/>
          </ac:spMkLst>
        </pc:spChg>
        <pc:spChg chg="add">
          <ac:chgData name="Andrejs Mūrnieks" userId="3e8de971-bca6-4a40-98d7-345a6aeb0e19" providerId="ADAL" clId="{2E4F18DE-A9D5-4AD4-BF71-D0C2890E9BE6}" dt="2023-04-04T10:29:12.661" v="651" actId="26606"/>
          <ac:spMkLst>
            <pc:docMk/>
            <pc:sldMk cId="1053793154" sldId="630"/>
            <ac:spMk id="23" creationId="{4F96EE13-2C4D-4262-812E-DDE5FC35F0AD}"/>
          </ac:spMkLst>
        </pc:spChg>
        <pc:picChg chg="add del mod ord">
          <ac:chgData name="Andrejs Mūrnieks" userId="3e8de971-bca6-4a40-98d7-345a6aeb0e19" providerId="ADAL" clId="{2E4F18DE-A9D5-4AD4-BF71-D0C2890E9BE6}" dt="2023-04-04T10:28:38.412" v="646" actId="21"/>
          <ac:picMkLst>
            <pc:docMk/>
            <pc:sldMk cId="1053793154" sldId="630"/>
            <ac:picMk id="4" creationId="{565F8063-C8FA-D768-CB3F-6527B418EA31}"/>
          </ac:picMkLst>
        </pc:picChg>
        <pc:picChg chg="add mod">
          <ac:chgData name="Andrejs Mūrnieks" userId="3e8de971-bca6-4a40-98d7-345a6aeb0e19" providerId="ADAL" clId="{2E4F18DE-A9D5-4AD4-BF71-D0C2890E9BE6}" dt="2023-04-04T10:25:46.945" v="607" actId="26606"/>
          <ac:picMkLst>
            <pc:docMk/>
            <pc:sldMk cId="1053793154" sldId="630"/>
            <ac:picMk id="5" creationId="{C1ACB560-6E68-077C-9E72-381E65BDCBAB}"/>
          </ac:picMkLst>
        </pc:picChg>
        <pc:picChg chg="add mod">
          <ac:chgData name="Andrejs Mūrnieks" userId="3e8de971-bca6-4a40-98d7-345a6aeb0e19" providerId="ADAL" clId="{2E4F18DE-A9D5-4AD4-BF71-D0C2890E9BE6}" dt="2023-04-04T10:29:12.661" v="651" actId="26606"/>
          <ac:picMkLst>
            <pc:docMk/>
            <pc:sldMk cId="1053793154" sldId="630"/>
            <ac:picMk id="6" creationId="{7729BDAB-5AE5-854C-358A-8785F5AAF830}"/>
          </ac:picMkLst>
        </pc:picChg>
      </pc:sldChg>
      <pc:sldChg chg="modSp mod">
        <pc:chgData name="Andrejs Mūrnieks" userId="3e8de971-bca6-4a40-98d7-345a6aeb0e19" providerId="ADAL" clId="{2E4F18DE-A9D5-4AD4-BF71-D0C2890E9BE6}" dt="2023-04-05T20:37:55.729" v="901" actId="1076"/>
        <pc:sldMkLst>
          <pc:docMk/>
          <pc:sldMk cId="1061125837" sldId="632"/>
        </pc:sldMkLst>
        <pc:spChg chg="mod">
          <ac:chgData name="Andrejs Mūrnieks" userId="3e8de971-bca6-4a40-98d7-345a6aeb0e19" providerId="ADAL" clId="{2E4F18DE-A9D5-4AD4-BF71-D0C2890E9BE6}" dt="2023-04-05T20:37:55.729" v="901" actId="1076"/>
          <ac:spMkLst>
            <pc:docMk/>
            <pc:sldMk cId="1061125837" sldId="632"/>
            <ac:spMk id="2" creationId="{18B34B74-D830-BE35-1652-E83B5411E117}"/>
          </ac:spMkLst>
        </pc:spChg>
        <pc:spChg chg="mod">
          <ac:chgData name="Andrejs Mūrnieks" userId="3e8de971-bca6-4a40-98d7-345a6aeb0e19" providerId="ADAL" clId="{2E4F18DE-A9D5-4AD4-BF71-D0C2890E9BE6}" dt="2023-04-05T20:37:44.756" v="899" actId="14100"/>
          <ac:spMkLst>
            <pc:docMk/>
            <pc:sldMk cId="1061125837" sldId="632"/>
            <ac:spMk id="40" creationId="{C528BC85-ABE0-C121-BE28-B7C87AD7C8B2}"/>
          </ac:spMkLst>
        </pc:spChg>
      </pc:sldChg>
      <pc:sldChg chg="addSp delSp modSp new mod setBg">
        <pc:chgData name="Andrejs Mūrnieks" userId="3e8de971-bca6-4a40-98d7-345a6aeb0e19" providerId="ADAL" clId="{2E4F18DE-A9D5-4AD4-BF71-D0C2890E9BE6}" dt="2023-04-05T11:55:32.238" v="862" actId="14100"/>
        <pc:sldMkLst>
          <pc:docMk/>
          <pc:sldMk cId="2142927282" sldId="632"/>
        </pc:sldMkLst>
        <pc:spChg chg="mod">
          <ac:chgData name="Andrejs Mūrnieks" userId="3e8de971-bca6-4a40-98d7-345a6aeb0e19" providerId="ADAL" clId="{2E4F18DE-A9D5-4AD4-BF71-D0C2890E9BE6}" dt="2023-04-05T11:55:27.289" v="861" actId="20577"/>
          <ac:spMkLst>
            <pc:docMk/>
            <pc:sldMk cId="2142927282" sldId="632"/>
            <ac:spMk id="2" creationId="{F368C1BC-D367-D571-3533-49E54273B3DE}"/>
          </ac:spMkLst>
        </pc:spChg>
        <pc:spChg chg="del">
          <ac:chgData name="Andrejs Mūrnieks" userId="3e8de971-bca6-4a40-98d7-345a6aeb0e19" providerId="ADAL" clId="{2E4F18DE-A9D5-4AD4-BF71-D0C2890E9BE6}" dt="2023-04-05T11:46:19.265" v="796"/>
          <ac:spMkLst>
            <pc:docMk/>
            <pc:sldMk cId="2142927282" sldId="632"/>
            <ac:spMk id="3" creationId="{D695AB49-AE55-7DCC-AFA4-BD72D35599B9}"/>
          </ac:spMkLst>
        </pc:spChg>
        <pc:spChg chg="add del mod">
          <ac:chgData name="Andrejs Mūrnieks" userId="3e8de971-bca6-4a40-98d7-345a6aeb0e19" providerId="ADAL" clId="{2E4F18DE-A9D5-4AD4-BF71-D0C2890E9BE6}" dt="2023-04-05T11:47:04.959" v="804"/>
          <ac:spMkLst>
            <pc:docMk/>
            <pc:sldMk cId="2142927282" sldId="632"/>
            <ac:spMk id="7" creationId="{8FC92C8D-5468-1D23-84CC-1E9CF529F770}"/>
          </ac:spMkLst>
        </pc:spChg>
        <pc:spChg chg="add">
          <ac:chgData name="Andrejs Mūrnieks" userId="3e8de971-bca6-4a40-98d7-345a6aeb0e19" providerId="ADAL" clId="{2E4F18DE-A9D5-4AD4-BF71-D0C2890E9BE6}" dt="2023-04-05T11:46:25.400" v="798" actId="26606"/>
          <ac:spMkLst>
            <pc:docMk/>
            <pc:sldMk cId="2142927282" sldId="632"/>
            <ac:spMk id="9" creationId="{7301F447-EEF7-48F5-AF73-7566EE7F64AD}"/>
          </ac:spMkLst>
        </pc:spChg>
        <pc:spChg chg="add">
          <ac:chgData name="Andrejs Mūrnieks" userId="3e8de971-bca6-4a40-98d7-345a6aeb0e19" providerId="ADAL" clId="{2E4F18DE-A9D5-4AD4-BF71-D0C2890E9BE6}" dt="2023-04-05T11:46:25.400" v="798" actId="26606"/>
          <ac:spMkLst>
            <pc:docMk/>
            <pc:sldMk cId="2142927282" sldId="632"/>
            <ac:spMk id="11" creationId="{F7117410-A2A4-4085-9ADC-46744551DBDE}"/>
          </ac:spMkLst>
        </pc:spChg>
        <pc:spChg chg="add">
          <ac:chgData name="Andrejs Mūrnieks" userId="3e8de971-bca6-4a40-98d7-345a6aeb0e19" providerId="ADAL" clId="{2E4F18DE-A9D5-4AD4-BF71-D0C2890E9BE6}" dt="2023-04-05T11:46:25.400" v="798" actId="26606"/>
          <ac:spMkLst>
            <pc:docMk/>
            <pc:sldMk cId="2142927282" sldId="632"/>
            <ac:spMk id="13" creationId="{99F74EB5-E547-4FB4-95F5-BCC788F3C4A0}"/>
          </ac:spMkLst>
        </pc:spChg>
        <pc:graphicFrameChg chg="add del mod modGraphic">
          <ac:chgData name="Andrejs Mūrnieks" userId="3e8de971-bca6-4a40-98d7-345a6aeb0e19" providerId="ADAL" clId="{2E4F18DE-A9D5-4AD4-BF71-D0C2890E9BE6}" dt="2023-04-05T11:46:55.508" v="803" actId="21"/>
          <ac:graphicFrameMkLst>
            <pc:docMk/>
            <pc:sldMk cId="2142927282" sldId="632"/>
            <ac:graphicFrameMk id="4" creationId="{8060AB7A-EE82-87E4-02D1-0EABBE32A435}"/>
          </ac:graphicFrameMkLst>
        </pc:graphicFrameChg>
        <pc:graphicFrameChg chg="add mod modGraphic">
          <ac:chgData name="Andrejs Mūrnieks" userId="3e8de971-bca6-4a40-98d7-345a6aeb0e19" providerId="ADAL" clId="{2E4F18DE-A9D5-4AD4-BF71-D0C2890E9BE6}" dt="2023-04-05T11:55:32.238" v="862" actId="14100"/>
          <ac:graphicFrameMkLst>
            <pc:docMk/>
            <pc:sldMk cId="2142927282" sldId="632"/>
            <ac:graphicFrameMk id="5" creationId="{3424C1B4-9851-A426-6CA8-6817DBBF8415}"/>
          </ac:graphicFrameMkLst>
        </pc:graphicFrameChg>
        <pc:graphicFrameChg chg="add mod modGraphic">
          <ac:chgData name="Andrejs Mūrnieks" userId="3e8de971-bca6-4a40-98d7-345a6aeb0e19" providerId="ADAL" clId="{2E4F18DE-A9D5-4AD4-BF71-D0C2890E9BE6}" dt="2023-04-05T11:55:16.537" v="853" actId="14734"/>
          <ac:graphicFrameMkLst>
            <pc:docMk/>
            <pc:sldMk cId="2142927282" sldId="632"/>
            <ac:graphicFrameMk id="8" creationId="{C0EE65EA-6A07-1F5F-D10B-869DA8255367}"/>
          </ac:graphicFrameMkLst>
        </pc:graphicFrameChg>
      </pc:sldChg>
      <pc:sldChg chg="modSp mod">
        <pc:chgData name="Andrejs Mūrnieks" userId="3e8de971-bca6-4a40-98d7-345a6aeb0e19" providerId="ADAL" clId="{2E4F18DE-A9D5-4AD4-BF71-D0C2890E9BE6}" dt="2023-04-05T20:38:33.831" v="903" actId="20577"/>
        <pc:sldMkLst>
          <pc:docMk/>
          <pc:sldMk cId="4104385429" sldId="633"/>
        </pc:sldMkLst>
        <pc:spChg chg="mod">
          <ac:chgData name="Andrejs Mūrnieks" userId="3e8de971-bca6-4a40-98d7-345a6aeb0e19" providerId="ADAL" clId="{2E4F18DE-A9D5-4AD4-BF71-D0C2890E9BE6}" dt="2023-04-05T20:38:33.831" v="903" actId="20577"/>
          <ac:spMkLst>
            <pc:docMk/>
            <pc:sldMk cId="4104385429" sldId="633"/>
            <ac:spMk id="4" creationId="{E8F80FB1-3F73-1663-37E5-8A62FB6E5933}"/>
          </ac:spMkLst>
        </pc:spChg>
      </pc:sldChg>
    </pc:docChg>
  </pc:docChgLst>
  <pc:docChgLst>
    <pc:chgData name="Andrejs Mūrnieks" userId="S::murnieks@edu.lu.lv::3e8de971-bca6-4a40-98d7-345a6aeb0e19" providerId="AD" clId="Web-{CFFB80DE-4861-43BE-BD94-EE36AC387255}"/>
    <pc:docChg chg="modSld">
      <pc:chgData name="Andrejs Mūrnieks" userId="S::murnieks@edu.lu.lv::3e8de971-bca6-4a40-98d7-345a6aeb0e19" providerId="AD" clId="Web-{CFFB80DE-4861-43BE-BD94-EE36AC387255}" dt="2023-10-17T21:11:32.670" v="1" actId="20577"/>
      <pc:docMkLst>
        <pc:docMk/>
      </pc:docMkLst>
      <pc:sldChg chg="modSp">
        <pc:chgData name="Andrejs Mūrnieks" userId="S::murnieks@edu.lu.lv::3e8de971-bca6-4a40-98d7-345a6aeb0e19" providerId="AD" clId="Web-{CFFB80DE-4861-43BE-BD94-EE36AC387255}" dt="2023-10-17T21:11:32.670" v="1" actId="20577"/>
        <pc:sldMkLst>
          <pc:docMk/>
          <pc:sldMk cId="1061125837" sldId="632"/>
        </pc:sldMkLst>
        <pc:spChg chg="mod">
          <ac:chgData name="Andrejs Mūrnieks" userId="S::murnieks@edu.lu.lv::3e8de971-bca6-4a40-98d7-345a6aeb0e19" providerId="AD" clId="Web-{CFFB80DE-4861-43BE-BD94-EE36AC387255}" dt="2023-10-17T21:11:32.670" v="1" actId="20577"/>
          <ac:spMkLst>
            <pc:docMk/>
            <pc:sldMk cId="1061125837" sldId="632"/>
            <ac:spMk id="40" creationId="{C528BC85-ABE0-C121-BE28-B7C87AD7C8B2}"/>
          </ac:spMkLst>
        </pc:spChg>
      </pc:sldChg>
    </pc:docChg>
  </pc:docChgLst>
  <pc:docChgLst>
    <pc:chgData name="Manuels Hoakins Fernandess-Gonsaless" userId="S::mf08052@edu.lu.lv::90e28fec-564e-43b0-9c13-1b12e1cad7dc" providerId="AD" clId="Web-{4B9C8F14-26BD-4BE9-8214-041F9A5B406A}"/>
    <pc:docChg chg="modSld">
      <pc:chgData name="Manuels Hoakins Fernandess-Gonsaless" userId="S::mf08052@edu.lu.lv::90e28fec-564e-43b0-9c13-1b12e1cad7dc" providerId="AD" clId="Web-{4B9C8F14-26BD-4BE9-8214-041F9A5B406A}" dt="2023-10-27T07:21:59.342" v="0" actId="20577"/>
      <pc:docMkLst>
        <pc:docMk/>
      </pc:docMkLst>
      <pc:sldChg chg="modSp">
        <pc:chgData name="Manuels Hoakins Fernandess-Gonsaless" userId="S::mf08052@edu.lu.lv::90e28fec-564e-43b0-9c13-1b12e1cad7dc" providerId="AD" clId="Web-{4B9C8F14-26BD-4BE9-8214-041F9A5B406A}" dt="2023-10-27T07:21:59.342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4B9C8F14-26BD-4BE9-8214-041F9A5B406A}" dt="2023-10-27T07:21:59.342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Manuels Hoakins Fernandess-Gonsaless" userId="90e28fec-564e-43b0-9c13-1b12e1cad7dc" providerId="ADAL" clId="{B6EEE021-D915-4943-BAC9-6023D891342E}"/>
    <pc:docChg chg="undo redo custSel modSld">
      <pc:chgData name="Manuels Hoakins Fernandess-Gonsaless" userId="90e28fec-564e-43b0-9c13-1b12e1cad7dc" providerId="ADAL" clId="{B6EEE021-D915-4943-BAC9-6023D891342E}" dt="2023-10-18T14:19:28.776" v="183" actId="404"/>
      <pc:docMkLst>
        <pc:docMk/>
      </pc:docMkLst>
      <pc:sldChg chg="addSp delSp modSp mod setBg modAnim">
        <pc:chgData name="Manuels Hoakins Fernandess-Gonsaless" userId="90e28fec-564e-43b0-9c13-1b12e1cad7dc" providerId="ADAL" clId="{B6EEE021-D915-4943-BAC9-6023D891342E}" dt="2023-10-18T13:39:38.187" v="63" actId="404"/>
        <pc:sldMkLst>
          <pc:docMk/>
          <pc:sldMk cId="1637901627" sldId="259"/>
        </pc:sldMkLst>
        <pc:spChg chg="mod">
          <ac:chgData name="Manuels Hoakins Fernandess-Gonsaless" userId="90e28fec-564e-43b0-9c13-1b12e1cad7dc" providerId="ADAL" clId="{B6EEE021-D915-4943-BAC9-6023D891342E}" dt="2023-10-18T13:39:38.187" v="63" actId="404"/>
          <ac:spMkLst>
            <pc:docMk/>
            <pc:sldMk cId="1637901627" sldId="259"/>
            <ac:spMk id="2" creationId="{113EC399-75D5-46C3-9B45-FE17252B0780}"/>
          </ac:spMkLst>
        </pc:spChg>
        <pc:spChg chg="mod ord">
          <ac:chgData name="Manuels Hoakins Fernandess-Gonsaless" userId="90e28fec-564e-43b0-9c13-1b12e1cad7dc" providerId="ADAL" clId="{B6EEE021-D915-4943-BAC9-6023D891342E}" dt="2023-10-18T13:38:00.621" v="22" actId="26606"/>
          <ac:spMkLst>
            <pc:docMk/>
            <pc:sldMk cId="1637901627" sldId="259"/>
            <ac:spMk id="3" creationId="{6332C34D-5735-47D5-B218-A0A68ADE6AD5}"/>
          </ac:spMkLst>
        </pc:spChg>
        <pc:spChg chg="add">
          <ac:chgData name="Manuels Hoakins Fernandess-Gonsaless" userId="90e28fec-564e-43b0-9c13-1b12e1cad7dc" providerId="ADAL" clId="{B6EEE021-D915-4943-BAC9-6023D891342E}" dt="2023-10-18T13:38:00.621" v="22" actId="26606"/>
          <ac:spMkLst>
            <pc:docMk/>
            <pc:sldMk cId="1637901627" sldId="259"/>
            <ac:spMk id="7" creationId="{2C61293E-6EBE-43EF-A52C-9BEBFD7679D4}"/>
          </ac:spMkLst>
        </pc:spChg>
        <pc:spChg chg="add del">
          <ac:chgData name="Manuels Hoakins Fernandess-Gonsaless" userId="90e28fec-564e-43b0-9c13-1b12e1cad7dc" providerId="ADAL" clId="{B6EEE021-D915-4943-BAC9-6023D891342E}" dt="2023-10-18T13:37:37.334" v="17" actId="26606"/>
          <ac:spMkLst>
            <pc:docMk/>
            <pc:sldMk cId="1637901627" sldId="259"/>
            <ac:spMk id="10" creationId="{9F7D5CDA-D291-4307-BF55-1381FED29634}"/>
          </ac:spMkLst>
        </pc:spChg>
        <pc:spChg chg="add">
          <ac:chgData name="Manuels Hoakins Fernandess-Gonsaless" userId="90e28fec-564e-43b0-9c13-1b12e1cad7dc" providerId="ADAL" clId="{B6EEE021-D915-4943-BAC9-6023D891342E}" dt="2023-10-18T13:38:00.621" v="22" actId="26606"/>
          <ac:spMkLst>
            <pc:docMk/>
            <pc:sldMk cId="1637901627" sldId="259"/>
            <ac:spMk id="12" creationId="{21540236-BFD5-4A9D-8840-4703E7F76825}"/>
          </ac:spMkLst>
        </pc:spChg>
        <pc:picChg chg="add del mod">
          <ac:chgData name="Manuels Hoakins Fernandess-Gonsaless" userId="90e28fec-564e-43b0-9c13-1b12e1cad7dc" providerId="ADAL" clId="{B6EEE021-D915-4943-BAC9-6023D891342E}" dt="2023-10-18T13:38:00.621" v="22" actId="26606"/>
          <ac:picMkLst>
            <pc:docMk/>
            <pc:sldMk cId="1637901627" sldId="259"/>
            <ac:picMk id="5" creationId="{5E65F89E-65C2-2C7E-099C-E03FDE86E8CD}"/>
          </ac:picMkLst>
        </pc:picChg>
      </pc:sldChg>
      <pc:sldChg chg="addSp delSp modSp mod">
        <pc:chgData name="Manuels Hoakins Fernandess-Gonsaless" userId="90e28fec-564e-43b0-9c13-1b12e1cad7dc" providerId="ADAL" clId="{B6EEE021-D915-4943-BAC9-6023D891342E}" dt="2023-10-18T13:43:27.930" v="111" actId="14100"/>
        <pc:sldMkLst>
          <pc:docMk/>
          <pc:sldMk cId="3404745097" sldId="623"/>
        </pc:sldMkLst>
        <pc:spChg chg="add del">
          <ac:chgData name="Manuels Hoakins Fernandess-Gonsaless" userId="90e28fec-564e-43b0-9c13-1b12e1cad7dc" providerId="ADAL" clId="{B6EEE021-D915-4943-BAC9-6023D891342E}" dt="2023-10-18T13:42:15.758" v="68" actId="22"/>
          <ac:spMkLst>
            <pc:docMk/>
            <pc:sldMk cId="3404745097" sldId="623"/>
            <ac:spMk id="8" creationId="{2E061006-B097-1269-3DE9-FCE9D7D70513}"/>
          </ac:spMkLst>
        </pc:spChg>
        <pc:spChg chg="add mod">
          <ac:chgData name="Manuels Hoakins Fernandess-Gonsaless" userId="90e28fec-564e-43b0-9c13-1b12e1cad7dc" providerId="ADAL" clId="{B6EEE021-D915-4943-BAC9-6023D891342E}" dt="2023-10-18T13:43:27.930" v="111" actId="14100"/>
          <ac:spMkLst>
            <pc:docMk/>
            <pc:sldMk cId="3404745097" sldId="623"/>
            <ac:spMk id="10" creationId="{F549F067-45CE-B8FE-1C9E-36CEAAF77C91}"/>
          </ac:spMkLst>
        </pc:spChg>
      </pc:sldChg>
      <pc:sldChg chg="addSp modSp">
        <pc:chgData name="Manuels Hoakins Fernandess-Gonsaless" userId="90e28fec-564e-43b0-9c13-1b12e1cad7dc" providerId="ADAL" clId="{B6EEE021-D915-4943-BAC9-6023D891342E}" dt="2023-10-18T13:43:35.507" v="112"/>
        <pc:sldMkLst>
          <pc:docMk/>
          <pc:sldMk cId="3466228255" sldId="628"/>
        </pc:sldMkLst>
        <pc:spChg chg="add mod">
          <ac:chgData name="Manuels Hoakins Fernandess-Gonsaless" userId="90e28fec-564e-43b0-9c13-1b12e1cad7dc" providerId="ADAL" clId="{B6EEE021-D915-4943-BAC9-6023D891342E}" dt="2023-10-18T13:43:35.507" v="112"/>
          <ac:spMkLst>
            <pc:docMk/>
            <pc:sldMk cId="3466228255" sldId="628"/>
            <ac:spMk id="7" creationId="{9160070D-8592-AA17-8B38-71F736CF7A24}"/>
          </ac:spMkLst>
        </pc:spChg>
      </pc:sldChg>
      <pc:sldChg chg="modSp mod">
        <pc:chgData name="Manuels Hoakins Fernandess-Gonsaless" userId="90e28fec-564e-43b0-9c13-1b12e1cad7dc" providerId="ADAL" clId="{B6EEE021-D915-4943-BAC9-6023D891342E}" dt="2023-10-18T14:09:56.817" v="153" actId="313"/>
        <pc:sldMkLst>
          <pc:docMk/>
          <pc:sldMk cId="1061125837" sldId="632"/>
        </pc:sldMkLst>
        <pc:spChg chg="mod">
          <ac:chgData name="Manuels Hoakins Fernandess-Gonsaless" userId="90e28fec-564e-43b0-9c13-1b12e1cad7dc" providerId="ADAL" clId="{B6EEE021-D915-4943-BAC9-6023D891342E}" dt="2023-10-18T14:09:56.817" v="153" actId="313"/>
          <ac:spMkLst>
            <pc:docMk/>
            <pc:sldMk cId="1061125837" sldId="632"/>
            <ac:spMk id="40" creationId="{C528BC85-ABE0-C121-BE28-B7C87AD7C8B2}"/>
          </ac:spMkLst>
        </pc:spChg>
        <pc:picChg chg="mod">
          <ac:chgData name="Manuels Hoakins Fernandess-Gonsaless" userId="90e28fec-564e-43b0-9c13-1b12e1cad7dc" providerId="ADAL" clId="{B6EEE021-D915-4943-BAC9-6023D891342E}" dt="2023-10-18T13:41:28.972" v="66" actId="14826"/>
          <ac:picMkLst>
            <pc:docMk/>
            <pc:sldMk cId="1061125837" sldId="632"/>
            <ac:picMk id="36" creationId="{B4A4007A-76EB-5574-6B82-4B2552AF2C0C}"/>
          </ac:picMkLst>
        </pc:picChg>
      </pc:sldChg>
      <pc:sldChg chg="addSp delSp modSp mod modAnim">
        <pc:chgData name="Manuels Hoakins Fernandess-Gonsaless" userId="90e28fec-564e-43b0-9c13-1b12e1cad7dc" providerId="ADAL" clId="{B6EEE021-D915-4943-BAC9-6023D891342E}" dt="2023-10-18T14:19:28.776" v="183" actId="404"/>
        <pc:sldMkLst>
          <pc:docMk/>
          <pc:sldMk cId="4104385429" sldId="633"/>
        </pc:sldMkLst>
        <pc:spChg chg="del">
          <ac:chgData name="Manuels Hoakins Fernandess-Gonsaless" userId="90e28fec-564e-43b0-9c13-1b12e1cad7dc" providerId="ADAL" clId="{B6EEE021-D915-4943-BAC9-6023D891342E}" dt="2023-10-18T14:17:13.735" v="168" actId="26606"/>
          <ac:spMkLst>
            <pc:docMk/>
            <pc:sldMk cId="4104385429" sldId="633"/>
            <ac:spMk id="4" creationId="{E8F80FB1-3F73-1663-37E5-8A62FB6E5933}"/>
          </ac:spMkLst>
        </pc:spChg>
        <pc:graphicFrameChg chg="add mod modGraphic">
          <ac:chgData name="Manuels Hoakins Fernandess-Gonsaless" userId="90e28fec-564e-43b0-9c13-1b12e1cad7dc" providerId="ADAL" clId="{B6EEE021-D915-4943-BAC9-6023D891342E}" dt="2023-10-18T14:19:28.776" v="183" actId="404"/>
          <ac:graphicFrameMkLst>
            <pc:docMk/>
            <pc:sldMk cId="4104385429" sldId="633"/>
            <ac:graphicFrameMk id="10" creationId="{4380F123-E02B-A04B-EA98-EAF35E953946}"/>
          </ac:graphicFrameMkLst>
        </pc:graphicFrameChg>
      </pc:sldChg>
      <pc:sldChg chg="modSp mod modAnim">
        <pc:chgData name="Manuels Hoakins Fernandess-Gonsaless" userId="90e28fec-564e-43b0-9c13-1b12e1cad7dc" providerId="ADAL" clId="{B6EEE021-D915-4943-BAC9-6023D891342E}" dt="2023-10-18T14:15:24.518" v="167"/>
        <pc:sldMkLst>
          <pc:docMk/>
          <pc:sldMk cId="3069650883" sldId="634"/>
        </pc:sldMkLst>
        <pc:spChg chg="mod">
          <ac:chgData name="Manuels Hoakins Fernandess-Gonsaless" userId="90e28fec-564e-43b0-9c13-1b12e1cad7dc" providerId="ADAL" clId="{B6EEE021-D915-4943-BAC9-6023D891342E}" dt="2023-10-18T14:11:36.835" v="156" actId="6549"/>
          <ac:spMkLst>
            <pc:docMk/>
            <pc:sldMk cId="3069650883" sldId="634"/>
            <ac:spMk id="8" creationId="{A7297172-559B-BED0-A7DC-EFF8EDBED7F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58020-81C0-4B4E-A290-CAE32252F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B0775-434E-49B2-9157-3C3AD198277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lv-LV" sz="2000" dirty="0"/>
            <a:t>Kāds ir tavs spilgtākais notikums šodien? </a:t>
          </a:r>
          <a:endParaRPr lang="en-US" sz="2000" dirty="0"/>
        </a:p>
      </dgm:t>
    </dgm:pt>
    <dgm:pt modelId="{A72B1DA8-AD6F-407D-ADE3-70B92BA7E164}" type="parTrans" cxnId="{8C8F4A11-9D04-462F-98A1-AAFD97769D12}">
      <dgm:prSet/>
      <dgm:spPr/>
      <dgm:t>
        <a:bodyPr/>
        <a:lstStyle/>
        <a:p>
          <a:endParaRPr lang="en-US" sz="2400"/>
        </a:p>
      </dgm:t>
    </dgm:pt>
    <dgm:pt modelId="{DDBB89FC-35C0-4E06-BBFF-EAA04E35636B}" type="sibTrans" cxnId="{8C8F4A11-9D04-462F-98A1-AAFD97769D12}">
      <dgm:prSet/>
      <dgm:spPr/>
      <dgm:t>
        <a:bodyPr/>
        <a:lstStyle/>
        <a:p>
          <a:endParaRPr lang="en-US" sz="2400"/>
        </a:p>
      </dgm:t>
    </dgm:pt>
    <dgm:pt modelId="{A71E73C4-B5E1-4E2B-8956-069687F6324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lv-LV" sz="2000" dirty="0"/>
            <a:t>Vai šajās brīvdienās/nedēļas nogalē tev ir kādi interesanti plāni...?</a:t>
          </a:r>
          <a:endParaRPr lang="en-US" sz="2000" dirty="0"/>
        </a:p>
      </dgm:t>
    </dgm:pt>
    <dgm:pt modelId="{E3B90EE0-3C60-4697-9253-F87538E56663}" type="parTrans" cxnId="{9D43AC9B-A496-4FEF-8EE2-BCD103C9AD1E}">
      <dgm:prSet/>
      <dgm:spPr/>
      <dgm:t>
        <a:bodyPr/>
        <a:lstStyle/>
        <a:p>
          <a:endParaRPr lang="en-US" sz="2400"/>
        </a:p>
      </dgm:t>
    </dgm:pt>
    <dgm:pt modelId="{79ACEAD5-D3A1-4BCD-BBAB-E6AA9333EAF4}" type="sibTrans" cxnId="{9D43AC9B-A496-4FEF-8EE2-BCD103C9AD1E}">
      <dgm:prSet/>
      <dgm:spPr/>
      <dgm:t>
        <a:bodyPr/>
        <a:lstStyle/>
        <a:p>
          <a:endParaRPr lang="en-US" sz="2400"/>
        </a:p>
      </dgm:t>
    </dgm:pt>
    <dgm:pt modelId="{BB655F56-F17A-4513-B5CE-6E0D7A500F5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lv-LV" sz="2000" dirty="0"/>
            <a:t>Kas ir tavs hobijs? </a:t>
          </a:r>
          <a:endParaRPr lang="en-US" sz="2000" dirty="0"/>
        </a:p>
      </dgm:t>
    </dgm:pt>
    <dgm:pt modelId="{A5E9DC11-9BD8-44EE-9ADC-08B352534E51}" type="parTrans" cxnId="{0127E91D-C983-4BAF-9440-34B5A15A9023}">
      <dgm:prSet/>
      <dgm:spPr/>
      <dgm:t>
        <a:bodyPr/>
        <a:lstStyle/>
        <a:p>
          <a:endParaRPr lang="en-US" sz="2400"/>
        </a:p>
      </dgm:t>
    </dgm:pt>
    <dgm:pt modelId="{C90585D6-8F0A-40DD-9C98-8B200E83A428}" type="sibTrans" cxnId="{0127E91D-C983-4BAF-9440-34B5A15A9023}">
      <dgm:prSet/>
      <dgm:spPr/>
      <dgm:t>
        <a:bodyPr/>
        <a:lstStyle/>
        <a:p>
          <a:endParaRPr lang="en-US" sz="2400"/>
        </a:p>
      </dgm:t>
    </dgm:pt>
    <dgm:pt modelId="{BD767F9A-E75A-4A9F-BEF2-0A9902E312E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lv-LV" sz="2000" dirty="0"/>
            <a:t>Vai tu šobrīd kaut ko mācies papildus?</a:t>
          </a:r>
          <a:endParaRPr lang="en-US" sz="2000" dirty="0"/>
        </a:p>
      </dgm:t>
    </dgm:pt>
    <dgm:pt modelId="{93D1795C-F033-4D17-A15D-BBC0474CB258}" type="parTrans" cxnId="{7348BB53-7F5A-419F-A644-D70D4F79A572}">
      <dgm:prSet/>
      <dgm:spPr/>
      <dgm:t>
        <a:bodyPr/>
        <a:lstStyle/>
        <a:p>
          <a:endParaRPr lang="en-US" sz="2400"/>
        </a:p>
      </dgm:t>
    </dgm:pt>
    <dgm:pt modelId="{935BDFD5-A953-44B6-B23B-D91D1A486DDE}" type="sibTrans" cxnId="{7348BB53-7F5A-419F-A644-D70D4F79A572}">
      <dgm:prSet/>
      <dgm:spPr/>
      <dgm:t>
        <a:bodyPr/>
        <a:lstStyle/>
        <a:p>
          <a:endParaRPr lang="en-US" sz="2400"/>
        </a:p>
      </dgm:t>
    </dgm:pt>
    <dgm:pt modelId="{C87727FB-FA34-47DA-B48F-97819334A9C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lv-LV" sz="2000" dirty="0"/>
            <a:t>Kas ir tavs mīļākais grāmatas vai filmas varonis? </a:t>
          </a:r>
          <a:endParaRPr lang="en-US" sz="2000" dirty="0"/>
        </a:p>
      </dgm:t>
    </dgm:pt>
    <dgm:pt modelId="{A75C3EF3-8024-49B2-92A7-33E0B4BEA552}" type="parTrans" cxnId="{64FF1078-7263-45CD-9661-A14A3E10F7EE}">
      <dgm:prSet/>
      <dgm:spPr/>
      <dgm:t>
        <a:bodyPr/>
        <a:lstStyle/>
        <a:p>
          <a:endParaRPr lang="en-US" sz="2400"/>
        </a:p>
      </dgm:t>
    </dgm:pt>
    <dgm:pt modelId="{1A174DB1-C4FB-45EA-BB49-C62513125C4A}" type="sibTrans" cxnId="{64FF1078-7263-45CD-9661-A14A3E10F7EE}">
      <dgm:prSet/>
      <dgm:spPr/>
      <dgm:t>
        <a:bodyPr/>
        <a:lstStyle/>
        <a:p>
          <a:endParaRPr lang="en-US" sz="2400"/>
        </a:p>
      </dgm:t>
    </dgm:pt>
    <dgm:pt modelId="{38DDA15C-6AA1-4D0E-A350-14CA5D46E692}" type="pres">
      <dgm:prSet presAssocID="{2CF58020-81C0-4B4E-A290-CAE32252F29D}" presName="linear" presStyleCnt="0">
        <dgm:presLayoutVars>
          <dgm:animLvl val="lvl"/>
          <dgm:resizeHandles val="exact"/>
        </dgm:presLayoutVars>
      </dgm:prSet>
      <dgm:spPr/>
    </dgm:pt>
    <dgm:pt modelId="{759ED240-E1BE-4CCA-955C-684044AE609B}" type="pres">
      <dgm:prSet presAssocID="{D70B0775-434E-49B2-9157-3C3AD198277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0C6285-DCE3-4F17-B4EA-C2717DD3523D}" type="pres">
      <dgm:prSet presAssocID="{DDBB89FC-35C0-4E06-BBFF-EAA04E35636B}" presName="spacer" presStyleCnt="0"/>
      <dgm:spPr/>
    </dgm:pt>
    <dgm:pt modelId="{15B6DC39-854E-4BD0-9D79-479573780F78}" type="pres">
      <dgm:prSet presAssocID="{A71E73C4-B5E1-4E2B-8956-069687F632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8D20CF-9CE0-40F2-82DF-4E9D29BCE43C}" type="pres">
      <dgm:prSet presAssocID="{79ACEAD5-D3A1-4BCD-BBAB-E6AA9333EAF4}" presName="spacer" presStyleCnt="0"/>
      <dgm:spPr/>
    </dgm:pt>
    <dgm:pt modelId="{85D1B233-876B-4C46-B43A-0248050943AD}" type="pres">
      <dgm:prSet presAssocID="{BB655F56-F17A-4513-B5CE-6E0D7A500F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190C562-C803-45CE-BA86-F3201A62220D}" type="pres">
      <dgm:prSet presAssocID="{C90585D6-8F0A-40DD-9C98-8B200E83A428}" presName="spacer" presStyleCnt="0"/>
      <dgm:spPr/>
    </dgm:pt>
    <dgm:pt modelId="{97370A33-B0DA-4379-994D-9A8DA2924369}" type="pres">
      <dgm:prSet presAssocID="{BD767F9A-E75A-4A9F-BEF2-0A9902E312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5F2F279-3CF0-4D78-92AA-95C05F0D6BE2}" type="pres">
      <dgm:prSet presAssocID="{935BDFD5-A953-44B6-B23B-D91D1A486DDE}" presName="spacer" presStyleCnt="0"/>
      <dgm:spPr/>
    </dgm:pt>
    <dgm:pt modelId="{58389C01-6F64-4C3E-9C56-35B01B86E0BD}" type="pres">
      <dgm:prSet presAssocID="{C87727FB-FA34-47DA-B48F-97819334A9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C8F4A11-9D04-462F-98A1-AAFD97769D12}" srcId="{2CF58020-81C0-4B4E-A290-CAE32252F29D}" destId="{D70B0775-434E-49B2-9157-3C3AD1982770}" srcOrd="0" destOrd="0" parTransId="{A72B1DA8-AD6F-407D-ADE3-70B92BA7E164}" sibTransId="{DDBB89FC-35C0-4E06-BBFF-EAA04E35636B}"/>
    <dgm:cxn modelId="{0127E91D-C983-4BAF-9440-34B5A15A9023}" srcId="{2CF58020-81C0-4B4E-A290-CAE32252F29D}" destId="{BB655F56-F17A-4513-B5CE-6E0D7A500F5B}" srcOrd="2" destOrd="0" parTransId="{A5E9DC11-9BD8-44EE-9ADC-08B352534E51}" sibTransId="{C90585D6-8F0A-40DD-9C98-8B200E83A428}"/>
    <dgm:cxn modelId="{CD672026-ECC6-4A0E-85E1-05AD8C90C546}" type="presOf" srcId="{BD767F9A-E75A-4A9F-BEF2-0A9902E312EF}" destId="{97370A33-B0DA-4379-994D-9A8DA2924369}" srcOrd="0" destOrd="0" presId="urn:microsoft.com/office/officeart/2005/8/layout/vList2"/>
    <dgm:cxn modelId="{20895E2B-FB51-49D1-96DD-555857B55AF4}" type="presOf" srcId="{BB655F56-F17A-4513-B5CE-6E0D7A500F5B}" destId="{85D1B233-876B-4C46-B43A-0248050943AD}" srcOrd="0" destOrd="0" presId="urn:microsoft.com/office/officeart/2005/8/layout/vList2"/>
    <dgm:cxn modelId="{93233851-9B61-4383-8BEF-CB7E3254167E}" type="presOf" srcId="{D70B0775-434E-49B2-9157-3C3AD1982770}" destId="{759ED240-E1BE-4CCA-955C-684044AE609B}" srcOrd="0" destOrd="0" presId="urn:microsoft.com/office/officeart/2005/8/layout/vList2"/>
    <dgm:cxn modelId="{7348BB53-7F5A-419F-A644-D70D4F79A572}" srcId="{2CF58020-81C0-4B4E-A290-CAE32252F29D}" destId="{BD767F9A-E75A-4A9F-BEF2-0A9902E312EF}" srcOrd="3" destOrd="0" parTransId="{93D1795C-F033-4D17-A15D-BBC0474CB258}" sibTransId="{935BDFD5-A953-44B6-B23B-D91D1A486DDE}"/>
    <dgm:cxn modelId="{64FF1078-7263-45CD-9661-A14A3E10F7EE}" srcId="{2CF58020-81C0-4B4E-A290-CAE32252F29D}" destId="{C87727FB-FA34-47DA-B48F-97819334A9CA}" srcOrd="4" destOrd="0" parTransId="{A75C3EF3-8024-49B2-92A7-33E0B4BEA552}" sibTransId="{1A174DB1-C4FB-45EA-BB49-C62513125C4A}"/>
    <dgm:cxn modelId="{5D610892-D76C-42B9-8E3F-B2A888D80C1B}" type="presOf" srcId="{A71E73C4-B5E1-4E2B-8956-069687F63245}" destId="{15B6DC39-854E-4BD0-9D79-479573780F78}" srcOrd="0" destOrd="0" presId="urn:microsoft.com/office/officeart/2005/8/layout/vList2"/>
    <dgm:cxn modelId="{9D43AC9B-A496-4FEF-8EE2-BCD103C9AD1E}" srcId="{2CF58020-81C0-4B4E-A290-CAE32252F29D}" destId="{A71E73C4-B5E1-4E2B-8956-069687F63245}" srcOrd="1" destOrd="0" parTransId="{E3B90EE0-3C60-4697-9253-F87538E56663}" sibTransId="{79ACEAD5-D3A1-4BCD-BBAB-E6AA9333EAF4}"/>
    <dgm:cxn modelId="{34F666AF-4A0B-417F-9319-C7F03CB1A1A7}" type="presOf" srcId="{2CF58020-81C0-4B4E-A290-CAE32252F29D}" destId="{38DDA15C-6AA1-4D0E-A350-14CA5D46E692}" srcOrd="0" destOrd="0" presId="urn:microsoft.com/office/officeart/2005/8/layout/vList2"/>
    <dgm:cxn modelId="{7A970AC0-AFDA-4E1B-AB54-A3C04E3EB583}" type="presOf" srcId="{C87727FB-FA34-47DA-B48F-97819334A9CA}" destId="{58389C01-6F64-4C3E-9C56-35B01B86E0BD}" srcOrd="0" destOrd="0" presId="urn:microsoft.com/office/officeart/2005/8/layout/vList2"/>
    <dgm:cxn modelId="{1E6BD65F-6031-4F55-8D05-F61F5FDE910E}" type="presParOf" srcId="{38DDA15C-6AA1-4D0E-A350-14CA5D46E692}" destId="{759ED240-E1BE-4CCA-955C-684044AE609B}" srcOrd="0" destOrd="0" presId="urn:microsoft.com/office/officeart/2005/8/layout/vList2"/>
    <dgm:cxn modelId="{6E4C0B97-CDB8-4979-8211-F1B4CF578E91}" type="presParOf" srcId="{38DDA15C-6AA1-4D0E-A350-14CA5D46E692}" destId="{F70C6285-DCE3-4F17-B4EA-C2717DD3523D}" srcOrd="1" destOrd="0" presId="urn:microsoft.com/office/officeart/2005/8/layout/vList2"/>
    <dgm:cxn modelId="{300E61CD-4E6A-4654-9C1C-CB3D2232FC15}" type="presParOf" srcId="{38DDA15C-6AA1-4D0E-A350-14CA5D46E692}" destId="{15B6DC39-854E-4BD0-9D79-479573780F78}" srcOrd="2" destOrd="0" presId="urn:microsoft.com/office/officeart/2005/8/layout/vList2"/>
    <dgm:cxn modelId="{6794213B-618A-4B1D-A95D-44D14077E40F}" type="presParOf" srcId="{38DDA15C-6AA1-4D0E-A350-14CA5D46E692}" destId="{C48D20CF-9CE0-40F2-82DF-4E9D29BCE43C}" srcOrd="3" destOrd="0" presId="urn:microsoft.com/office/officeart/2005/8/layout/vList2"/>
    <dgm:cxn modelId="{3D60749E-5824-4576-A61A-50AEC56F28C3}" type="presParOf" srcId="{38DDA15C-6AA1-4D0E-A350-14CA5D46E692}" destId="{85D1B233-876B-4C46-B43A-0248050943AD}" srcOrd="4" destOrd="0" presId="urn:microsoft.com/office/officeart/2005/8/layout/vList2"/>
    <dgm:cxn modelId="{93E69FDB-4678-41C1-85CD-70E5C74701E3}" type="presParOf" srcId="{38DDA15C-6AA1-4D0E-A350-14CA5D46E692}" destId="{4190C562-C803-45CE-BA86-F3201A62220D}" srcOrd="5" destOrd="0" presId="urn:microsoft.com/office/officeart/2005/8/layout/vList2"/>
    <dgm:cxn modelId="{19AF3D99-FEA9-439C-92A1-3A984F714CC0}" type="presParOf" srcId="{38DDA15C-6AA1-4D0E-A350-14CA5D46E692}" destId="{97370A33-B0DA-4379-994D-9A8DA2924369}" srcOrd="6" destOrd="0" presId="urn:microsoft.com/office/officeart/2005/8/layout/vList2"/>
    <dgm:cxn modelId="{84C2D27F-20A8-4886-ADBE-077BE9CFC61C}" type="presParOf" srcId="{38DDA15C-6AA1-4D0E-A350-14CA5D46E692}" destId="{85F2F279-3CF0-4D78-92AA-95C05F0D6BE2}" srcOrd="7" destOrd="0" presId="urn:microsoft.com/office/officeart/2005/8/layout/vList2"/>
    <dgm:cxn modelId="{A4427DD2-C2DF-4184-B3A7-0DA06D71F38C}" type="presParOf" srcId="{38DDA15C-6AA1-4D0E-A350-14CA5D46E692}" destId="{58389C01-6F64-4C3E-9C56-35B01B86E0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D240-E1BE-4CCA-955C-684044AE609B}">
      <dsp:nvSpPr>
        <dsp:cNvPr id="0" name=""/>
        <dsp:cNvSpPr/>
      </dsp:nvSpPr>
      <dsp:spPr>
        <a:xfrm>
          <a:off x="0" y="405"/>
          <a:ext cx="5157787" cy="7262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Kāds ir tavs spilgtākais notikums šodien? </a:t>
          </a:r>
          <a:endParaRPr lang="en-US" sz="2000" kern="1200" dirty="0"/>
        </a:p>
      </dsp:txBody>
      <dsp:txXfrm>
        <a:off x="35451" y="35856"/>
        <a:ext cx="5086885" cy="655323"/>
      </dsp:txXfrm>
    </dsp:sp>
    <dsp:sp modelId="{15B6DC39-854E-4BD0-9D79-479573780F78}">
      <dsp:nvSpPr>
        <dsp:cNvPr id="0" name=""/>
        <dsp:cNvSpPr/>
      </dsp:nvSpPr>
      <dsp:spPr>
        <a:xfrm>
          <a:off x="0" y="739793"/>
          <a:ext cx="5157787" cy="7262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Vai šajās brīvdienās/nedēļas nogalē tev ir kādi interesanti plāni...?</a:t>
          </a:r>
          <a:endParaRPr lang="en-US" sz="2000" kern="1200" dirty="0"/>
        </a:p>
      </dsp:txBody>
      <dsp:txXfrm>
        <a:off x="35451" y="775244"/>
        <a:ext cx="5086885" cy="655323"/>
      </dsp:txXfrm>
    </dsp:sp>
    <dsp:sp modelId="{85D1B233-876B-4C46-B43A-0248050943AD}">
      <dsp:nvSpPr>
        <dsp:cNvPr id="0" name=""/>
        <dsp:cNvSpPr/>
      </dsp:nvSpPr>
      <dsp:spPr>
        <a:xfrm>
          <a:off x="0" y="1479181"/>
          <a:ext cx="5157787" cy="7262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Kas ir tavs hobijs? </a:t>
          </a:r>
          <a:endParaRPr lang="en-US" sz="2000" kern="1200" dirty="0"/>
        </a:p>
      </dsp:txBody>
      <dsp:txXfrm>
        <a:off x="35451" y="1514632"/>
        <a:ext cx="5086885" cy="655323"/>
      </dsp:txXfrm>
    </dsp:sp>
    <dsp:sp modelId="{97370A33-B0DA-4379-994D-9A8DA2924369}">
      <dsp:nvSpPr>
        <dsp:cNvPr id="0" name=""/>
        <dsp:cNvSpPr/>
      </dsp:nvSpPr>
      <dsp:spPr>
        <a:xfrm>
          <a:off x="0" y="2218569"/>
          <a:ext cx="5157787" cy="7262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Vai tu šobrīd kaut ko mācies papildus?</a:t>
          </a:r>
          <a:endParaRPr lang="en-US" sz="2000" kern="1200" dirty="0"/>
        </a:p>
      </dsp:txBody>
      <dsp:txXfrm>
        <a:off x="35451" y="2254020"/>
        <a:ext cx="5086885" cy="655323"/>
      </dsp:txXfrm>
    </dsp:sp>
    <dsp:sp modelId="{58389C01-6F64-4C3E-9C56-35B01B86E0BD}">
      <dsp:nvSpPr>
        <dsp:cNvPr id="0" name=""/>
        <dsp:cNvSpPr/>
      </dsp:nvSpPr>
      <dsp:spPr>
        <a:xfrm>
          <a:off x="0" y="2957957"/>
          <a:ext cx="5157787" cy="7262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Kas ir tavs mīļākais grāmatas vai filmas varonis? </a:t>
          </a:r>
          <a:endParaRPr lang="en-US" sz="2000" kern="1200" dirty="0"/>
        </a:p>
      </dsp:txBody>
      <dsp:txXfrm>
        <a:off x="35451" y="2993408"/>
        <a:ext cx="5086885" cy="65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/>
              <a:t>12. klase</a:t>
            </a:r>
            <a:br>
              <a:rPr lang="lv-LV" sz="4800" dirty="0"/>
            </a:br>
            <a:r>
              <a:rPr lang="lv-LV" sz="4800" dirty="0"/>
              <a:t>2. modulis: Plaukstošas attiecības</a:t>
            </a:r>
            <a:br>
              <a:rPr lang="lv-LV" sz="4800" dirty="0"/>
            </a:br>
            <a:r>
              <a:rPr lang="lv-LV" sz="4800" dirty="0"/>
              <a:t>Tēma: Ar ko es gribētu būt? (Sevis izvēlētās attiecības)</a:t>
            </a:r>
            <a:br>
              <a:rPr lang="lv-LV" sz="4800" dirty="0"/>
            </a:br>
            <a:r>
              <a:rPr lang="lv-LV" sz="4800" b="1"/>
              <a:t>1. nodarbība: Draudzība</a:t>
            </a:r>
            <a:endParaRPr lang="lv-LV" sz="4800" b="1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420"/>
            <a:ext cx="9144000" cy="1655762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F0E1-7DD7-9BFF-1278-C8073003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Refleksijas materiāli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F20A7-079C-1DF5-865C-83D578AF3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3000" dirty="0"/>
              <a:t>Jautājumi sarunas uzsākšanai</a:t>
            </a:r>
            <a:endParaRPr lang="en-GB" sz="300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4380F123-E02B-A04B-EA98-EAF35E9539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299605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72FC8C-B3AC-45CE-765F-41E41E664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000" dirty="0" err="1"/>
              <a:t>Jautājumi</a:t>
            </a:r>
            <a:r>
              <a:rPr lang="en-GB" sz="3000" dirty="0"/>
              <a:t> </a:t>
            </a:r>
            <a:r>
              <a:rPr lang="en-GB" sz="3000" dirty="0" err="1"/>
              <a:t>pārdomām</a:t>
            </a:r>
            <a:r>
              <a:rPr lang="en-GB" sz="3000" dirty="0"/>
              <a:t>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C0A539-3CA9-0C8A-2529-DDE770CC30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lv-LV" dirty="0"/>
              <a:t>Vai esmu pamanījis skolā vai savu paziņu lokā kādu cilvēku, kurš izskatās vientuļš? </a:t>
            </a:r>
          </a:p>
          <a:p>
            <a:r>
              <a:rPr lang="lv-LV" dirty="0"/>
              <a:t>Ko es varētu darīt, lai palīdzētu tādam cilvēkam izveidot jaunu draudzību?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38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/>
              <a:t>Resursi</a:t>
            </a:r>
            <a:r>
              <a:rPr lang="lv-LV" sz="1600" baseline="0"/>
              <a:t> pieejami: </a:t>
            </a:r>
            <a:r>
              <a:rPr lang="lv-LV" sz="1600" baseline="0">
                <a:hlinkClick r:id="rId2"/>
              </a:rPr>
              <a:t>www.arete.lu.lv</a:t>
            </a:r>
            <a:endParaRPr lang="lv-LV" sz="1600" baseline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Programmas administrators: Dr. Manuels Fernandezs. </a:t>
            </a:r>
            <a:r>
              <a:rPr lang="lv-LV" sz="1600" baseline="0">
                <a:hlinkClick r:id="rId3"/>
              </a:rPr>
              <a:t>manuels.fernandezs@lu.lv</a:t>
            </a:r>
            <a:r>
              <a:rPr lang="lv-LV" sz="1600" baseline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/>
              <a:t>“Digitālas mācību programmas efektivitātes izpēte jauniešu tikumiskajai audzināšanai Latvijas izglītības iestādēs (no 1. līdz 12. klasei)”</a:t>
            </a:r>
            <a:br>
              <a:rPr lang="lv-LV" sz="1200" i="1"/>
            </a:br>
            <a:r>
              <a:rPr lang="lv-LV" sz="1200" i="1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/>
              <a:t>Nr. lzp-2021/1-0385; LU reģistrācijas </a:t>
            </a:r>
            <a:r>
              <a:rPr lang="lv-LV" sz="1200" err="1"/>
              <a:t>Nr</a:t>
            </a:r>
            <a:r>
              <a:rPr lang="lv-LV" sz="1200"/>
              <a:t>: LZP2021/119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179CFBF-6400-A5DB-B5AC-B5064A09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32" y="539379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n-US" sz="3200" err="1">
                <a:latin typeface="+mn-lt"/>
              </a:rPr>
              <a:t>Kāpēc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cilvēkam</a:t>
            </a:r>
            <a:r>
              <a:rPr lang="en-US" sz="3200">
                <a:latin typeface="+mn-lt"/>
              </a:rPr>
              <a:t> tik </a:t>
            </a:r>
            <a:r>
              <a:rPr lang="en-US" sz="3200" err="1">
                <a:latin typeface="+mn-lt"/>
              </a:rPr>
              <a:t>daudz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baltuma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acīs</a:t>
            </a:r>
            <a:br>
              <a:rPr lang="lv-LV" sz="3200">
                <a:latin typeface="+mn-lt"/>
              </a:rPr>
            </a:br>
            <a:r>
              <a:rPr lang="en-US" sz="3200">
                <a:latin typeface="+mn-lt"/>
              </a:rPr>
              <a:t>(ap </a:t>
            </a:r>
            <a:r>
              <a:rPr lang="en-US" sz="3200" err="1">
                <a:latin typeface="+mn-lt"/>
              </a:rPr>
              <a:t>acu</a:t>
            </a:r>
            <a:r>
              <a:rPr lang="en-US" sz="3200">
                <a:latin typeface="+mn-lt"/>
              </a:rPr>
              <a:t> </a:t>
            </a:r>
            <a:r>
              <a:rPr lang="en-US" sz="3200" err="1">
                <a:latin typeface="+mn-lt"/>
              </a:rPr>
              <a:t>zīlītēm</a:t>
            </a:r>
            <a:r>
              <a:rPr lang="en-US" sz="3200">
                <a:latin typeface="+mn-lt"/>
              </a:rPr>
              <a:t>)?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1ACB560-6E68-077C-9E72-381E65BDC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1" r="1" b="21017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7729BDAB-5AE5-854C-358A-8785F5AAF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9" r="22598" b="3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EF02B65-6147-E592-7F47-F0F7ACC0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615" y="3107626"/>
            <a:ext cx="6802013" cy="340108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lv-LV" sz="3200"/>
              <a:t>Varbūt tādēļ, lai ar acu kustību norādītu uz kaut ko pārsteidzošu, brīnišķīgu.. , </a:t>
            </a:r>
          </a:p>
          <a:p>
            <a:pPr marL="0" indent="0">
              <a:buNone/>
            </a:pPr>
            <a:r>
              <a:rPr lang="lv-LV" sz="3200"/>
              <a:t>lai ar acu kustību parādītu citam cilvēkam virzienu, kurp skatīties.. ,</a:t>
            </a:r>
          </a:p>
          <a:p>
            <a:pPr marL="0" indent="0">
              <a:buNone/>
            </a:pPr>
            <a:r>
              <a:rPr lang="lv-LV" sz="3200"/>
              <a:t>un tad pārsteidzošo kopīgi apbrīnotu…</a:t>
            </a:r>
            <a:endParaRPr lang="en-US" sz="32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3A70E5-F3E6-531E-0D0F-289DC319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365126"/>
            <a:ext cx="10908632" cy="862096"/>
          </a:xfrm>
        </p:spPr>
        <p:txBody>
          <a:bodyPr/>
          <a:lstStyle/>
          <a:p>
            <a:r>
              <a:rPr lang="lv-LV" dirty="0"/>
              <a:t>1. aktivitāte</a:t>
            </a:r>
            <a:r>
              <a:rPr lang="lv-LV"/>
              <a:t>. Kas ir īsts draugs? 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E2FAFB1-E030-7968-1F9D-F93670B0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8" y="1516975"/>
            <a:ext cx="10908632" cy="1615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b="1" i="1"/>
              <a:t>Uzdevums:</a:t>
            </a:r>
            <a:r>
              <a:rPr lang="lv-LV" sz="3200"/>
              <a:t> izraugies no savu paziņu pulka kādu draugu, kurš vislabāk atbilst drauga ideālam, un apraksti a) </a:t>
            </a:r>
            <a:r>
              <a:rPr lang="lv-LV" sz="3200" u="sng"/>
              <a:t>viņa īpašības </a:t>
            </a:r>
            <a:r>
              <a:rPr lang="lv-LV" sz="3200"/>
              <a:t>un  b) </a:t>
            </a:r>
            <a:r>
              <a:rPr lang="lv-LV" sz="3200" u="sng"/>
              <a:t>gadījumus</a:t>
            </a:r>
            <a:r>
              <a:rPr lang="lv-LV" sz="3200"/>
              <a:t>, kad draugs rīkojies atbilstoši draudzības ideāliem!</a:t>
            </a:r>
            <a:endParaRPr lang="en-US" sz="3200"/>
          </a:p>
        </p:txBody>
      </p:sp>
      <p:graphicFrame>
        <p:nvGraphicFramePr>
          <p:cNvPr id="6" name="Tabula 5">
            <a:extLst>
              <a:ext uri="{FF2B5EF4-FFF2-40B4-BE49-F238E27FC236}">
                <a16:creationId xmlns:a16="http://schemas.microsoft.com/office/drawing/2014/main" id="{EDB42E5F-66E9-6A2E-4AA9-F339B04F2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98837"/>
              </p:ext>
            </p:extLst>
          </p:nvPr>
        </p:nvGraphicFramePr>
        <p:xfrm>
          <a:off x="445168" y="3236367"/>
          <a:ext cx="10908632" cy="11993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454316">
                  <a:extLst>
                    <a:ext uri="{9D8B030D-6E8A-4147-A177-3AD203B41FA5}">
                      <a16:colId xmlns:a16="http://schemas.microsoft.com/office/drawing/2014/main" val="3154884785"/>
                    </a:ext>
                  </a:extLst>
                </a:gridCol>
                <a:gridCol w="5454316">
                  <a:extLst>
                    <a:ext uri="{9D8B030D-6E8A-4147-A177-3AD203B41FA5}">
                      <a16:colId xmlns:a16="http://schemas.microsoft.com/office/drawing/2014/main" val="793157534"/>
                    </a:ext>
                  </a:extLst>
                </a:gridCol>
              </a:tblGrid>
              <a:tr h="11993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lv-LV" sz="2800">
                          <a:effectLst/>
                        </a:rPr>
                        <a:t>Drauga īpašības, tikumi, rakstura īpatnības, kas atbilst  ideālam: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lv-LV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Gadījumi, kuros šīs īpašības izpaudās: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024577"/>
                  </a:ext>
                </a:extLst>
              </a:tr>
            </a:tbl>
          </a:graphicData>
        </a:graphic>
      </p:graphicFrame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DC1E2B1D-AE3B-BA5E-F6BA-1F0BD6D56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81307"/>
              </p:ext>
            </p:extLst>
          </p:nvPr>
        </p:nvGraphicFramePr>
        <p:xfrm>
          <a:off x="445168" y="4540032"/>
          <a:ext cx="10908632" cy="3708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419184">
                  <a:extLst>
                    <a:ext uri="{9D8B030D-6E8A-4147-A177-3AD203B41FA5}">
                      <a16:colId xmlns:a16="http://schemas.microsoft.com/office/drawing/2014/main" val="4199289475"/>
                    </a:ext>
                  </a:extLst>
                </a:gridCol>
                <a:gridCol w="5489448">
                  <a:extLst>
                    <a:ext uri="{9D8B030D-6E8A-4147-A177-3AD203B41FA5}">
                      <a16:colId xmlns:a16="http://schemas.microsoft.com/office/drawing/2014/main" val="1720865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13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71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CB14AF8-CED2-7D9D-5FD5-1EFE3852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573" y="3250581"/>
            <a:ext cx="6256964" cy="14593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Džons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Ronalds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Rūels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Tolkīns</a:t>
            </a:r>
            <a:r>
              <a:rPr lang="lv-LV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br>
              <a:rPr lang="lv-LV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lv-LV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</a:t>
            </a:r>
            <a:r>
              <a:rPr lang="lv-LV" sz="4000" i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Tolkien</a:t>
            </a:r>
            <a:r>
              <a:rPr lang="lv-LV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, 1892-1973)  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Attēls 3" descr="Attēls, kurā ir persona, ārpus telpām, vīrietis&#10;&#10;Apraksts ģenerēts automātiski">
            <a:extLst>
              <a:ext uri="{FF2B5EF4-FFF2-40B4-BE49-F238E27FC236}">
                <a16:creationId xmlns:a16="http://schemas.microsoft.com/office/drawing/2014/main" id="{5FC3E192-A636-1769-4560-2D8EF9889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29236" b="1"/>
          <a:stretch/>
        </p:blipFill>
        <p:spPr>
          <a:xfrm>
            <a:off x="4406845" y="4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6" name="Attēls 5" descr="Attēls, kurā ir persona, vīrietis, kaklasaite&#10;&#10;Apraksts ģenerēts automātiski">
            <a:extLst>
              <a:ext uri="{FF2B5EF4-FFF2-40B4-BE49-F238E27FC236}">
                <a16:creationId xmlns:a16="http://schemas.microsoft.com/office/drawing/2014/main" id="{CA8B3E33-0649-7A1C-6DE6-A80D86DD2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2" r="19541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Satura vietturis 4" descr="Attēls, kurā ir ārpus telpām&#10;&#10;Apraksts ģenerēts automātiski">
            <a:extLst>
              <a:ext uri="{FF2B5EF4-FFF2-40B4-BE49-F238E27FC236}">
                <a16:creationId xmlns:a16="http://schemas.microsoft.com/office/drawing/2014/main" id="{44046A2E-80A5-112D-0AFE-1BE1C753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14" r="-4" b="-4"/>
          <a:stretch/>
        </p:blipFill>
        <p:spPr>
          <a:xfrm>
            <a:off x="8653074" y="-3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0D6B3E-98F2-73C4-FE95-0EEB8F8B9C27}"/>
              </a:ext>
            </a:extLst>
          </p:cNvPr>
          <p:cNvSpPr txBox="1"/>
          <p:nvPr/>
        </p:nvSpPr>
        <p:spPr>
          <a:xfrm>
            <a:off x="3287145" y="4903074"/>
            <a:ext cx="8400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i="1"/>
              <a:t>Rakstnieka slavenākie daiļliteratūras darbi:</a:t>
            </a:r>
          </a:p>
          <a:p>
            <a:r>
              <a:rPr lang="lv-LV" sz="2800"/>
              <a:t>«</a:t>
            </a:r>
            <a:r>
              <a:rPr lang="lv-LV" sz="2800" b="1"/>
              <a:t>Hobit</a:t>
            </a:r>
            <a:r>
              <a:rPr lang="lv-LV" sz="2800"/>
              <a:t>s» (</a:t>
            </a:r>
            <a:r>
              <a:rPr lang="en-US" sz="2800" i="1"/>
              <a:t>The Hobbit, or There and Back Again</a:t>
            </a:r>
            <a:r>
              <a:rPr lang="lv-LV" sz="2800"/>
              <a:t>, 1937)</a:t>
            </a:r>
          </a:p>
          <a:p>
            <a:r>
              <a:rPr lang="lv-LV" sz="2800"/>
              <a:t>«</a:t>
            </a:r>
            <a:r>
              <a:rPr lang="lv-LV" sz="2800" b="1"/>
              <a:t>Gredzenu pavēlnieks</a:t>
            </a:r>
            <a:r>
              <a:rPr lang="lv-LV" sz="2800"/>
              <a:t>» (</a:t>
            </a:r>
            <a:r>
              <a:rPr lang="en-US" sz="2800" i="1"/>
              <a:t>The Lord of the Rings</a:t>
            </a:r>
            <a:r>
              <a:rPr lang="lv-LV" sz="2800"/>
              <a:t>, 1954)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9F067-45CE-B8FE-1C9E-36CEAAF77C91}"/>
              </a:ext>
            </a:extLst>
          </p:cNvPr>
          <p:cNvSpPr txBox="1"/>
          <p:nvPr/>
        </p:nvSpPr>
        <p:spPr>
          <a:xfrm>
            <a:off x="0" y="-3"/>
            <a:ext cx="522007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lv-LV" sz="3200" b="1" dirty="0"/>
              <a:t>P</a:t>
            </a:r>
            <a:r>
              <a:rPr lang="en-GB" sz="3200" b="1" dirty="0" err="1"/>
              <a:t>ar</a:t>
            </a:r>
            <a:r>
              <a:rPr lang="en-GB" sz="3200" b="1" dirty="0"/>
              <a:t> </a:t>
            </a:r>
            <a:r>
              <a:rPr lang="en-GB" sz="3200" b="1" dirty="0" err="1"/>
              <a:t>kur</a:t>
            </a:r>
            <a:r>
              <a:rPr lang="lv-LV" sz="3200" b="1" dirty="0"/>
              <a:t>u rakstnieku ir runa??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047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4DEC1-ADDA-9D00-8C8E-B32FD397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888598"/>
            <a:ext cx="6272784" cy="1545336"/>
          </a:xfrm>
        </p:spPr>
        <p:txBody>
          <a:bodyPr anchor="b">
            <a:normAutofit/>
          </a:bodyPr>
          <a:lstStyle/>
          <a:p>
            <a:r>
              <a:rPr lang="lv-LV" sz="4000" dirty="0">
                <a:latin typeface="+mn-lt"/>
              </a:rPr>
              <a:t>Klaivs </a:t>
            </a:r>
            <a:r>
              <a:rPr lang="lv-LV" sz="4000" dirty="0" err="1">
                <a:latin typeface="+mn-lt"/>
              </a:rPr>
              <a:t>Steiplss</a:t>
            </a:r>
            <a:r>
              <a:rPr lang="lv-LV" sz="4000" dirty="0">
                <a:latin typeface="+mn-lt"/>
              </a:rPr>
              <a:t> </a:t>
            </a:r>
            <a:r>
              <a:rPr lang="lv-LV" sz="4000" b="1" dirty="0" err="1">
                <a:latin typeface="+mn-lt"/>
              </a:rPr>
              <a:t>Lūiss</a:t>
            </a:r>
            <a:r>
              <a:rPr lang="lv-LV" sz="4000" b="1" dirty="0">
                <a:latin typeface="+mn-lt"/>
              </a:rPr>
              <a:t> </a:t>
            </a:r>
            <a:br>
              <a:rPr lang="lv-LV" sz="5200" b="1" dirty="0">
                <a:latin typeface="+mn-lt"/>
              </a:rPr>
            </a:br>
            <a:r>
              <a:rPr lang="lv-LV" sz="3600" dirty="0">
                <a:latin typeface="+mn-lt"/>
              </a:rPr>
              <a:t>(</a:t>
            </a:r>
            <a:r>
              <a:rPr lang="lv-LV" sz="3600" i="1" dirty="0" err="1">
                <a:latin typeface="+mn-lt"/>
              </a:rPr>
              <a:t>Lewis</a:t>
            </a:r>
            <a:r>
              <a:rPr lang="lv-LV" sz="3600" dirty="0">
                <a:latin typeface="+mn-lt"/>
              </a:rPr>
              <a:t>, 1898 -1963)</a:t>
            </a:r>
            <a:endParaRPr lang="en-US" sz="360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smoking a pipe&#10;&#10;Description automatically generated with low confidence">
            <a:extLst>
              <a:ext uri="{FF2B5EF4-FFF2-40B4-BE49-F238E27FC236}">
                <a16:creationId xmlns:a16="http://schemas.microsoft.com/office/drawing/2014/main" id="{C903664B-CDED-2873-7BE2-DDBEC5A5C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5" b="23975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BE3548-00F9-416A-E9AA-16AF0AA4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3057715"/>
            <a:ext cx="7239000" cy="3634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/>
              <a:t>Rakstnieka slavenākie darbi.</a:t>
            </a:r>
          </a:p>
          <a:p>
            <a:pPr marL="0" indent="0">
              <a:buNone/>
            </a:pPr>
            <a:r>
              <a:rPr lang="lv-LV" sz="2000" i="1"/>
              <a:t>Daiļliteratūra bērniem:</a:t>
            </a:r>
          </a:p>
          <a:p>
            <a:r>
              <a:rPr lang="lv-LV" sz="2000" b="1"/>
              <a:t>Nārnijas hronikas </a:t>
            </a:r>
            <a:r>
              <a:rPr lang="lv-LV" sz="2000"/>
              <a:t>(</a:t>
            </a:r>
            <a:r>
              <a:rPr lang="en-US" sz="2000" i="1"/>
              <a:t>The Chronicles of Narnia</a:t>
            </a:r>
            <a:r>
              <a:rPr lang="lv-LV" sz="2000"/>
              <a:t>: 1. </a:t>
            </a:r>
            <a:r>
              <a:rPr lang="en-US" sz="2000" i="1"/>
              <a:t>The Lion, the Witch and the Wardrobe</a:t>
            </a:r>
            <a:r>
              <a:rPr lang="lv-LV" sz="2000"/>
              <a:t>, </a:t>
            </a:r>
            <a:r>
              <a:rPr lang="en-US" sz="2000"/>
              <a:t>1950</a:t>
            </a:r>
            <a:r>
              <a:rPr lang="lv-LV" sz="2000"/>
              <a:t>;  7. </a:t>
            </a:r>
            <a:r>
              <a:rPr lang="lv-LV" sz="2000" i="1"/>
              <a:t>The Last Battle, </a:t>
            </a:r>
            <a:r>
              <a:rPr lang="lv-LV" sz="2000"/>
              <a:t>1956</a:t>
            </a:r>
            <a:r>
              <a:rPr lang="en-US" sz="2000"/>
              <a:t>)</a:t>
            </a:r>
            <a:endParaRPr lang="lv-LV" sz="2000"/>
          </a:p>
          <a:p>
            <a:pPr marL="0" indent="0">
              <a:buNone/>
            </a:pPr>
            <a:r>
              <a:rPr lang="lv-LV" sz="2000" i="1"/>
              <a:t>Filozofiski teoloģiska daiļliteratūra:</a:t>
            </a:r>
          </a:p>
          <a:p>
            <a:r>
              <a:rPr lang="lv-LV" sz="2000"/>
              <a:t>Skrūvšņores vēstules </a:t>
            </a:r>
            <a:r>
              <a:rPr lang="en-US" sz="2000"/>
              <a:t>(</a:t>
            </a:r>
            <a:r>
              <a:rPr lang="en-US" sz="2000" i="1"/>
              <a:t>The Screwtape Letters</a:t>
            </a:r>
            <a:r>
              <a:rPr lang="lv-LV" sz="2000" i="1"/>
              <a:t>, </a:t>
            </a:r>
            <a:r>
              <a:rPr lang="en-US" sz="2000"/>
              <a:t>1942)</a:t>
            </a:r>
            <a:endParaRPr lang="lv-LV" sz="2000"/>
          </a:p>
          <a:p>
            <a:r>
              <a:rPr lang="lv-LV" sz="2000"/>
              <a:t>Lielā izšķiršanās (</a:t>
            </a:r>
            <a:r>
              <a:rPr lang="lv-LV" sz="2000" i="1"/>
              <a:t>The Great Divorce, </a:t>
            </a:r>
            <a:r>
              <a:rPr lang="lv-LV" sz="2000"/>
              <a:t>1945)</a:t>
            </a:r>
          </a:p>
          <a:p>
            <a:pPr marL="0" indent="0">
              <a:buNone/>
            </a:pPr>
            <a:r>
              <a:rPr lang="lv-LV" sz="2000" i="1"/>
              <a:t>Teoloģiska eseja</a:t>
            </a:r>
            <a:r>
              <a:rPr lang="lv-LV" sz="2000"/>
              <a:t>:</a:t>
            </a:r>
          </a:p>
          <a:p>
            <a:r>
              <a:rPr lang="lv-LV" sz="2000"/>
              <a:t>Vienkārši kristietība (</a:t>
            </a:r>
            <a:r>
              <a:rPr lang="lv-LV" sz="2000" i="1"/>
              <a:t>Mere Christianity</a:t>
            </a:r>
            <a:r>
              <a:rPr lang="lv-LV" sz="2000"/>
              <a:t>, 1952)</a:t>
            </a:r>
          </a:p>
          <a:p>
            <a:endParaRPr lang="en-US" sz="1400"/>
          </a:p>
        </p:txBody>
      </p:sp>
      <p:pic>
        <p:nvPicPr>
          <p:cNvPr id="5" name="Content Placeholder 4" descr="A lion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DE5DB6F1-D10B-0DB7-CB1F-B259B85DE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60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3" name="Picture 2" descr="A group of people holding swords&#10;&#10;Description automatically generated with medium confidence">
            <a:extLst>
              <a:ext uri="{FF2B5EF4-FFF2-40B4-BE49-F238E27FC236}">
                <a16:creationId xmlns:a16="http://schemas.microsoft.com/office/drawing/2014/main" id="{8C536733-F026-BF4D-EA77-61F5F5A29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9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D4597D-F24D-B50F-0B4A-E70B9D35B0A5}"/>
              </a:ext>
            </a:extLst>
          </p:cNvPr>
          <p:cNvSpPr/>
          <p:nvPr/>
        </p:nvSpPr>
        <p:spPr>
          <a:xfrm>
            <a:off x="7788275" y="2990850"/>
            <a:ext cx="717550" cy="15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0070D-8592-AA17-8B38-71F736CF7A24}"/>
              </a:ext>
            </a:extLst>
          </p:cNvPr>
          <p:cNvSpPr txBox="1"/>
          <p:nvPr/>
        </p:nvSpPr>
        <p:spPr>
          <a:xfrm>
            <a:off x="0" y="-3"/>
            <a:ext cx="522007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lv-LV" sz="3200" b="1" dirty="0"/>
              <a:t>P</a:t>
            </a:r>
            <a:r>
              <a:rPr lang="en-GB" sz="3200" b="1" dirty="0" err="1"/>
              <a:t>ar</a:t>
            </a:r>
            <a:r>
              <a:rPr lang="en-GB" sz="3200" b="1" dirty="0"/>
              <a:t> </a:t>
            </a:r>
            <a:r>
              <a:rPr lang="en-GB" sz="3200" b="1" dirty="0" err="1"/>
              <a:t>kur</a:t>
            </a:r>
            <a:r>
              <a:rPr lang="lv-LV" sz="3200" b="1" dirty="0"/>
              <a:t>u rakstnieku ir runa??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662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9DB21-BE5D-35B0-D4E9-6CFBC40C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FFFFFF"/>
                </a:solidFill>
              </a:rPr>
              <a:t>2. aktivitāte.  Stāsts par </a:t>
            </a:r>
            <a:r>
              <a:rPr lang="lv-LV" dirty="0" err="1">
                <a:solidFill>
                  <a:srgbClr val="FFFFFF"/>
                </a:solidFill>
              </a:rPr>
              <a:t>Lūisa</a:t>
            </a:r>
            <a:r>
              <a:rPr lang="lv-LV" dirty="0">
                <a:solidFill>
                  <a:srgbClr val="FFFFFF"/>
                </a:solidFill>
              </a:rPr>
              <a:t> un Tolkīna draudzību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217A-6B68-129D-6D5F-B7EA5385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/>
              <a:t>Pārrunājiet pāros šādus jautājumus:  </a:t>
            </a:r>
          </a:p>
          <a:p>
            <a:endParaRPr lang="lv-LV"/>
          </a:p>
          <a:p>
            <a:r>
              <a:rPr lang="lv-LV"/>
              <a:t>1. Kādi ir trīs galvenie aspekti, kas </a:t>
            </a:r>
            <a:r>
              <a:rPr lang="lv-LV" err="1"/>
              <a:t>Lūisa</a:t>
            </a:r>
            <a:r>
              <a:rPr lang="lv-LV"/>
              <a:t> un Tolkīna attiecībās spēlēja būtisku lomu?  </a:t>
            </a:r>
          </a:p>
          <a:p>
            <a:endParaRPr lang="lv-LV"/>
          </a:p>
          <a:p>
            <a:r>
              <a:rPr lang="lv-LV"/>
              <a:t>2. Vai Tev ir kāda personīga pieredze par aizspriedumu sabrukšanu vai mazināšanos, iepazīstoties tuvāk ar kādu cilvēku?  </a:t>
            </a:r>
          </a:p>
          <a:p>
            <a:endParaRPr lang="lv-LV"/>
          </a:p>
          <a:p>
            <a:r>
              <a:rPr lang="lv-LV"/>
              <a:t>3. Kādas ir Tev dziļi nozīmīgas nodarbošanās? Vai tavi draugi iesaistās vai ir ieinteresēti tajās?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3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lv-LV" sz="3800" dirty="0"/>
              <a:t>3. aktivitāte. Kāda saruna draugu starpā. Gadījuma analīze.</a:t>
            </a:r>
            <a:br>
              <a:rPr lang="lv-LV" sz="3800" dirty="0"/>
            </a:br>
            <a:r>
              <a:rPr lang="lv-LV" sz="2200" i="1" dirty="0"/>
              <a:t>(no Eiropas kultūrā pazīstama teksta Jāņa evaņģēlija)</a:t>
            </a:r>
          </a:p>
        </p:txBody>
      </p:sp>
      <p:pic>
        <p:nvPicPr>
          <p:cNvPr id="5" name="Picture 4" descr="A painting of a person and person&#10;&#10;Description automatically generated">
            <a:extLst>
              <a:ext uri="{FF2B5EF4-FFF2-40B4-BE49-F238E27FC236}">
                <a16:creationId xmlns:a16="http://schemas.microsoft.com/office/drawing/2014/main" id="{5E65F89E-65C2-2C7E-099C-E03FDE86E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lv-LV" sz="1900"/>
              <a:t>“Nākamajā dienā Jēzus gribēja doties uz Galileju. Viņš atrada Filipu un sacīja viņam: «Seko man»! Bet Filips bija no Betsaidas, Andreja un Pētera pilsētas. Filips sastapa Natanaēlu un viņam sacīja: </a:t>
            </a:r>
          </a:p>
          <a:p>
            <a:r>
              <a:rPr lang="lv-LV" sz="1900"/>
              <a:t>(1) </a:t>
            </a:r>
            <a:r>
              <a:rPr lang="lv-LV" sz="1900" u="sng"/>
              <a:t>Mēs esam atraduši </a:t>
            </a:r>
            <a:r>
              <a:rPr lang="lv-LV" sz="1900"/>
              <a:t>to, par kuru Mozus rakstījis savā bauslībā un rakstījuši pravieši - </a:t>
            </a:r>
            <a:r>
              <a:rPr lang="lv-LV" sz="1900" u="sng"/>
              <a:t>Jēzu, Jāzepa dēlu no Nācaretes</a:t>
            </a:r>
            <a:r>
              <a:rPr lang="lv-LV" sz="1900"/>
              <a:t>. </a:t>
            </a:r>
          </a:p>
          <a:p>
            <a:r>
              <a:rPr lang="lv-LV" sz="1900"/>
              <a:t>Bet Natanaēls viņam jautāja: (2) </a:t>
            </a:r>
            <a:r>
              <a:rPr lang="lv-LV" sz="1900" u="sng"/>
              <a:t>Vai no Nācaretes var būt kas labs</a:t>
            </a:r>
            <a:r>
              <a:rPr lang="lv-LV" sz="1900"/>
              <a:t>?</a:t>
            </a:r>
          </a:p>
          <a:p>
            <a:r>
              <a:rPr lang="lv-LV" sz="1900"/>
              <a:t>Filips viņam atbildēja: (3) </a:t>
            </a:r>
            <a:r>
              <a:rPr lang="lv-LV" sz="1900" u="sng"/>
              <a:t>Nāc un paskaties</a:t>
            </a:r>
            <a:r>
              <a:rPr lang="lv-LV" sz="1900"/>
              <a:t>!» </a:t>
            </a:r>
          </a:p>
          <a:p>
            <a:pPr marL="0" indent="0">
              <a:buNone/>
            </a:pPr>
            <a:r>
              <a:rPr lang="lv-LV" sz="1900" i="1"/>
              <a:t>(Jāņa ev. 1, 43-46)</a:t>
            </a:r>
          </a:p>
        </p:txBody>
      </p:sp>
    </p:spTree>
    <p:extLst>
      <p:ext uri="{BB962C8B-B14F-4D97-AF65-F5344CB8AC3E}">
        <p14:creationId xmlns:p14="http://schemas.microsoft.com/office/powerpoint/2010/main" val="163790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B4A4007A-76EB-5574-6B82-4B2552AF2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18654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37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38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9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B34B74-D830-BE35-1652-E83B5411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21" y="180504"/>
            <a:ext cx="4977976" cy="1234799"/>
          </a:xfrm>
        </p:spPr>
        <p:txBody>
          <a:bodyPr anchor="b">
            <a:normAutofit/>
          </a:bodyPr>
          <a:lstStyle/>
          <a:p>
            <a:r>
              <a:rPr lang="lv-LV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Jautājumi situācijas analīzei 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528BC85-ABE0-C121-BE28-B7C87AD7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536577"/>
            <a:ext cx="5817594" cy="52243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Kāds bija Filipa nolūks? Kāpēc viņš uzrunāja </a:t>
            </a:r>
            <a:r>
              <a:rPr lang="lv-LV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Natanaēlu</a:t>
            </a: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Par ko tas liecina viņu attiecībās? Par kuru draudzības veidošanās komponentu tas liecina?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Kāda bija </a:t>
            </a:r>
            <a:r>
              <a:rPr lang="lv-LV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Natanaēla</a:t>
            </a: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reakcija uz saņemto vēstījumu? Kādi šķēršļi kavēja </a:t>
            </a:r>
            <a:r>
              <a:rPr lang="lv-LV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Natanaēlu</a:t>
            </a: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noticēt Filipam? Kā reaģēt uz neticamu, bet patīkamu ziņu? Par kuru draudzības veidošanās komponentu situācija liecina? 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Kā reaģēt uz drauga neticību? Kā pārvarēt drauga šaubas? Kā palīdzēt draugam pārliecināties par vēstījuma nozīmīgumu un patiesumu (kādas metodes izmantot)? Par kuru </a:t>
            </a:r>
            <a:r>
              <a:rPr lang="lv-LV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draudzībasveidošanās</a:t>
            </a:r>
            <a:r>
              <a:rPr lang="lv-LV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komponentu liecina Filipa pieeja?</a:t>
            </a:r>
            <a:endParaRPr lang="lv-LV" sz="20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12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42983-4BE2-2062-5146-2E31E1ED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aktivitāte. Draudzības trūkuma riski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161C-2323-6948-44BF-C3D73F722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0583" y="2403499"/>
            <a:ext cx="5093217" cy="1302952"/>
          </a:xfrm>
        </p:spPr>
        <p:txBody>
          <a:bodyPr/>
          <a:lstStyle/>
          <a:p>
            <a:pPr marL="0" indent="0" defTabSz="896112">
              <a:spcBef>
                <a:spcPts val="980"/>
              </a:spcBef>
              <a:buNone/>
            </a:pP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Kādas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emocijas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varētu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būt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cilvēkam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kuram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trūkst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draugu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</a:rPr>
              <a:t>? </a:t>
            </a:r>
            <a:endParaRPr lang="lv-LV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297172-559B-BED0-A7DC-EFF8EDBE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66470"/>
            <a:ext cx="5093217" cy="4277116"/>
          </a:xfrm>
        </p:spPr>
        <p:txBody>
          <a:bodyPr/>
          <a:lstStyle/>
          <a:p>
            <a:pPr marL="0" indent="0" defTabSz="896112">
              <a:spcBef>
                <a:spcPts val="980"/>
              </a:spcBef>
              <a:buNone/>
            </a:pPr>
            <a:r>
              <a:rPr lang="lv-LV" sz="27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Cilvēkam var trūkt draugu, ja: </a:t>
            </a:r>
          </a:p>
          <a:p>
            <a:pPr marL="224028" indent="-224028" defTabSz="896112">
              <a:spcBef>
                <a:spcPts val="980"/>
              </a:spcBef>
            </a:pPr>
            <a:r>
              <a:rPr lang="lv-LV" sz="27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izolē sevi no citiem (individuālisms) </a:t>
            </a:r>
          </a:p>
          <a:p>
            <a:pPr marL="224028" indent="-224028" defTabSz="896112">
              <a:spcBef>
                <a:spcPts val="980"/>
              </a:spcBef>
            </a:pPr>
            <a:r>
              <a:rPr lang="lv-LV" sz="27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 paviršs attiecībās ar citiem (daudz it kā paziņu, bet trūkst īsta drauga)</a:t>
            </a:r>
          </a:p>
          <a:p>
            <a:pPr marL="224028" indent="-224028" defTabSz="896112">
              <a:spcBef>
                <a:spcPts val="980"/>
              </a:spcBef>
            </a:pPr>
            <a:r>
              <a:rPr lang="lv-LV" sz="2744" dirty="0"/>
              <a:t>…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66372-40D0-D2C7-C18E-DB2F0B314366}"/>
              </a:ext>
            </a:extLst>
          </p:cNvPr>
          <p:cNvSpPr txBox="1"/>
          <p:nvPr/>
        </p:nvSpPr>
        <p:spPr>
          <a:xfrm>
            <a:off x="6260583" y="4556283"/>
            <a:ext cx="4946582" cy="1359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6112">
              <a:spcAft>
                <a:spcPts val="600"/>
              </a:spcAft>
            </a:pPr>
            <a:r>
              <a:rPr lang="lv-LV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ādi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būtu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praktiskie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padomi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kā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iziet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vientulības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veidot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jaunu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744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draudzību</a:t>
            </a:r>
            <a:r>
              <a:rPr lang="en-GB" sz="2744" kern="1200" dirty="0">
                <a:solidFill>
                  <a:schemeClr val="accent2">
                    <a:lumMod val="50000"/>
                  </a:schemeClr>
                </a:solidFill>
              </a:rPr>
              <a:t>? 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Props1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5CF03A-E4AC-4B7C-828A-B004DBF1D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F6E863-549E-4B8A-AB5C-B50BE4193B78}">
  <ds:schemaRefs>
    <ds:schemaRef ds:uri="http://purl.org/dc/dcmitype/"/>
    <ds:schemaRef ds:uri="bcd8bb90-b1cb-4fe5-8892-66ea2dba031d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42849b6b-6ccc-423c-92da-67f4062e206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809</Words>
  <Application>Microsoft Office PowerPoint</Application>
  <PresentationFormat>Platekrāna</PresentationFormat>
  <Paragraphs>66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dizains</vt:lpstr>
      <vt:lpstr>12. klase 2. modulis: Plaukstošas attiecības Tēma: Ar ko es gribētu būt? (Sevis izvēlētās attiecības) 1. nodarbība: Draudzība</vt:lpstr>
      <vt:lpstr>Kāpēc cilvēkam tik daudz baltuma acīs (ap acu zīlītēm)? </vt:lpstr>
      <vt:lpstr>1. aktivitāte. Kas ir īsts draugs? </vt:lpstr>
      <vt:lpstr>Džons Ronalds Rūels Tolkīns  (Tolkien, 1892-1973)  </vt:lpstr>
      <vt:lpstr>Klaivs Steiplss Lūiss  (Lewis, 1898 -1963)</vt:lpstr>
      <vt:lpstr>2. aktivitāte.  Stāsts par Lūisa un Tolkīna draudzību</vt:lpstr>
      <vt:lpstr>3. aktivitāte. Kāda saruna draugu starpā. Gadījuma analīze. (no Eiropas kultūrā pazīstama teksta Jāņa evaņģēlija)</vt:lpstr>
      <vt:lpstr>Jautājumi situācijas analīzei </vt:lpstr>
      <vt:lpstr>4. aktivitāte. Draudzības trūkuma riski </vt:lpstr>
      <vt:lpstr>Refleksijas materiāli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4</cp:revision>
  <dcterms:created xsi:type="dcterms:W3CDTF">2021-06-29T10:55:51Z</dcterms:created>
  <dcterms:modified xsi:type="dcterms:W3CDTF">2023-10-27T07:21:59Z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