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5" r:id="rId4"/>
    <p:sldMasterId id="2147483648" r:id="rId5"/>
  </p:sldMasterIdLst>
  <p:sldIdLst>
    <p:sldId id="256" r:id="rId6"/>
    <p:sldId id="262" r:id="rId7"/>
    <p:sldId id="263" r:id="rId8"/>
    <p:sldId id="260" r:id="rId9"/>
    <p:sldId id="257" r:id="rId10"/>
    <p:sldId id="264" r:id="rId11"/>
    <p:sldId id="266" r:id="rId12"/>
    <p:sldId id="265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EE43C-E312-4113-9445-38453CEEFB3D}" v="2" dt="2023-10-27T07:24:15.508"/>
    <p1510:client id="{C9AFE048-0A8C-4B50-B845-9F4C0A1588F3}" v="6" dt="2023-10-17T21:13:45.925"/>
    <p1510:client id="{E2EFE698-334B-4597-93A5-B47510CA9B42}" v="149" dt="2023-10-06T14:51:53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ita Elksne" userId="S::ge18002@edu.lu.lv::b99ef440-e145-4e76-b315-0c8517c1cf25" providerId="AD" clId="Web-{CB33B1B0-39B9-487C-AA62-0D94E49CD4A3}"/>
    <pc:docChg chg="modSld">
      <pc:chgData name="Gunita Elksne" userId="S::ge18002@edu.lu.lv::b99ef440-e145-4e76-b315-0c8517c1cf25" providerId="AD" clId="Web-{CB33B1B0-39B9-487C-AA62-0D94E49CD4A3}" dt="2023-06-09T09:22:06.961" v="1" actId="20577"/>
      <pc:docMkLst>
        <pc:docMk/>
      </pc:docMkLst>
      <pc:sldChg chg="modSp">
        <pc:chgData name="Gunita Elksne" userId="S::ge18002@edu.lu.lv::b99ef440-e145-4e76-b315-0c8517c1cf25" providerId="AD" clId="Web-{CB33B1B0-39B9-487C-AA62-0D94E49CD4A3}" dt="2023-06-09T09:22:06.961" v="1" actId="20577"/>
        <pc:sldMkLst>
          <pc:docMk/>
          <pc:sldMk cId="2979626181" sldId="266"/>
        </pc:sldMkLst>
        <pc:spChg chg="mod">
          <ac:chgData name="Gunita Elksne" userId="S::ge18002@edu.lu.lv::b99ef440-e145-4e76-b315-0c8517c1cf25" providerId="AD" clId="Web-{CB33B1B0-39B9-487C-AA62-0D94E49CD4A3}" dt="2023-06-09T09:22:06.961" v="1" actId="20577"/>
          <ac:spMkLst>
            <pc:docMk/>
            <pc:sldMk cId="2979626181" sldId="266"/>
            <ac:spMk id="7" creationId="{C9ABFD60-3242-CC0A-09BF-B6F78AE2E89D}"/>
          </ac:spMkLst>
        </pc:spChg>
      </pc:sldChg>
    </pc:docChg>
  </pc:docChgLst>
  <pc:docChgLst>
    <pc:chgData name="Manuels Hoakins Fernandess-Gonsaless" userId="S::mf08052@edu.lu.lv::90e28fec-564e-43b0-9c13-1b12e1cad7dc" providerId="AD" clId="Web-{8A8EE43C-E312-4113-9445-38453CEEFB3D}"/>
    <pc:docChg chg="modSld">
      <pc:chgData name="Manuels Hoakins Fernandess-Gonsaless" userId="S::mf08052@edu.lu.lv::90e28fec-564e-43b0-9c13-1b12e1cad7dc" providerId="AD" clId="Web-{8A8EE43C-E312-4113-9445-38453CEEFB3D}" dt="2023-10-27T07:24:15.508" v="1" actId="20577"/>
      <pc:docMkLst>
        <pc:docMk/>
      </pc:docMkLst>
      <pc:sldChg chg="modSp">
        <pc:chgData name="Manuels Hoakins Fernandess-Gonsaless" userId="S::mf08052@edu.lu.lv::90e28fec-564e-43b0-9c13-1b12e1cad7dc" providerId="AD" clId="Web-{8A8EE43C-E312-4113-9445-38453CEEFB3D}" dt="2023-10-27T07:24:15.508" v="1" actId="20577"/>
        <pc:sldMkLst>
          <pc:docMk/>
          <pc:sldMk cId="2592969653" sldId="256"/>
        </pc:sldMkLst>
        <pc:spChg chg="mod">
          <ac:chgData name="Manuels Hoakins Fernandess-Gonsaless" userId="S::mf08052@edu.lu.lv::90e28fec-564e-43b0-9c13-1b12e1cad7dc" providerId="AD" clId="Web-{8A8EE43C-E312-4113-9445-38453CEEFB3D}" dt="2023-10-27T07:24:15.508" v="1" actId="20577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  <pc:docChgLst>
    <pc:chgData name="Andrejs Mūrnieks" userId="S::murnieks@edu.lu.lv::3e8de971-bca6-4a40-98d7-345a6aeb0e19" providerId="AD" clId="Web-{2FDE8FE9-E0AA-45DB-8849-828F131B9CEC}"/>
    <pc:docChg chg="modSld">
      <pc:chgData name="Andrejs Mūrnieks" userId="S::murnieks@edu.lu.lv::3e8de971-bca6-4a40-98d7-345a6aeb0e19" providerId="AD" clId="Web-{2FDE8FE9-E0AA-45DB-8849-828F131B9CEC}" dt="2023-03-28T15:14:52.444" v="134" actId="14100"/>
      <pc:docMkLst>
        <pc:docMk/>
      </pc:docMkLst>
      <pc:sldChg chg="modSp">
        <pc:chgData name="Andrejs Mūrnieks" userId="S::murnieks@edu.lu.lv::3e8de971-bca6-4a40-98d7-345a6aeb0e19" providerId="AD" clId="Web-{2FDE8FE9-E0AA-45DB-8849-828F131B9CEC}" dt="2023-03-28T15:14:52.444" v="134" actId="14100"/>
        <pc:sldMkLst>
          <pc:docMk/>
          <pc:sldMk cId="3337833192" sldId="260"/>
        </pc:sldMkLst>
        <pc:spChg chg="mod">
          <ac:chgData name="Andrejs Mūrnieks" userId="S::murnieks@edu.lu.lv::3e8de971-bca6-4a40-98d7-345a6aeb0e19" providerId="AD" clId="Web-{2FDE8FE9-E0AA-45DB-8849-828F131B9CEC}" dt="2023-03-28T15:14:52.444" v="134" actId="14100"/>
          <ac:spMkLst>
            <pc:docMk/>
            <pc:sldMk cId="3337833192" sldId="260"/>
            <ac:spMk id="2" creationId="{69D61F11-E605-B252-7740-84E20A2BF016}"/>
          </ac:spMkLst>
        </pc:spChg>
        <pc:spChg chg="mod">
          <ac:chgData name="Andrejs Mūrnieks" userId="S::murnieks@edu.lu.lv::3e8de971-bca6-4a40-98d7-345a6aeb0e19" providerId="AD" clId="Web-{2FDE8FE9-E0AA-45DB-8849-828F131B9CEC}" dt="2023-03-28T15:10:06.142" v="64" actId="1076"/>
          <ac:spMkLst>
            <pc:docMk/>
            <pc:sldMk cId="3337833192" sldId="260"/>
            <ac:spMk id="3" creationId="{E3C086C0-F881-0EE5-969D-3A277CBEA3D5}"/>
          </ac:spMkLst>
        </pc:spChg>
        <pc:picChg chg="mod">
          <ac:chgData name="Andrejs Mūrnieks" userId="S::murnieks@edu.lu.lv::3e8de971-bca6-4a40-98d7-345a6aeb0e19" providerId="AD" clId="Web-{2FDE8FE9-E0AA-45DB-8849-828F131B9CEC}" dt="2023-03-28T15:10:03.314" v="63" actId="1076"/>
          <ac:picMkLst>
            <pc:docMk/>
            <pc:sldMk cId="3337833192" sldId="260"/>
            <ac:picMk id="14341" creationId="{23B9A0A5-809E-8F67-753C-E398432F61A0}"/>
          </ac:picMkLst>
        </pc:picChg>
      </pc:sldChg>
      <pc:sldChg chg="modSp">
        <pc:chgData name="Andrejs Mūrnieks" userId="S::murnieks@edu.lu.lv::3e8de971-bca6-4a40-98d7-345a6aeb0e19" providerId="AD" clId="Web-{2FDE8FE9-E0AA-45DB-8849-828F131B9CEC}" dt="2023-03-28T15:13:53.349" v="130" actId="14100"/>
        <pc:sldMkLst>
          <pc:docMk/>
          <pc:sldMk cId="181932660" sldId="263"/>
        </pc:sldMkLst>
        <pc:spChg chg="mod">
          <ac:chgData name="Andrejs Mūrnieks" userId="S::murnieks@edu.lu.lv::3e8de971-bca6-4a40-98d7-345a6aeb0e19" providerId="AD" clId="Web-{2FDE8FE9-E0AA-45DB-8849-828F131B9CEC}" dt="2023-03-28T15:13:24.083" v="125" actId="1076"/>
          <ac:spMkLst>
            <pc:docMk/>
            <pc:sldMk cId="181932660" sldId="263"/>
            <ac:spMk id="2" creationId="{2833C1DF-589E-318F-0304-E08D566C8B41}"/>
          </ac:spMkLst>
        </pc:spChg>
        <pc:spChg chg="mod">
          <ac:chgData name="Andrejs Mūrnieks" userId="S::murnieks@edu.lu.lv::3e8de971-bca6-4a40-98d7-345a6aeb0e19" providerId="AD" clId="Web-{2FDE8FE9-E0AA-45DB-8849-828F131B9CEC}" dt="2023-03-28T15:13:53.349" v="130" actId="14100"/>
          <ac:spMkLst>
            <pc:docMk/>
            <pc:sldMk cId="181932660" sldId="263"/>
            <ac:spMk id="3" creationId="{3D25A01F-BF63-E5B1-0B62-3DFE97FA9D70}"/>
          </ac:spMkLst>
        </pc:spChg>
      </pc:sldChg>
    </pc:docChg>
  </pc:docChgLst>
  <pc:docChgLst>
    <pc:chgData name="Manuels Hoakins Fernandess-Gonsaless" userId="90e28fec-564e-43b0-9c13-1b12e1cad7dc" providerId="ADAL" clId="{E2EFE698-334B-4597-93A5-B47510CA9B42}"/>
    <pc:docChg chg="undo redo custSel modSld">
      <pc:chgData name="Manuels Hoakins Fernandess-Gonsaless" userId="90e28fec-564e-43b0-9c13-1b12e1cad7dc" providerId="ADAL" clId="{E2EFE698-334B-4597-93A5-B47510CA9B42}" dt="2023-10-06T14:52:13.992" v="390" actId="1076"/>
      <pc:docMkLst>
        <pc:docMk/>
      </pc:docMkLst>
      <pc:sldChg chg="modAnim">
        <pc:chgData name="Manuels Hoakins Fernandess-Gonsaless" userId="90e28fec-564e-43b0-9c13-1b12e1cad7dc" providerId="ADAL" clId="{E2EFE698-334B-4597-93A5-B47510CA9B42}" dt="2023-10-06T09:42:39.977" v="1"/>
        <pc:sldMkLst>
          <pc:docMk/>
          <pc:sldMk cId="3337833192" sldId="260"/>
        </pc:sldMkLst>
      </pc:sldChg>
      <pc:sldChg chg="addSp modSp mod">
        <pc:chgData name="Manuels Hoakins Fernandess-Gonsaless" userId="90e28fec-564e-43b0-9c13-1b12e1cad7dc" providerId="ADAL" clId="{E2EFE698-334B-4597-93A5-B47510CA9B42}" dt="2023-10-06T09:53:00.112" v="275" actId="1076"/>
        <pc:sldMkLst>
          <pc:docMk/>
          <pc:sldMk cId="784462369" sldId="265"/>
        </pc:sldMkLst>
        <pc:spChg chg="add mod">
          <ac:chgData name="Manuels Hoakins Fernandess-Gonsaless" userId="90e28fec-564e-43b0-9c13-1b12e1cad7dc" providerId="ADAL" clId="{E2EFE698-334B-4597-93A5-B47510CA9B42}" dt="2023-10-06T09:51:16.961" v="218" actId="1076"/>
          <ac:spMkLst>
            <pc:docMk/>
            <pc:sldMk cId="784462369" sldId="265"/>
            <ac:spMk id="3" creationId="{F766E645-B37D-66B6-138D-CBDF7BEF5068}"/>
          </ac:spMkLst>
        </pc:spChg>
        <pc:picChg chg="mod">
          <ac:chgData name="Manuels Hoakins Fernandess-Gonsaless" userId="90e28fec-564e-43b0-9c13-1b12e1cad7dc" providerId="ADAL" clId="{E2EFE698-334B-4597-93A5-B47510CA9B42}" dt="2023-10-06T09:53:00.112" v="275" actId="1076"/>
          <ac:picMkLst>
            <pc:docMk/>
            <pc:sldMk cId="784462369" sldId="265"/>
            <ac:picMk id="3074" creationId="{D30E25F5-4FF1-F5D6-AA9D-D08C6D218911}"/>
          </ac:picMkLst>
        </pc:picChg>
      </pc:sldChg>
      <pc:sldChg chg="addSp delSp modSp mod">
        <pc:chgData name="Manuels Hoakins Fernandess-Gonsaless" userId="90e28fec-564e-43b0-9c13-1b12e1cad7dc" providerId="ADAL" clId="{E2EFE698-334B-4597-93A5-B47510CA9B42}" dt="2023-10-06T14:52:13.992" v="390" actId="1076"/>
        <pc:sldMkLst>
          <pc:docMk/>
          <pc:sldMk cId="2979626181" sldId="266"/>
        </pc:sldMkLst>
        <pc:spChg chg="add mod">
          <ac:chgData name="Manuels Hoakins Fernandess-Gonsaless" userId="90e28fec-564e-43b0-9c13-1b12e1cad7dc" providerId="ADAL" clId="{E2EFE698-334B-4597-93A5-B47510CA9B42}" dt="2023-10-06T14:51:53.042" v="387" actId="20578"/>
          <ac:spMkLst>
            <pc:docMk/>
            <pc:sldMk cId="2979626181" sldId="266"/>
            <ac:spMk id="3" creationId="{C4F396F8-D0BB-A079-FA53-A24CF61D9316}"/>
          </ac:spMkLst>
        </pc:spChg>
        <pc:spChg chg="add mod">
          <ac:chgData name="Manuels Hoakins Fernandess-Gonsaless" userId="90e28fec-564e-43b0-9c13-1b12e1cad7dc" providerId="ADAL" clId="{E2EFE698-334B-4597-93A5-B47510CA9B42}" dt="2023-10-06T09:46:54.739" v="125" actId="1076"/>
          <ac:spMkLst>
            <pc:docMk/>
            <pc:sldMk cId="2979626181" sldId="266"/>
            <ac:spMk id="4" creationId="{C8CA0611-B18B-13A7-1432-23D8304E0A33}"/>
          </ac:spMkLst>
        </pc:spChg>
        <pc:spChg chg="add mod">
          <ac:chgData name="Manuels Hoakins Fernandess-Gonsaless" userId="90e28fec-564e-43b0-9c13-1b12e1cad7dc" providerId="ADAL" clId="{E2EFE698-334B-4597-93A5-B47510CA9B42}" dt="2023-10-06T14:50:54.802" v="375" actId="1035"/>
          <ac:spMkLst>
            <pc:docMk/>
            <pc:sldMk cId="2979626181" sldId="266"/>
            <ac:spMk id="5" creationId="{14BBD2A5-BDA1-3BC5-C939-5365F6011A48}"/>
          </ac:spMkLst>
        </pc:spChg>
        <pc:spChg chg="add del mod">
          <ac:chgData name="Manuels Hoakins Fernandess-Gonsaless" userId="90e28fec-564e-43b0-9c13-1b12e1cad7dc" providerId="ADAL" clId="{E2EFE698-334B-4597-93A5-B47510CA9B42}" dt="2023-10-06T09:48:51.783" v="154" actId="478"/>
          <ac:spMkLst>
            <pc:docMk/>
            <pc:sldMk cId="2979626181" sldId="266"/>
            <ac:spMk id="6" creationId="{F66EB817-9C1D-E3F9-01EF-8A816886DE3F}"/>
          </ac:spMkLst>
        </pc:spChg>
        <pc:spChg chg="mod">
          <ac:chgData name="Manuels Hoakins Fernandess-Gonsaless" userId="90e28fec-564e-43b0-9c13-1b12e1cad7dc" providerId="ADAL" clId="{E2EFE698-334B-4597-93A5-B47510CA9B42}" dt="2023-10-06T09:45:04.448" v="102" actId="1037"/>
          <ac:spMkLst>
            <pc:docMk/>
            <pc:sldMk cId="2979626181" sldId="266"/>
            <ac:spMk id="7" creationId="{C9ABFD60-3242-CC0A-09BF-B6F78AE2E89D}"/>
          </ac:spMkLst>
        </pc:spChg>
        <pc:spChg chg="add mod">
          <ac:chgData name="Manuels Hoakins Fernandess-Gonsaless" userId="90e28fec-564e-43b0-9c13-1b12e1cad7dc" providerId="ADAL" clId="{E2EFE698-334B-4597-93A5-B47510CA9B42}" dt="2023-10-06T14:52:07.250" v="389" actId="1076"/>
          <ac:spMkLst>
            <pc:docMk/>
            <pc:sldMk cId="2979626181" sldId="266"/>
            <ac:spMk id="8" creationId="{3FA52E99-074F-4058-257D-9FB6A3770D89}"/>
          </ac:spMkLst>
        </pc:spChg>
        <pc:spChg chg="add mod">
          <ac:chgData name="Manuels Hoakins Fernandess-Gonsaless" userId="90e28fec-564e-43b0-9c13-1b12e1cad7dc" providerId="ADAL" clId="{E2EFE698-334B-4597-93A5-B47510CA9B42}" dt="2023-10-06T14:51:19.457" v="378" actId="1076"/>
          <ac:spMkLst>
            <pc:docMk/>
            <pc:sldMk cId="2979626181" sldId="266"/>
            <ac:spMk id="9" creationId="{AF6A6737-714B-79CB-D19E-56D07F2D912A}"/>
          </ac:spMkLst>
        </pc:spChg>
        <pc:spChg chg="add mod">
          <ac:chgData name="Manuels Hoakins Fernandess-Gonsaless" userId="90e28fec-564e-43b0-9c13-1b12e1cad7dc" providerId="ADAL" clId="{E2EFE698-334B-4597-93A5-B47510CA9B42}" dt="2023-10-06T09:47:56.319" v="142" actId="20577"/>
          <ac:spMkLst>
            <pc:docMk/>
            <pc:sldMk cId="2979626181" sldId="266"/>
            <ac:spMk id="15" creationId="{F28B9C43-6525-B57E-9EEF-D7B78496D30F}"/>
          </ac:spMkLst>
        </pc:spChg>
        <pc:spChg chg="add del mod">
          <ac:chgData name="Manuels Hoakins Fernandess-Gonsaless" userId="90e28fec-564e-43b0-9c13-1b12e1cad7dc" providerId="ADAL" clId="{E2EFE698-334B-4597-93A5-B47510CA9B42}" dt="2023-10-06T12:27:26.701" v="277" actId="478"/>
          <ac:spMkLst>
            <pc:docMk/>
            <pc:sldMk cId="2979626181" sldId="266"/>
            <ac:spMk id="17" creationId="{E5391F45-F4CE-8B1F-6D9D-4614CEBF7C5B}"/>
          </ac:spMkLst>
        </pc:spChg>
        <pc:spChg chg="add mod">
          <ac:chgData name="Manuels Hoakins Fernandess-Gonsaless" userId="90e28fec-564e-43b0-9c13-1b12e1cad7dc" providerId="ADAL" clId="{E2EFE698-334B-4597-93A5-B47510CA9B42}" dt="2023-10-06T14:52:13.992" v="390" actId="1076"/>
          <ac:spMkLst>
            <pc:docMk/>
            <pc:sldMk cId="2979626181" sldId="266"/>
            <ac:spMk id="18" creationId="{019C0741-B73B-BE7D-74BA-0E83B132D578}"/>
          </ac:spMkLst>
        </pc:spChg>
        <pc:spChg chg="mod">
          <ac:chgData name="Manuels Hoakins Fernandess-Gonsaless" userId="90e28fec-564e-43b0-9c13-1b12e1cad7dc" providerId="ADAL" clId="{E2EFE698-334B-4597-93A5-B47510CA9B42}" dt="2023-10-06T09:45:09.670" v="116" actId="1037"/>
          <ac:spMkLst>
            <pc:docMk/>
            <pc:sldMk cId="2979626181" sldId="266"/>
            <ac:spMk id="53" creationId="{85027616-6762-05EF-A41D-DD30285C1069}"/>
          </ac:spMkLst>
        </pc:spChg>
        <pc:picChg chg="del mod">
          <ac:chgData name="Manuels Hoakins Fernandess-Gonsaless" userId="90e28fec-564e-43b0-9c13-1b12e1cad7dc" providerId="ADAL" clId="{E2EFE698-334B-4597-93A5-B47510CA9B42}" dt="2023-10-06T09:48:48.370" v="153" actId="478"/>
          <ac:picMkLst>
            <pc:docMk/>
            <pc:sldMk cId="2979626181" sldId="266"/>
            <ac:picMk id="10" creationId="{55429C6B-1570-6CB8-928D-0291859F51C4}"/>
          </ac:picMkLst>
        </pc:picChg>
        <pc:picChg chg="mod">
          <ac:chgData name="Manuels Hoakins Fernandess-Gonsaless" userId="90e28fec-564e-43b0-9c13-1b12e1cad7dc" providerId="ADAL" clId="{E2EFE698-334B-4597-93A5-B47510CA9B42}" dt="2023-10-06T14:50:54.802" v="375" actId="1035"/>
          <ac:picMkLst>
            <pc:docMk/>
            <pc:sldMk cId="2979626181" sldId="266"/>
            <ac:picMk id="11" creationId="{14211751-1166-7AB1-B060-310950E13F70}"/>
          </ac:picMkLst>
        </pc:picChg>
        <pc:picChg chg="mod">
          <ac:chgData name="Manuels Hoakins Fernandess-Gonsaless" userId="90e28fec-564e-43b0-9c13-1b12e1cad7dc" providerId="ADAL" clId="{E2EFE698-334B-4597-93A5-B47510CA9B42}" dt="2023-10-06T14:51:19.457" v="378" actId="1076"/>
          <ac:picMkLst>
            <pc:docMk/>
            <pc:sldMk cId="2979626181" sldId="266"/>
            <ac:picMk id="12" creationId="{557C7853-E808-AC86-122C-A0C75C12ED76}"/>
          </ac:picMkLst>
        </pc:picChg>
        <pc:picChg chg="mod">
          <ac:chgData name="Manuels Hoakins Fernandess-Gonsaless" userId="90e28fec-564e-43b0-9c13-1b12e1cad7dc" providerId="ADAL" clId="{E2EFE698-334B-4597-93A5-B47510CA9B42}" dt="2023-10-06T14:51:26.384" v="379" actId="1076"/>
          <ac:picMkLst>
            <pc:docMk/>
            <pc:sldMk cId="2979626181" sldId="266"/>
            <ac:picMk id="13" creationId="{94D28748-4456-F938-8B7A-0E649BB1F2EB}"/>
          </ac:picMkLst>
        </pc:picChg>
        <pc:picChg chg="del mod">
          <ac:chgData name="Manuels Hoakins Fernandess-Gonsaless" userId="90e28fec-564e-43b0-9c13-1b12e1cad7dc" providerId="ADAL" clId="{E2EFE698-334B-4597-93A5-B47510CA9B42}" dt="2023-10-06T12:27:18.494" v="276" actId="478"/>
          <ac:picMkLst>
            <pc:docMk/>
            <pc:sldMk cId="2979626181" sldId="266"/>
            <ac:picMk id="14" creationId="{39091F36-5FD2-8027-228C-DE76F47E46FF}"/>
          </ac:picMkLst>
        </pc:picChg>
        <pc:picChg chg="mod">
          <ac:chgData name="Manuels Hoakins Fernandess-Gonsaless" userId="90e28fec-564e-43b0-9c13-1b12e1cad7dc" providerId="ADAL" clId="{E2EFE698-334B-4597-93A5-B47510CA9B42}" dt="2023-10-06T14:51:14.134" v="377" actId="1076"/>
          <ac:picMkLst>
            <pc:docMk/>
            <pc:sldMk cId="2979626181" sldId="266"/>
            <ac:picMk id="16" creationId="{6990AA46-B4AA-C096-7A8B-70A1FFFDA8EB}"/>
          </ac:picMkLst>
        </pc:picChg>
        <pc:picChg chg="mod">
          <ac:chgData name="Manuels Hoakins Fernandess-Gonsaless" userId="90e28fec-564e-43b0-9c13-1b12e1cad7dc" providerId="ADAL" clId="{E2EFE698-334B-4597-93A5-B47510CA9B42}" dt="2023-10-06T12:28:04.087" v="293" actId="1076"/>
          <ac:picMkLst>
            <pc:docMk/>
            <pc:sldMk cId="2979626181" sldId="266"/>
            <ac:picMk id="49" creationId="{C320DE55-0FB2-4076-48A5-9E286E7D07C5}"/>
          </ac:picMkLst>
        </pc:picChg>
        <pc:picChg chg="mod">
          <ac:chgData name="Manuels Hoakins Fernandess-Gonsaless" userId="90e28fec-564e-43b0-9c13-1b12e1cad7dc" providerId="ADAL" clId="{E2EFE698-334B-4597-93A5-B47510CA9B42}" dt="2023-10-06T09:44:28.627" v="77" actId="1035"/>
          <ac:picMkLst>
            <pc:docMk/>
            <pc:sldMk cId="2979626181" sldId="266"/>
            <ac:picMk id="2050" creationId="{5FC3AE7F-EC8F-6A9E-D6EA-60229F4D15FD}"/>
          </ac:picMkLst>
        </pc:picChg>
      </pc:sldChg>
    </pc:docChg>
  </pc:docChgLst>
  <pc:docChgLst>
    <pc:chgData name="Andrejs Mūrnieks" userId="S::murnieks@edu.lu.lv::3e8de971-bca6-4a40-98d7-345a6aeb0e19" providerId="AD" clId="Web-{F61993CD-1C97-446F-87E0-265EBA228C2E}"/>
    <pc:docChg chg="modSld">
      <pc:chgData name="Andrejs Mūrnieks" userId="S::murnieks@edu.lu.lv::3e8de971-bca6-4a40-98d7-345a6aeb0e19" providerId="AD" clId="Web-{F61993CD-1C97-446F-87E0-265EBA228C2E}" dt="2023-03-28T20:46:51.703" v="21" actId="20577"/>
      <pc:docMkLst>
        <pc:docMk/>
      </pc:docMkLst>
      <pc:sldChg chg="addSp modSp mod setBg">
        <pc:chgData name="Andrejs Mūrnieks" userId="S::murnieks@edu.lu.lv::3e8de971-bca6-4a40-98d7-345a6aeb0e19" providerId="AD" clId="Web-{F61993CD-1C97-446F-87E0-265EBA228C2E}" dt="2023-03-28T20:46:51.703" v="21" actId="20577"/>
        <pc:sldMkLst>
          <pc:docMk/>
          <pc:sldMk cId="3337833192" sldId="260"/>
        </pc:sldMkLst>
        <pc:spChg chg="mod">
          <ac:chgData name="Andrejs Mūrnieks" userId="S::murnieks@edu.lu.lv::3e8de971-bca6-4a40-98d7-345a6aeb0e19" providerId="AD" clId="Web-{F61993CD-1C97-446F-87E0-265EBA228C2E}" dt="2023-03-28T20:46:51.703" v="21" actId="20577"/>
          <ac:spMkLst>
            <pc:docMk/>
            <pc:sldMk cId="3337833192" sldId="260"/>
            <ac:spMk id="2" creationId="{69D61F11-E605-B252-7740-84E20A2BF016}"/>
          </ac:spMkLst>
        </pc:spChg>
        <pc:spChg chg="mod">
          <ac:chgData name="Andrejs Mūrnieks" userId="S::murnieks@edu.lu.lv::3e8de971-bca6-4a40-98d7-345a6aeb0e19" providerId="AD" clId="Web-{F61993CD-1C97-446F-87E0-265EBA228C2E}" dt="2023-03-28T20:45:58.561" v="15" actId="1076"/>
          <ac:spMkLst>
            <pc:docMk/>
            <pc:sldMk cId="3337833192" sldId="260"/>
            <ac:spMk id="3" creationId="{E3C086C0-F881-0EE5-969D-3A277CBEA3D5}"/>
          </ac:spMkLst>
        </pc:spChg>
        <pc:spChg chg="mod">
          <ac:chgData name="Andrejs Mūrnieks" userId="S::murnieks@edu.lu.lv::3e8de971-bca6-4a40-98d7-345a6aeb0e19" providerId="AD" clId="Web-{F61993CD-1C97-446F-87E0-265EBA228C2E}" dt="2023-03-28T20:44:42.730" v="2"/>
          <ac:spMkLst>
            <pc:docMk/>
            <pc:sldMk cId="3337833192" sldId="260"/>
            <ac:spMk id="14338" creationId="{D25A4BC4-30FC-9000-E19D-51565462FFAE}"/>
          </ac:spMkLst>
        </pc:spChg>
        <pc:spChg chg="mod">
          <ac:chgData name="Andrejs Mūrnieks" userId="S::murnieks@edu.lu.lv::3e8de971-bca6-4a40-98d7-345a6aeb0e19" providerId="AD" clId="Web-{F61993CD-1C97-446F-87E0-265EBA228C2E}" dt="2023-03-28T20:44:42.730" v="2"/>
          <ac:spMkLst>
            <pc:docMk/>
            <pc:sldMk cId="3337833192" sldId="260"/>
            <ac:spMk id="14340" creationId="{352CA0E9-44C0-905A-CBF1-D798744A8704}"/>
          </ac:spMkLst>
        </pc:spChg>
        <pc:spChg chg="add">
          <ac:chgData name="Andrejs Mūrnieks" userId="S::murnieks@edu.lu.lv::3e8de971-bca6-4a40-98d7-345a6aeb0e19" providerId="AD" clId="Web-{F61993CD-1C97-446F-87E0-265EBA228C2E}" dt="2023-03-28T20:44:42.730" v="2"/>
          <ac:spMkLst>
            <pc:docMk/>
            <pc:sldMk cId="3337833192" sldId="260"/>
            <ac:spMk id="14346" creationId="{7301F447-EEF7-48F5-AF73-7566EE7F64AD}"/>
          </ac:spMkLst>
        </pc:spChg>
        <pc:spChg chg="add">
          <ac:chgData name="Andrejs Mūrnieks" userId="S::murnieks@edu.lu.lv::3e8de971-bca6-4a40-98d7-345a6aeb0e19" providerId="AD" clId="Web-{F61993CD-1C97-446F-87E0-265EBA228C2E}" dt="2023-03-28T20:44:42.730" v="2"/>
          <ac:spMkLst>
            <pc:docMk/>
            <pc:sldMk cId="3337833192" sldId="260"/>
            <ac:spMk id="14348" creationId="{F7117410-A2A4-4085-9ADC-46744551DBDE}"/>
          </ac:spMkLst>
        </pc:spChg>
        <pc:spChg chg="add">
          <ac:chgData name="Andrejs Mūrnieks" userId="S::murnieks@edu.lu.lv::3e8de971-bca6-4a40-98d7-345a6aeb0e19" providerId="AD" clId="Web-{F61993CD-1C97-446F-87E0-265EBA228C2E}" dt="2023-03-28T20:44:42.730" v="2"/>
          <ac:spMkLst>
            <pc:docMk/>
            <pc:sldMk cId="3337833192" sldId="260"/>
            <ac:spMk id="14350" creationId="{99F74EB5-E547-4FB4-95F5-BCC788F3C4A0}"/>
          </ac:spMkLst>
        </pc:spChg>
        <pc:picChg chg="mod">
          <ac:chgData name="Andrejs Mūrnieks" userId="S::murnieks@edu.lu.lv::3e8de971-bca6-4a40-98d7-345a6aeb0e19" providerId="AD" clId="Web-{F61993CD-1C97-446F-87E0-265EBA228C2E}" dt="2023-03-28T20:46:09.030" v="17" actId="1076"/>
          <ac:picMkLst>
            <pc:docMk/>
            <pc:sldMk cId="3337833192" sldId="260"/>
            <ac:picMk id="14341" creationId="{23B9A0A5-809E-8F67-753C-E398432F61A0}"/>
          </ac:picMkLst>
        </pc:picChg>
      </pc:sldChg>
      <pc:sldChg chg="modSp">
        <pc:chgData name="Andrejs Mūrnieks" userId="S::murnieks@edu.lu.lv::3e8de971-bca6-4a40-98d7-345a6aeb0e19" providerId="AD" clId="Web-{F61993CD-1C97-446F-87E0-265EBA228C2E}" dt="2023-03-28T20:44:24.417" v="1" actId="20577"/>
        <pc:sldMkLst>
          <pc:docMk/>
          <pc:sldMk cId="181932660" sldId="263"/>
        </pc:sldMkLst>
        <pc:spChg chg="mod">
          <ac:chgData name="Andrejs Mūrnieks" userId="S::murnieks@edu.lu.lv::3e8de971-bca6-4a40-98d7-345a6aeb0e19" providerId="AD" clId="Web-{F61993CD-1C97-446F-87E0-265EBA228C2E}" dt="2023-03-28T20:44:24.417" v="1" actId="20577"/>
          <ac:spMkLst>
            <pc:docMk/>
            <pc:sldMk cId="181932660" sldId="263"/>
            <ac:spMk id="3" creationId="{3D25A01F-BF63-E5B1-0B62-3DFE97FA9D70}"/>
          </ac:spMkLst>
        </pc:spChg>
      </pc:sldChg>
    </pc:docChg>
  </pc:docChgLst>
  <pc:docChgLst>
    <pc:chgData name="Manuel Joaquin Fernandez Gonzalez" userId="90e28fec-564e-43b0-9c13-1b12e1cad7dc" providerId="ADAL" clId="{2BCF3D99-288E-4708-B603-14ED3AF44E3B}"/>
    <pc:docChg chg="undo custSel addSld delSld modSld sldOrd">
      <pc:chgData name="Manuel Joaquin Fernandez Gonzalez" userId="90e28fec-564e-43b0-9c13-1b12e1cad7dc" providerId="ADAL" clId="{2BCF3D99-288E-4708-B603-14ED3AF44E3B}" dt="2023-03-28T14:29:16.944" v="892" actId="6549"/>
      <pc:docMkLst>
        <pc:docMk/>
      </pc:docMkLst>
      <pc:sldChg chg="addSp delSp modSp mod setBg modAnim">
        <pc:chgData name="Manuel Joaquin Fernandez Gonzalez" userId="90e28fec-564e-43b0-9c13-1b12e1cad7dc" providerId="ADAL" clId="{2BCF3D99-288E-4708-B603-14ED3AF44E3B}" dt="2023-03-28T14:02:40.822" v="732" actId="1035"/>
        <pc:sldMkLst>
          <pc:docMk/>
          <pc:sldMk cId="1230155545" sldId="257"/>
        </pc:sldMkLst>
        <pc:spChg chg="mod">
          <ac:chgData name="Manuel Joaquin Fernandez Gonzalez" userId="90e28fec-564e-43b0-9c13-1b12e1cad7dc" providerId="ADAL" clId="{2BCF3D99-288E-4708-B603-14ED3AF44E3B}" dt="2023-03-28T09:12:00.439" v="415"/>
          <ac:spMkLst>
            <pc:docMk/>
            <pc:sldMk cId="1230155545" sldId="257"/>
            <ac:spMk id="2" creationId="{113EC399-75D5-46C3-9B45-FE17252B0780}"/>
          </ac:spMkLst>
        </pc:spChg>
        <pc:spChg chg="del">
          <ac:chgData name="Manuel Joaquin Fernandez Gonzalez" userId="90e28fec-564e-43b0-9c13-1b12e1cad7dc" providerId="ADAL" clId="{2BCF3D99-288E-4708-B603-14ED3AF44E3B}" dt="2023-03-28T07:55:05.548" v="44" actId="478"/>
          <ac:spMkLst>
            <pc:docMk/>
            <pc:sldMk cId="1230155545" sldId="257"/>
            <ac:spMk id="3" creationId="{6332C34D-5735-47D5-B218-A0A68ADE6AD5}"/>
          </ac:spMkLst>
        </pc:spChg>
        <pc:spChg chg="add">
          <ac:chgData name="Manuel Joaquin Fernandez Gonzalez" userId="90e28fec-564e-43b0-9c13-1b12e1cad7dc" providerId="ADAL" clId="{2BCF3D99-288E-4708-B603-14ED3AF44E3B}" dt="2023-03-28T07:55:46.720" v="46" actId="26606"/>
          <ac:spMkLst>
            <pc:docMk/>
            <pc:sldMk cId="1230155545" sldId="257"/>
            <ac:spMk id="9" creationId="{A8384FB5-9ADC-4DDC-881B-597D56F5B15D}"/>
          </ac:spMkLst>
        </pc:spChg>
        <pc:spChg chg="add">
          <ac:chgData name="Manuel Joaquin Fernandez Gonzalez" userId="90e28fec-564e-43b0-9c13-1b12e1cad7dc" providerId="ADAL" clId="{2BCF3D99-288E-4708-B603-14ED3AF44E3B}" dt="2023-03-28T07:55:46.720" v="46" actId="26606"/>
          <ac:spMkLst>
            <pc:docMk/>
            <pc:sldMk cId="1230155545" sldId="257"/>
            <ac:spMk id="11" creationId="{1199E1B1-A8C0-4FE8-A5A8-1CB41D69F857}"/>
          </ac:spMkLst>
        </pc:spChg>
        <pc:spChg chg="add">
          <ac:chgData name="Manuel Joaquin Fernandez Gonzalez" userId="90e28fec-564e-43b0-9c13-1b12e1cad7dc" providerId="ADAL" clId="{2BCF3D99-288E-4708-B603-14ED3AF44E3B}" dt="2023-03-28T07:55:46.720" v="46" actId="26606"/>
          <ac:spMkLst>
            <pc:docMk/>
            <pc:sldMk cId="1230155545" sldId="257"/>
            <ac:spMk id="13" creationId="{84A8DE83-DE75-4B41-9DB4-A7EC0B0DEC0B}"/>
          </ac:spMkLst>
        </pc:spChg>
        <pc:spChg chg="add">
          <ac:chgData name="Manuel Joaquin Fernandez Gonzalez" userId="90e28fec-564e-43b0-9c13-1b12e1cad7dc" providerId="ADAL" clId="{2BCF3D99-288E-4708-B603-14ED3AF44E3B}" dt="2023-03-28T07:55:46.720" v="46" actId="26606"/>
          <ac:spMkLst>
            <pc:docMk/>
            <pc:sldMk cId="1230155545" sldId="257"/>
            <ac:spMk id="15" creationId="{A7009A0A-BEF5-4EAC-AF15-E4F9F002E239}"/>
          </ac:spMkLst>
        </pc:spChg>
        <pc:graphicFrameChg chg="add mod modGraphic">
          <ac:chgData name="Manuel Joaquin Fernandez Gonzalez" userId="90e28fec-564e-43b0-9c13-1b12e1cad7dc" providerId="ADAL" clId="{2BCF3D99-288E-4708-B603-14ED3AF44E3B}" dt="2023-03-28T14:02:18.629" v="680" actId="403"/>
          <ac:graphicFrameMkLst>
            <pc:docMk/>
            <pc:sldMk cId="1230155545" sldId="257"/>
            <ac:graphicFrameMk id="4" creationId="{01AC2D1F-6539-39C8-2C93-F852C57359E3}"/>
          </ac:graphicFrameMkLst>
        </pc:graphicFrameChg>
        <pc:graphicFrameChg chg="add del mod modGraphic">
          <ac:chgData name="Manuel Joaquin Fernandez Gonzalez" userId="90e28fec-564e-43b0-9c13-1b12e1cad7dc" providerId="ADAL" clId="{2BCF3D99-288E-4708-B603-14ED3AF44E3B}" dt="2023-03-28T14:02:40.822" v="732" actId="1035"/>
          <ac:graphicFrameMkLst>
            <pc:docMk/>
            <pc:sldMk cId="1230155545" sldId="257"/>
            <ac:graphicFrameMk id="5" creationId="{0DA6D773-FA35-E402-B725-28C11042FAC7}"/>
          </ac:graphicFrameMkLst>
        </pc:graphicFrameChg>
      </pc:sldChg>
      <pc:sldChg chg="modSp mod">
        <pc:chgData name="Manuel Joaquin Fernandez Gonzalez" userId="90e28fec-564e-43b0-9c13-1b12e1cad7dc" providerId="ADAL" clId="{2BCF3D99-288E-4708-B603-14ED3AF44E3B}" dt="2023-03-28T13:46:42.616" v="612" actId="6549"/>
        <pc:sldMkLst>
          <pc:docMk/>
          <pc:sldMk cId="3337833192" sldId="260"/>
        </pc:sldMkLst>
        <pc:spChg chg="mod">
          <ac:chgData name="Manuel Joaquin Fernandez Gonzalez" userId="90e28fec-564e-43b0-9c13-1b12e1cad7dc" providerId="ADAL" clId="{2BCF3D99-288E-4708-B603-14ED3AF44E3B}" dt="2023-03-28T13:46:42.616" v="612" actId="6549"/>
          <ac:spMkLst>
            <pc:docMk/>
            <pc:sldMk cId="3337833192" sldId="260"/>
            <ac:spMk id="2" creationId="{69D61F11-E605-B252-7740-84E20A2BF016}"/>
          </ac:spMkLst>
        </pc:spChg>
        <pc:spChg chg="mod">
          <ac:chgData name="Manuel Joaquin Fernandez Gonzalez" userId="90e28fec-564e-43b0-9c13-1b12e1cad7dc" providerId="ADAL" clId="{2BCF3D99-288E-4708-B603-14ED3AF44E3B}" dt="2023-03-28T13:46:35.094" v="610" actId="14100"/>
          <ac:spMkLst>
            <pc:docMk/>
            <pc:sldMk cId="3337833192" sldId="260"/>
            <ac:spMk id="3" creationId="{E3C086C0-F881-0EE5-969D-3A277CBEA3D5}"/>
          </ac:spMkLst>
        </pc:spChg>
        <pc:picChg chg="mod">
          <ac:chgData name="Manuel Joaquin Fernandez Gonzalez" userId="90e28fec-564e-43b0-9c13-1b12e1cad7dc" providerId="ADAL" clId="{2BCF3D99-288E-4708-B603-14ED3AF44E3B}" dt="2023-03-28T13:45:31.497" v="586" actId="14100"/>
          <ac:picMkLst>
            <pc:docMk/>
            <pc:sldMk cId="3337833192" sldId="260"/>
            <ac:picMk id="14341" creationId="{23B9A0A5-809E-8F67-753C-E398432F61A0}"/>
          </ac:picMkLst>
        </pc:picChg>
      </pc:sldChg>
      <pc:sldChg chg="modSp del mod">
        <pc:chgData name="Manuel Joaquin Fernandez Gonzalez" userId="90e28fec-564e-43b0-9c13-1b12e1cad7dc" providerId="ADAL" clId="{2BCF3D99-288E-4708-B603-14ED3AF44E3B}" dt="2023-03-28T13:48:22.777" v="614" actId="47"/>
        <pc:sldMkLst>
          <pc:docMk/>
          <pc:sldMk cId="434219267" sldId="261"/>
        </pc:sldMkLst>
        <pc:spChg chg="mod">
          <ac:chgData name="Manuel Joaquin Fernandez Gonzalez" userId="90e28fec-564e-43b0-9c13-1b12e1cad7dc" providerId="ADAL" clId="{2BCF3D99-288E-4708-B603-14ED3AF44E3B}" dt="2023-03-28T13:47:05.030" v="613" actId="21"/>
          <ac:spMkLst>
            <pc:docMk/>
            <pc:sldMk cId="434219267" sldId="261"/>
            <ac:spMk id="5" creationId="{C921EA04-0651-8C4D-7069-5FE79F6EA4FC}"/>
          </ac:spMkLst>
        </pc:spChg>
      </pc:sldChg>
      <pc:sldChg chg="addSp delSp modSp new mod setBg modClrScheme setClrOvrMap chgLayout">
        <pc:chgData name="Manuel Joaquin Fernandez Gonzalez" userId="90e28fec-564e-43b0-9c13-1b12e1cad7dc" providerId="ADAL" clId="{2BCF3D99-288E-4708-B603-14ED3AF44E3B}" dt="2023-03-28T13:41:16.891" v="580" actId="20577"/>
        <pc:sldMkLst>
          <pc:docMk/>
          <pc:sldMk cId="919531330" sldId="262"/>
        </pc:sldMkLst>
        <pc:spChg chg="mod ord">
          <ac:chgData name="Manuel Joaquin Fernandez Gonzalez" userId="90e28fec-564e-43b0-9c13-1b12e1cad7dc" providerId="ADAL" clId="{2BCF3D99-288E-4708-B603-14ED3AF44E3B}" dt="2023-03-28T13:41:16.891" v="580" actId="20577"/>
          <ac:spMkLst>
            <pc:docMk/>
            <pc:sldMk cId="919531330" sldId="262"/>
            <ac:spMk id="2" creationId="{8DBAE8F1-2E88-76D0-F5A4-85638A94AE7F}"/>
          </ac:spMkLst>
        </pc:spChg>
        <pc:spChg chg="del mod ord">
          <ac:chgData name="Manuel Joaquin Fernandez Gonzalez" userId="90e28fec-564e-43b0-9c13-1b12e1cad7dc" providerId="ADAL" clId="{2BCF3D99-288E-4708-B603-14ED3AF44E3B}" dt="2023-03-28T07:44:41.126" v="2" actId="700"/>
          <ac:spMkLst>
            <pc:docMk/>
            <pc:sldMk cId="919531330" sldId="262"/>
            <ac:spMk id="3" creationId="{13D3EE8B-2067-0DA2-D479-9CA81B1161C7}"/>
          </ac:spMkLst>
        </pc:spChg>
        <pc:spChg chg="add mod ord">
          <ac:chgData name="Manuel Joaquin Fernandez Gonzalez" userId="90e28fec-564e-43b0-9c13-1b12e1cad7dc" providerId="ADAL" clId="{2BCF3D99-288E-4708-B603-14ED3AF44E3B}" dt="2023-03-28T07:46:09.237" v="17" actId="20577"/>
          <ac:spMkLst>
            <pc:docMk/>
            <pc:sldMk cId="919531330" sldId="262"/>
            <ac:spMk id="4" creationId="{62B115AC-F2B0-E29E-19FA-0E83390BB277}"/>
          </ac:spMkLst>
        </pc:spChg>
        <pc:spChg chg="add">
          <ac:chgData name="Manuel Joaquin Fernandez Gonzalez" userId="90e28fec-564e-43b0-9c13-1b12e1cad7dc" providerId="ADAL" clId="{2BCF3D99-288E-4708-B603-14ED3AF44E3B}" dt="2023-03-28T07:45:20.692" v="11" actId="26606"/>
          <ac:spMkLst>
            <pc:docMk/>
            <pc:sldMk cId="919531330" sldId="262"/>
            <ac:spMk id="10" creationId="{5A59F003-E00A-43F9-91DC-CC54E3B87466}"/>
          </ac:spMkLst>
        </pc:spChg>
        <pc:spChg chg="add">
          <ac:chgData name="Manuel Joaquin Fernandez Gonzalez" userId="90e28fec-564e-43b0-9c13-1b12e1cad7dc" providerId="ADAL" clId="{2BCF3D99-288E-4708-B603-14ED3AF44E3B}" dt="2023-03-28T07:45:20.692" v="11" actId="26606"/>
          <ac:spMkLst>
            <pc:docMk/>
            <pc:sldMk cId="919531330" sldId="262"/>
            <ac:spMk id="12" creationId="{D74A4382-E3AD-430A-9A1F-DFA3E0E77A7D}"/>
          </ac:spMkLst>
        </pc:spChg>
        <pc:spChg chg="add">
          <ac:chgData name="Manuel Joaquin Fernandez Gonzalez" userId="90e28fec-564e-43b0-9c13-1b12e1cad7dc" providerId="ADAL" clId="{2BCF3D99-288E-4708-B603-14ED3AF44E3B}" dt="2023-03-28T07:45:20.692" v="11" actId="26606"/>
          <ac:spMkLst>
            <pc:docMk/>
            <pc:sldMk cId="919531330" sldId="262"/>
            <ac:spMk id="14" creationId="{79F40191-0F44-4FD1-82CC-ACB507C14BE6}"/>
          </ac:spMkLst>
        </pc:spChg>
        <pc:picChg chg="add">
          <ac:chgData name="Manuel Joaquin Fernandez Gonzalez" userId="90e28fec-564e-43b0-9c13-1b12e1cad7dc" providerId="ADAL" clId="{2BCF3D99-288E-4708-B603-14ED3AF44E3B}" dt="2023-03-28T07:45:20.692" v="11" actId="26606"/>
          <ac:picMkLst>
            <pc:docMk/>
            <pc:sldMk cId="919531330" sldId="262"/>
            <ac:picMk id="6" creationId="{906DA56B-A046-82E7-96AD-B0D11EB03701}"/>
          </ac:picMkLst>
        </pc:picChg>
      </pc:sldChg>
      <pc:sldChg chg="addSp delSp modSp new mod ord setBg">
        <pc:chgData name="Manuel Joaquin Fernandez Gonzalez" userId="90e28fec-564e-43b0-9c13-1b12e1cad7dc" providerId="ADAL" clId="{2BCF3D99-288E-4708-B603-14ED3AF44E3B}" dt="2023-03-28T13:49:40.962" v="670" actId="6549"/>
        <pc:sldMkLst>
          <pc:docMk/>
          <pc:sldMk cId="181932660" sldId="263"/>
        </pc:sldMkLst>
        <pc:spChg chg="mod">
          <ac:chgData name="Manuel Joaquin Fernandez Gonzalez" userId="90e28fec-564e-43b0-9c13-1b12e1cad7dc" providerId="ADAL" clId="{2BCF3D99-288E-4708-B603-14ED3AF44E3B}" dt="2023-03-28T07:53:41.189" v="37" actId="1076"/>
          <ac:spMkLst>
            <pc:docMk/>
            <pc:sldMk cId="181932660" sldId="263"/>
            <ac:spMk id="2" creationId="{2833C1DF-589E-318F-0304-E08D566C8B41}"/>
          </ac:spMkLst>
        </pc:spChg>
        <pc:spChg chg="mod">
          <ac:chgData name="Manuel Joaquin Fernandez Gonzalez" userId="90e28fec-564e-43b0-9c13-1b12e1cad7dc" providerId="ADAL" clId="{2BCF3D99-288E-4708-B603-14ED3AF44E3B}" dt="2023-03-28T13:49:40.962" v="670" actId="6549"/>
          <ac:spMkLst>
            <pc:docMk/>
            <pc:sldMk cId="181932660" sldId="263"/>
            <ac:spMk id="3" creationId="{3D25A01F-BF63-E5B1-0B62-3DFE97FA9D70}"/>
          </ac:spMkLst>
        </pc:spChg>
        <pc:spChg chg="del mod">
          <ac:chgData name="Manuel Joaquin Fernandez Gonzalez" userId="90e28fec-564e-43b0-9c13-1b12e1cad7dc" providerId="ADAL" clId="{2BCF3D99-288E-4708-B603-14ED3AF44E3B}" dt="2023-03-28T07:53:55.834" v="41" actId="478"/>
          <ac:spMkLst>
            <pc:docMk/>
            <pc:sldMk cId="181932660" sldId="263"/>
            <ac:spMk id="4" creationId="{B1FE8ED5-55B3-B85B-D1B7-D5954F40F4AA}"/>
          </ac:spMkLst>
        </pc:spChg>
        <pc:spChg chg="add del">
          <ac:chgData name="Manuel Joaquin Fernandez Gonzalez" userId="90e28fec-564e-43b0-9c13-1b12e1cad7dc" providerId="ADAL" clId="{2BCF3D99-288E-4708-B603-14ED3AF44E3B}" dt="2023-03-28T07:52:50.701" v="22" actId="26606"/>
          <ac:spMkLst>
            <pc:docMk/>
            <pc:sldMk cId="181932660" sldId="263"/>
            <ac:spMk id="11" creationId="{04812C46-200A-4DEB-A05E-3ED6C68C2387}"/>
          </ac:spMkLst>
        </pc:spChg>
        <pc:spChg chg="add del">
          <ac:chgData name="Manuel Joaquin Fernandez Gonzalez" userId="90e28fec-564e-43b0-9c13-1b12e1cad7dc" providerId="ADAL" clId="{2BCF3D99-288E-4708-B603-14ED3AF44E3B}" dt="2023-03-28T07:52:50.701" v="22" actId="26606"/>
          <ac:spMkLst>
            <pc:docMk/>
            <pc:sldMk cId="181932660" sldId="263"/>
            <ac:spMk id="13" creationId="{D1EA859B-E555-4109-94F3-6700E046E008}"/>
          </ac:spMkLst>
        </pc:spChg>
        <pc:spChg chg="add">
          <ac:chgData name="Manuel Joaquin Fernandez Gonzalez" userId="90e28fec-564e-43b0-9c13-1b12e1cad7dc" providerId="ADAL" clId="{2BCF3D99-288E-4708-B603-14ED3AF44E3B}" dt="2023-03-28T07:52:50.701" v="23" actId="26606"/>
          <ac:spMkLst>
            <pc:docMk/>
            <pc:sldMk cId="181932660" sldId="263"/>
            <ac:spMk id="15" creationId="{04812C46-200A-4DEB-A05E-3ED6C68C2387}"/>
          </ac:spMkLst>
        </pc:spChg>
        <pc:spChg chg="add">
          <ac:chgData name="Manuel Joaquin Fernandez Gonzalez" userId="90e28fec-564e-43b0-9c13-1b12e1cad7dc" providerId="ADAL" clId="{2BCF3D99-288E-4708-B603-14ED3AF44E3B}" dt="2023-03-28T07:52:50.701" v="23" actId="26606"/>
          <ac:spMkLst>
            <pc:docMk/>
            <pc:sldMk cId="181932660" sldId="263"/>
            <ac:spMk id="16" creationId="{D1EA859B-E555-4109-94F3-6700E046E008}"/>
          </ac:spMkLst>
        </pc:spChg>
        <pc:picChg chg="add mod ord">
          <ac:chgData name="Manuel Joaquin Fernandez Gonzalez" userId="90e28fec-564e-43b0-9c13-1b12e1cad7dc" providerId="ADAL" clId="{2BCF3D99-288E-4708-B603-14ED3AF44E3B}" dt="2023-03-28T07:53:44.958" v="39" actId="1076"/>
          <ac:picMkLst>
            <pc:docMk/>
            <pc:sldMk cId="181932660" sldId="263"/>
            <ac:picMk id="6" creationId="{93F0E3D4-BC03-9BD6-01B5-EBD5499764D6}"/>
          </ac:picMkLst>
        </pc:picChg>
      </pc:sldChg>
      <pc:sldChg chg="addSp delSp modSp new mod modClrScheme modAnim chgLayout">
        <pc:chgData name="Manuel Joaquin Fernandez Gonzalez" userId="90e28fec-564e-43b0-9c13-1b12e1cad7dc" providerId="ADAL" clId="{2BCF3D99-288E-4708-B603-14ED3AF44E3B}" dt="2023-03-28T14:15:20.839" v="880" actId="20577"/>
        <pc:sldMkLst>
          <pc:docMk/>
          <pc:sldMk cId="3759162424" sldId="264"/>
        </pc:sldMkLst>
        <pc:spChg chg="mod ord">
          <ac:chgData name="Manuel Joaquin Fernandez Gonzalez" userId="90e28fec-564e-43b0-9c13-1b12e1cad7dc" providerId="ADAL" clId="{2BCF3D99-288E-4708-B603-14ED3AF44E3B}" dt="2023-03-28T09:29:01.426" v="513" actId="21"/>
          <ac:spMkLst>
            <pc:docMk/>
            <pc:sldMk cId="3759162424" sldId="264"/>
            <ac:spMk id="2" creationId="{C2368531-9894-6B31-AD41-361F2EFE1E06}"/>
          </ac:spMkLst>
        </pc:spChg>
        <pc:spChg chg="del mod ord">
          <ac:chgData name="Manuel Joaquin Fernandez Gonzalez" userId="90e28fec-564e-43b0-9c13-1b12e1cad7dc" providerId="ADAL" clId="{2BCF3D99-288E-4708-B603-14ED3AF44E3B}" dt="2023-03-28T08:05:42.336" v="96" actId="700"/>
          <ac:spMkLst>
            <pc:docMk/>
            <pc:sldMk cId="3759162424" sldId="264"/>
            <ac:spMk id="3" creationId="{F385CAD9-61D9-B5FD-0249-8AEF38FB12F8}"/>
          </ac:spMkLst>
        </pc:spChg>
        <pc:spChg chg="add mod ord">
          <ac:chgData name="Manuel Joaquin Fernandez Gonzalez" userId="90e28fec-564e-43b0-9c13-1b12e1cad7dc" providerId="ADAL" clId="{2BCF3D99-288E-4708-B603-14ED3AF44E3B}" dt="2023-03-28T14:10:42.950" v="861" actId="1035"/>
          <ac:spMkLst>
            <pc:docMk/>
            <pc:sldMk cId="3759162424" sldId="264"/>
            <ac:spMk id="4" creationId="{FE799AA8-A0C9-345D-50C3-5E1C0B4126B2}"/>
          </ac:spMkLst>
        </pc:spChg>
        <pc:spChg chg="add mod ord">
          <ac:chgData name="Manuel Joaquin Fernandez Gonzalez" userId="90e28fec-564e-43b0-9c13-1b12e1cad7dc" providerId="ADAL" clId="{2BCF3D99-288E-4708-B603-14ED3AF44E3B}" dt="2023-03-28T14:15:20.839" v="880" actId="20577"/>
          <ac:spMkLst>
            <pc:docMk/>
            <pc:sldMk cId="3759162424" sldId="264"/>
            <ac:spMk id="5" creationId="{1D3B8AC1-8A51-6ABD-5BED-C60755D3894E}"/>
          </ac:spMkLst>
        </pc:spChg>
        <pc:spChg chg="add mod ord">
          <ac:chgData name="Manuel Joaquin Fernandez Gonzalez" userId="90e28fec-564e-43b0-9c13-1b12e1cad7dc" providerId="ADAL" clId="{2BCF3D99-288E-4708-B603-14ED3AF44E3B}" dt="2023-03-28T14:10:42.950" v="861" actId="1035"/>
          <ac:spMkLst>
            <pc:docMk/>
            <pc:sldMk cId="3759162424" sldId="264"/>
            <ac:spMk id="6" creationId="{C2EA8A74-3B5E-0358-9507-2E70563373F7}"/>
          </ac:spMkLst>
        </pc:spChg>
        <pc:spChg chg="add mod ord">
          <ac:chgData name="Manuel Joaquin Fernandez Gonzalez" userId="90e28fec-564e-43b0-9c13-1b12e1cad7dc" providerId="ADAL" clId="{2BCF3D99-288E-4708-B603-14ED3AF44E3B}" dt="2023-03-28T14:15:18.294" v="879" actId="20577"/>
          <ac:spMkLst>
            <pc:docMk/>
            <pc:sldMk cId="3759162424" sldId="264"/>
            <ac:spMk id="7" creationId="{EA8E2369-E5BB-480B-0F0D-157A3878A3EA}"/>
          </ac:spMkLst>
        </pc:spChg>
        <pc:spChg chg="add mod">
          <ac:chgData name="Manuel Joaquin Fernandez Gonzalez" userId="90e28fec-564e-43b0-9c13-1b12e1cad7dc" providerId="ADAL" clId="{2BCF3D99-288E-4708-B603-14ED3AF44E3B}" dt="2023-03-28T14:11:05.311" v="870" actId="20577"/>
          <ac:spMkLst>
            <pc:docMk/>
            <pc:sldMk cId="3759162424" sldId="264"/>
            <ac:spMk id="8" creationId="{3BB930AE-C77D-5647-776F-9B410431F653}"/>
          </ac:spMkLst>
        </pc:spChg>
      </pc:sldChg>
      <pc:sldChg chg="addSp delSp modSp new mod setBg modClrScheme chgLayout">
        <pc:chgData name="Manuel Joaquin Fernandez Gonzalez" userId="90e28fec-564e-43b0-9c13-1b12e1cad7dc" providerId="ADAL" clId="{2BCF3D99-288E-4708-B603-14ED3AF44E3B}" dt="2023-03-28T09:45:28.461" v="564" actId="14826"/>
        <pc:sldMkLst>
          <pc:docMk/>
          <pc:sldMk cId="784462369" sldId="265"/>
        </pc:sldMkLst>
        <pc:spChg chg="del mod ord">
          <ac:chgData name="Manuel Joaquin Fernandez Gonzalez" userId="90e28fec-564e-43b0-9c13-1b12e1cad7dc" providerId="ADAL" clId="{2BCF3D99-288E-4708-B603-14ED3AF44E3B}" dt="2023-03-28T08:12:10.580" v="262" actId="700"/>
          <ac:spMkLst>
            <pc:docMk/>
            <pc:sldMk cId="784462369" sldId="265"/>
            <ac:spMk id="2" creationId="{FA7C0AA6-AC7D-64C0-D426-E714F6F1843D}"/>
          </ac:spMkLst>
        </pc:spChg>
        <pc:spChg chg="del">
          <ac:chgData name="Manuel Joaquin Fernandez Gonzalez" userId="90e28fec-564e-43b0-9c13-1b12e1cad7dc" providerId="ADAL" clId="{2BCF3D99-288E-4708-B603-14ED3AF44E3B}" dt="2023-03-28T08:12:10.580" v="262" actId="700"/>
          <ac:spMkLst>
            <pc:docMk/>
            <pc:sldMk cId="784462369" sldId="265"/>
            <ac:spMk id="3" creationId="{529F655D-3CFF-BC38-77EE-4214ED46615D}"/>
          </ac:spMkLst>
        </pc:spChg>
        <pc:spChg chg="del mod ord">
          <ac:chgData name="Manuel Joaquin Fernandez Gonzalez" userId="90e28fec-564e-43b0-9c13-1b12e1cad7dc" providerId="ADAL" clId="{2BCF3D99-288E-4708-B603-14ED3AF44E3B}" dt="2023-03-28T08:12:10.580" v="262" actId="700"/>
          <ac:spMkLst>
            <pc:docMk/>
            <pc:sldMk cId="784462369" sldId="265"/>
            <ac:spMk id="4" creationId="{2328A996-3782-A070-AB37-3343DD776257}"/>
          </ac:spMkLst>
        </pc:spChg>
        <pc:spChg chg="del">
          <ac:chgData name="Manuel Joaquin Fernandez Gonzalez" userId="90e28fec-564e-43b0-9c13-1b12e1cad7dc" providerId="ADAL" clId="{2BCF3D99-288E-4708-B603-14ED3AF44E3B}" dt="2023-03-28T08:12:10.580" v="262" actId="700"/>
          <ac:spMkLst>
            <pc:docMk/>
            <pc:sldMk cId="784462369" sldId="265"/>
            <ac:spMk id="5" creationId="{509143A0-50F9-69A8-CAD2-961BF1B46961}"/>
          </ac:spMkLst>
        </pc:spChg>
        <pc:spChg chg="del mod ord">
          <ac:chgData name="Manuel Joaquin Fernandez Gonzalez" userId="90e28fec-564e-43b0-9c13-1b12e1cad7dc" providerId="ADAL" clId="{2BCF3D99-288E-4708-B603-14ED3AF44E3B}" dt="2023-03-28T08:12:10.580" v="262" actId="700"/>
          <ac:spMkLst>
            <pc:docMk/>
            <pc:sldMk cId="784462369" sldId="265"/>
            <ac:spMk id="6" creationId="{CA39C503-6FC0-A26A-6E91-28F1969E021F}"/>
          </ac:spMkLst>
        </pc:spChg>
        <pc:spChg chg="add del mod ord">
          <ac:chgData name="Manuel Joaquin Fernandez Gonzalez" userId="90e28fec-564e-43b0-9c13-1b12e1cad7dc" providerId="ADAL" clId="{2BCF3D99-288E-4708-B603-14ED3AF44E3B}" dt="2023-03-28T08:12:55.477" v="264" actId="700"/>
          <ac:spMkLst>
            <pc:docMk/>
            <pc:sldMk cId="784462369" sldId="265"/>
            <ac:spMk id="7" creationId="{7B99BC19-B92D-82D5-BD07-D1F43216592D}"/>
          </ac:spMkLst>
        </pc:spChg>
        <pc:spChg chg="add del mod ord">
          <ac:chgData name="Manuel Joaquin Fernandez Gonzalez" userId="90e28fec-564e-43b0-9c13-1b12e1cad7dc" providerId="ADAL" clId="{2BCF3D99-288E-4708-B603-14ED3AF44E3B}" dt="2023-03-28T09:32:14.400" v="543" actId="700"/>
          <ac:spMkLst>
            <pc:docMk/>
            <pc:sldMk cId="784462369" sldId="265"/>
            <ac:spMk id="8" creationId="{0FC08916-A151-7D70-10DA-13F8B301C269}"/>
          </ac:spMkLst>
        </pc:spChg>
        <pc:spChg chg="add del mod ord">
          <ac:chgData name="Manuel Joaquin Fernandez Gonzalez" userId="90e28fec-564e-43b0-9c13-1b12e1cad7dc" providerId="ADAL" clId="{2BCF3D99-288E-4708-B603-14ED3AF44E3B}" dt="2023-03-28T08:12:55.477" v="264" actId="700"/>
          <ac:spMkLst>
            <pc:docMk/>
            <pc:sldMk cId="784462369" sldId="265"/>
            <ac:spMk id="9" creationId="{DA3B296A-0376-C14C-6F49-A14DD7E373B8}"/>
          </ac:spMkLst>
        </pc:spChg>
        <pc:spChg chg="add mod ord">
          <ac:chgData name="Manuel Joaquin Fernandez Gonzalez" userId="90e28fec-564e-43b0-9c13-1b12e1cad7dc" providerId="ADAL" clId="{2BCF3D99-288E-4708-B603-14ED3AF44E3B}" dt="2023-03-28T09:43:55.767" v="563" actId="26606"/>
          <ac:spMkLst>
            <pc:docMk/>
            <pc:sldMk cId="784462369" sldId="265"/>
            <ac:spMk id="10" creationId="{6487C8C8-9A27-DBC4-CE90-A310EFF734F2}"/>
          </ac:spMkLst>
        </pc:spChg>
        <pc:spChg chg="add del mod ord">
          <ac:chgData name="Manuel Joaquin Fernandez Gonzalez" userId="90e28fec-564e-43b0-9c13-1b12e1cad7dc" providerId="ADAL" clId="{2BCF3D99-288E-4708-B603-14ED3AF44E3B}" dt="2023-03-28T09:34:09.085" v="552" actId="26606"/>
          <ac:spMkLst>
            <pc:docMk/>
            <pc:sldMk cId="784462369" sldId="265"/>
            <ac:spMk id="11" creationId="{3E2E328E-A0A0-FB4D-317D-49269967769D}"/>
          </ac:spMkLst>
        </pc:spChg>
        <pc:spChg chg="add del mod ord">
          <ac:chgData name="Manuel Joaquin Fernandez Gonzalez" userId="90e28fec-564e-43b0-9c13-1b12e1cad7dc" providerId="ADAL" clId="{2BCF3D99-288E-4708-B603-14ED3AF44E3B}" dt="2023-03-28T09:32:48.953" v="550" actId="478"/>
          <ac:spMkLst>
            <pc:docMk/>
            <pc:sldMk cId="784462369" sldId="265"/>
            <ac:spMk id="12" creationId="{5FE44F69-BF86-D809-4527-84AE568DE8C6}"/>
          </ac:spMkLst>
        </pc:spChg>
        <pc:spChg chg="add del mod ord">
          <ac:chgData name="Manuel Joaquin Fernandez Gonzalez" userId="90e28fec-564e-43b0-9c13-1b12e1cad7dc" providerId="ADAL" clId="{2BCF3D99-288E-4708-B603-14ED3AF44E3B}" dt="2023-03-28T09:32:14.400" v="543" actId="700"/>
          <ac:spMkLst>
            <pc:docMk/>
            <pc:sldMk cId="784462369" sldId="265"/>
            <ac:spMk id="13" creationId="{700480FB-B48D-949E-5026-DF59F9B962BF}"/>
          </ac:spMkLst>
        </pc:spChg>
        <pc:spChg chg="add del mod">
          <ac:chgData name="Manuel Joaquin Fernandez Gonzalez" userId="90e28fec-564e-43b0-9c13-1b12e1cad7dc" providerId="ADAL" clId="{2BCF3D99-288E-4708-B603-14ED3AF44E3B}" dt="2023-03-28T09:43:49.678" v="562" actId="478"/>
          <ac:spMkLst>
            <pc:docMk/>
            <pc:sldMk cId="784462369" sldId="265"/>
            <ac:spMk id="17" creationId="{603A4DFE-F523-2CA4-CD33-8FAFB44D86FB}"/>
          </ac:spMkLst>
        </pc:spChg>
        <pc:spChg chg="add del mod">
          <ac:chgData name="Manuel Joaquin Fernandez Gonzalez" userId="90e28fec-564e-43b0-9c13-1b12e1cad7dc" providerId="ADAL" clId="{2BCF3D99-288E-4708-B603-14ED3AF44E3B}" dt="2023-03-28T09:43:55.767" v="563" actId="26606"/>
          <ac:spMkLst>
            <pc:docMk/>
            <pc:sldMk cId="784462369" sldId="265"/>
            <ac:spMk id="19" creationId="{9AB73966-B0DF-77C0-9D35-69300BD99A5A}"/>
          </ac:spMkLst>
        </pc:spChg>
        <pc:spChg chg="add del">
          <ac:chgData name="Manuel Joaquin Fernandez Gonzalez" userId="90e28fec-564e-43b0-9c13-1b12e1cad7dc" providerId="ADAL" clId="{2BCF3D99-288E-4708-B603-14ED3AF44E3B}" dt="2023-03-28T09:43:55.767" v="563" actId="26606"/>
          <ac:spMkLst>
            <pc:docMk/>
            <pc:sldMk cId="784462369" sldId="265"/>
            <ac:spMk id="20" creationId="{A8384FB5-9ADC-4DDC-881B-597D56F5B15D}"/>
          </ac:spMkLst>
        </pc:spChg>
        <pc:spChg chg="add del">
          <ac:chgData name="Manuel Joaquin Fernandez Gonzalez" userId="90e28fec-564e-43b0-9c13-1b12e1cad7dc" providerId="ADAL" clId="{2BCF3D99-288E-4708-B603-14ED3AF44E3B}" dt="2023-03-28T09:43:55.767" v="563" actId="26606"/>
          <ac:spMkLst>
            <pc:docMk/>
            <pc:sldMk cId="784462369" sldId="265"/>
            <ac:spMk id="22" creationId="{91E5A9A7-95C6-4F4F-B00E-C82E07FE62EF}"/>
          </ac:spMkLst>
        </pc:spChg>
        <pc:spChg chg="add del">
          <ac:chgData name="Manuel Joaquin Fernandez Gonzalez" userId="90e28fec-564e-43b0-9c13-1b12e1cad7dc" providerId="ADAL" clId="{2BCF3D99-288E-4708-B603-14ED3AF44E3B}" dt="2023-03-28T09:43:55.767" v="563" actId="26606"/>
          <ac:spMkLst>
            <pc:docMk/>
            <pc:sldMk cId="784462369" sldId="265"/>
            <ac:spMk id="24" creationId="{D07DD2DE-F619-49DD-B5E7-03A290FF4ED1}"/>
          </ac:spMkLst>
        </pc:spChg>
        <pc:spChg chg="add del">
          <ac:chgData name="Manuel Joaquin Fernandez Gonzalez" userId="90e28fec-564e-43b0-9c13-1b12e1cad7dc" providerId="ADAL" clId="{2BCF3D99-288E-4708-B603-14ED3AF44E3B}" dt="2023-03-28T09:43:55.767" v="563" actId="26606"/>
          <ac:spMkLst>
            <pc:docMk/>
            <pc:sldMk cId="784462369" sldId="265"/>
            <ac:spMk id="26" creationId="{85149191-5F60-4A28-AAFF-039F96B0F3EC}"/>
          </ac:spMkLst>
        </pc:spChg>
        <pc:spChg chg="add del">
          <ac:chgData name="Manuel Joaquin Fernandez Gonzalez" userId="90e28fec-564e-43b0-9c13-1b12e1cad7dc" providerId="ADAL" clId="{2BCF3D99-288E-4708-B603-14ED3AF44E3B}" dt="2023-03-28T09:43:55.767" v="563" actId="26606"/>
          <ac:spMkLst>
            <pc:docMk/>
            <pc:sldMk cId="784462369" sldId="265"/>
            <ac:spMk id="28" creationId="{F8260ED5-17F7-4158-B241-D51DD4CF1B7E}"/>
          </ac:spMkLst>
        </pc:spChg>
        <pc:spChg chg="add">
          <ac:chgData name="Manuel Joaquin Fernandez Gonzalez" userId="90e28fec-564e-43b0-9c13-1b12e1cad7dc" providerId="ADAL" clId="{2BCF3D99-288E-4708-B603-14ED3AF44E3B}" dt="2023-03-28T09:43:55.767" v="563" actId="26606"/>
          <ac:spMkLst>
            <pc:docMk/>
            <pc:sldMk cId="784462369" sldId="265"/>
            <ac:spMk id="3079" creationId="{D4771268-CB57-404A-9271-370EB28F6090}"/>
          </ac:spMkLst>
        </pc:spChg>
        <pc:picChg chg="add del mod">
          <ac:chgData name="Manuel Joaquin Fernandez Gonzalez" userId="90e28fec-564e-43b0-9c13-1b12e1cad7dc" providerId="ADAL" clId="{2BCF3D99-288E-4708-B603-14ED3AF44E3B}" dt="2023-03-28T09:41:13.804" v="553" actId="478"/>
          <ac:picMkLst>
            <pc:docMk/>
            <pc:sldMk cId="784462369" sldId="265"/>
            <ac:picMk id="15" creationId="{FF3403D7-4DFE-F2BF-F979-D348A9BE1339}"/>
          </ac:picMkLst>
        </pc:picChg>
        <pc:picChg chg="add mod">
          <ac:chgData name="Manuel Joaquin Fernandez Gonzalez" userId="90e28fec-564e-43b0-9c13-1b12e1cad7dc" providerId="ADAL" clId="{2BCF3D99-288E-4708-B603-14ED3AF44E3B}" dt="2023-03-28T09:45:28.461" v="564" actId="14826"/>
          <ac:picMkLst>
            <pc:docMk/>
            <pc:sldMk cId="784462369" sldId="265"/>
            <ac:picMk id="3074" creationId="{D30E25F5-4FF1-F5D6-AA9D-D08C6D218911}"/>
          </ac:picMkLst>
        </pc:picChg>
      </pc:sldChg>
      <pc:sldChg chg="addSp delSp modSp new mod setBg modClrScheme chgLayout">
        <pc:chgData name="Manuel Joaquin Fernandez Gonzalez" userId="90e28fec-564e-43b0-9c13-1b12e1cad7dc" providerId="ADAL" clId="{2BCF3D99-288E-4708-B603-14ED3AF44E3B}" dt="2023-03-28T14:29:16.944" v="892" actId="6549"/>
        <pc:sldMkLst>
          <pc:docMk/>
          <pc:sldMk cId="2979626181" sldId="266"/>
        </pc:sldMkLst>
        <pc:spChg chg="del mod ord">
          <ac:chgData name="Manuel Joaquin Fernandez Gonzalez" userId="90e28fec-564e-43b0-9c13-1b12e1cad7dc" providerId="ADAL" clId="{2BCF3D99-288E-4708-B603-14ED3AF44E3B}" dt="2023-03-28T08:26:45.299" v="383" actId="700"/>
          <ac:spMkLst>
            <pc:docMk/>
            <pc:sldMk cId="2979626181" sldId="266"/>
            <ac:spMk id="2" creationId="{5A1D6680-2EE5-1A19-ACE1-A170B6C223DC}"/>
          </ac:spMkLst>
        </pc:spChg>
        <pc:spChg chg="del mod ord">
          <ac:chgData name="Manuel Joaquin Fernandez Gonzalez" userId="90e28fec-564e-43b0-9c13-1b12e1cad7dc" providerId="ADAL" clId="{2BCF3D99-288E-4708-B603-14ED3AF44E3B}" dt="2023-03-28T08:26:45.299" v="383" actId="700"/>
          <ac:spMkLst>
            <pc:docMk/>
            <pc:sldMk cId="2979626181" sldId="266"/>
            <ac:spMk id="3" creationId="{D7CF1ECC-3151-D43D-6130-852F5C0746B8}"/>
          </ac:spMkLst>
        </pc:spChg>
        <pc:spChg chg="del">
          <ac:chgData name="Manuel Joaquin Fernandez Gonzalez" userId="90e28fec-564e-43b0-9c13-1b12e1cad7dc" providerId="ADAL" clId="{2BCF3D99-288E-4708-B603-14ED3AF44E3B}" dt="2023-03-28T08:26:45.299" v="383" actId="700"/>
          <ac:spMkLst>
            <pc:docMk/>
            <pc:sldMk cId="2979626181" sldId="266"/>
            <ac:spMk id="4" creationId="{88E680B1-4F72-B27E-9954-F59D670DF414}"/>
          </ac:spMkLst>
        </pc:spChg>
        <pc:spChg chg="del">
          <ac:chgData name="Manuel Joaquin Fernandez Gonzalez" userId="90e28fec-564e-43b0-9c13-1b12e1cad7dc" providerId="ADAL" clId="{2BCF3D99-288E-4708-B603-14ED3AF44E3B}" dt="2023-03-28T08:26:45.299" v="383" actId="700"/>
          <ac:spMkLst>
            <pc:docMk/>
            <pc:sldMk cId="2979626181" sldId="266"/>
            <ac:spMk id="5" creationId="{B37EDF51-33C8-FC12-98F7-F7187D94CEAA}"/>
          </ac:spMkLst>
        </pc:spChg>
        <pc:spChg chg="del">
          <ac:chgData name="Manuel Joaquin Fernandez Gonzalez" userId="90e28fec-564e-43b0-9c13-1b12e1cad7dc" providerId="ADAL" clId="{2BCF3D99-288E-4708-B603-14ED3AF44E3B}" dt="2023-03-28T08:26:45.299" v="383" actId="700"/>
          <ac:spMkLst>
            <pc:docMk/>
            <pc:sldMk cId="2979626181" sldId="266"/>
            <ac:spMk id="6" creationId="{5C2669D8-6DEA-CD6E-005A-32398009F33E}"/>
          </ac:spMkLst>
        </pc:spChg>
        <pc:spChg chg="add mod ord">
          <ac:chgData name="Manuel Joaquin Fernandez Gonzalez" userId="90e28fec-564e-43b0-9c13-1b12e1cad7dc" providerId="ADAL" clId="{2BCF3D99-288E-4708-B603-14ED3AF44E3B}" dt="2023-03-28T09:31:20.005" v="532" actId="1076"/>
          <ac:spMkLst>
            <pc:docMk/>
            <pc:sldMk cId="2979626181" sldId="266"/>
            <ac:spMk id="7" creationId="{C9ABFD60-3242-CC0A-09BF-B6F78AE2E89D}"/>
          </ac:spMkLst>
        </pc:spChg>
        <pc:spChg chg="add del mod ord">
          <ac:chgData name="Manuel Joaquin Fernandez Gonzalez" userId="90e28fec-564e-43b0-9c13-1b12e1cad7dc" providerId="ADAL" clId="{2BCF3D99-288E-4708-B603-14ED3AF44E3B}" dt="2023-03-28T08:28:14.182" v="385" actId="700"/>
          <ac:spMkLst>
            <pc:docMk/>
            <pc:sldMk cId="2979626181" sldId="266"/>
            <ac:spMk id="8" creationId="{EAA666BD-F199-BC16-FB67-C1FA3023DFC3}"/>
          </ac:spMkLst>
        </pc:spChg>
        <pc:spChg chg="add del mod ord">
          <ac:chgData name="Manuel Joaquin Fernandez Gonzalez" userId="90e28fec-564e-43b0-9c13-1b12e1cad7dc" providerId="ADAL" clId="{2BCF3D99-288E-4708-B603-14ED3AF44E3B}" dt="2023-03-28T09:10:30.299" v="409" actId="478"/>
          <ac:spMkLst>
            <pc:docMk/>
            <pc:sldMk cId="2979626181" sldId="266"/>
            <ac:spMk id="9" creationId="{8108644A-02C6-7656-11C3-09884164E257}"/>
          </ac:spMkLst>
        </pc:spChg>
        <pc:spChg chg="add del">
          <ac:chgData name="Manuel Joaquin Fernandez Gonzalez" userId="90e28fec-564e-43b0-9c13-1b12e1cad7dc" providerId="ADAL" clId="{2BCF3D99-288E-4708-B603-14ED3AF44E3B}" dt="2023-03-28T08:33:47.981" v="404" actId="26606"/>
          <ac:spMkLst>
            <pc:docMk/>
            <pc:sldMk cId="2979626181" sldId="266"/>
            <ac:spMk id="17" creationId="{3C915414-2809-4735-A560-0D5FE66700D8}"/>
          </ac:spMkLst>
        </pc:spChg>
        <pc:spChg chg="add del mod">
          <ac:chgData name="Manuel Joaquin Fernandez Gonzalez" userId="90e28fec-564e-43b0-9c13-1b12e1cad7dc" providerId="ADAL" clId="{2BCF3D99-288E-4708-B603-14ED3AF44E3B}" dt="2023-03-28T09:10:36.462" v="410" actId="478"/>
          <ac:spMkLst>
            <pc:docMk/>
            <pc:sldMk cId="2979626181" sldId="266"/>
            <ac:spMk id="47" creationId="{311914C1-B5E6-BE51-F1B4-24FCCEC8C2E8}"/>
          </ac:spMkLst>
        </pc:spChg>
        <pc:spChg chg="add del">
          <ac:chgData name="Manuel Joaquin Fernandez Gonzalez" userId="90e28fec-564e-43b0-9c13-1b12e1cad7dc" providerId="ADAL" clId="{2BCF3D99-288E-4708-B603-14ED3AF44E3B}" dt="2023-03-28T08:33:47.981" v="404" actId="26606"/>
          <ac:spMkLst>
            <pc:docMk/>
            <pc:sldMk cId="2979626181" sldId="266"/>
            <ac:spMk id="50" creationId="{5A24B6D4-F5B9-4802-B144-7FC9F82D078F}"/>
          </ac:spMkLst>
        </pc:spChg>
        <pc:spChg chg="add mod">
          <ac:chgData name="Manuel Joaquin Fernandez Gonzalez" userId="90e28fec-564e-43b0-9c13-1b12e1cad7dc" providerId="ADAL" clId="{2BCF3D99-288E-4708-B603-14ED3AF44E3B}" dt="2023-03-28T14:29:16.944" v="892" actId="6549"/>
          <ac:spMkLst>
            <pc:docMk/>
            <pc:sldMk cId="2979626181" sldId="266"/>
            <ac:spMk id="53" creationId="{85027616-6762-05EF-A41D-DD30285C1069}"/>
          </ac:spMkLst>
        </pc:spChg>
        <pc:spChg chg="add del">
          <ac:chgData name="Manuel Joaquin Fernandez Gonzalez" userId="90e28fec-564e-43b0-9c13-1b12e1cad7dc" providerId="ADAL" clId="{2BCF3D99-288E-4708-B603-14ED3AF44E3B}" dt="2023-03-28T08:33:47.981" v="404" actId="26606"/>
          <ac:spMkLst>
            <pc:docMk/>
            <pc:sldMk cId="2979626181" sldId="266"/>
            <ac:spMk id="54" creationId="{D665D759-2DF8-4D47-8386-4BA28901A79D}"/>
          </ac:spMkLst>
        </pc:spChg>
        <pc:spChg chg="add del">
          <ac:chgData name="Manuel Joaquin Fernandez Gonzalez" userId="90e28fec-564e-43b0-9c13-1b12e1cad7dc" providerId="ADAL" clId="{2BCF3D99-288E-4708-B603-14ED3AF44E3B}" dt="2023-03-28T09:11:13.430" v="413" actId="26606"/>
          <ac:spMkLst>
            <pc:docMk/>
            <pc:sldMk cId="2979626181" sldId="266"/>
            <ac:spMk id="2066" creationId="{E8D41CF8-5232-42BC-8D05-AFEDE215398E}"/>
          </ac:spMkLst>
        </pc:spChg>
        <pc:spChg chg="add del">
          <ac:chgData name="Manuel Joaquin Fernandez Gonzalez" userId="90e28fec-564e-43b0-9c13-1b12e1cad7dc" providerId="ADAL" clId="{2BCF3D99-288E-4708-B603-14ED3AF44E3B}" dt="2023-03-28T09:11:13.430" v="413" actId="26606"/>
          <ac:spMkLst>
            <pc:docMk/>
            <pc:sldMk cId="2979626181" sldId="266"/>
            <ac:spMk id="2068" creationId="{49237091-E62C-4878-AA4C-0B9995ADB28F}"/>
          </ac:spMkLst>
        </pc:spChg>
        <pc:grpChg chg="add del">
          <ac:chgData name="Manuel Joaquin Fernandez Gonzalez" userId="90e28fec-564e-43b0-9c13-1b12e1cad7dc" providerId="ADAL" clId="{2BCF3D99-288E-4708-B603-14ED3AF44E3B}" dt="2023-03-28T08:33:47.981" v="404" actId="26606"/>
          <ac:grpSpMkLst>
            <pc:docMk/>
            <pc:sldMk cId="2979626181" sldId="266"/>
            <ac:grpSpMk id="19" creationId="{24413201-85BF-4680-A7D4-10CDBD03569C}"/>
          </ac:grpSpMkLst>
        </pc:grpChg>
        <pc:picChg chg="add mod ord">
          <ac:chgData name="Manuel Joaquin Fernandez Gonzalez" userId="90e28fec-564e-43b0-9c13-1b12e1cad7dc" providerId="ADAL" clId="{2BCF3D99-288E-4708-B603-14ED3AF44E3B}" dt="2023-03-28T09:11:13.435" v="414" actId="26606"/>
          <ac:picMkLst>
            <pc:docMk/>
            <pc:sldMk cId="2979626181" sldId="266"/>
            <ac:picMk id="10" creationId="{55429C6B-1570-6CB8-928D-0291859F51C4}"/>
          </ac:picMkLst>
        </pc:picChg>
        <pc:picChg chg="add mod">
          <ac:chgData name="Manuel Joaquin Fernandez Gonzalez" userId="90e28fec-564e-43b0-9c13-1b12e1cad7dc" providerId="ADAL" clId="{2BCF3D99-288E-4708-B603-14ED3AF44E3B}" dt="2023-03-28T09:11:13.435" v="414" actId="26606"/>
          <ac:picMkLst>
            <pc:docMk/>
            <pc:sldMk cId="2979626181" sldId="266"/>
            <ac:picMk id="11" creationId="{14211751-1166-7AB1-B060-310950E13F70}"/>
          </ac:picMkLst>
        </pc:picChg>
        <pc:picChg chg="add mod ord">
          <ac:chgData name="Manuel Joaquin Fernandez Gonzalez" userId="90e28fec-564e-43b0-9c13-1b12e1cad7dc" providerId="ADAL" clId="{2BCF3D99-288E-4708-B603-14ED3AF44E3B}" dt="2023-03-28T09:11:13.435" v="414" actId="26606"/>
          <ac:picMkLst>
            <pc:docMk/>
            <pc:sldMk cId="2979626181" sldId="266"/>
            <ac:picMk id="12" creationId="{557C7853-E808-AC86-122C-A0C75C12ED76}"/>
          </ac:picMkLst>
        </pc:picChg>
        <pc:picChg chg="add mod ord">
          <ac:chgData name="Manuel Joaquin Fernandez Gonzalez" userId="90e28fec-564e-43b0-9c13-1b12e1cad7dc" providerId="ADAL" clId="{2BCF3D99-288E-4708-B603-14ED3AF44E3B}" dt="2023-03-28T09:11:13.435" v="414" actId="26606"/>
          <ac:picMkLst>
            <pc:docMk/>
            <pc:sldMk cId="2979626181" sldId="266"/>
            <ac:picMk id="13" creationId="{94D28748-4456-F938-8B7A-0E649BB1F2EB}"/>
          </ac:picMkLst>
        </pc:picChg>
        <pc:picChg chg="add mod ord">
          <ac:chgData name="Manuel Joaquin Fernandez Gonzalez" userId="90e28fec-564e-43b0-9c13-1b12e1cad7dc" providerId="ADAL" clId="{2BCF3D99-288E-4708-B603-14ED3AF44E3B}" dt="2023-03-28T09:11:13.435" v="414" actId="26606"/>
          <ac:picMkLst>
            <pc:docMk/>
            <pc:sldMk cId="2979626181" sldId="266"/>
            <ac:picMk id="14" creationId="{39091F36-5FD2-8027-228C-DE76F47E46FF}"/>
          </ac:picMkLst>
        </pc:picChg>
        <pc:picChg chg="add del">
          <ac:chgData name="Manuel Joaquin Fernandez Gonzalez" userId="90e28fec-564e-43b0-9c13-1b12e1cad7dc" providerId="ADAL" clId="{2BCF3D99-288E-4708-B603-14ED3AF44E3B}" dt="2023-03-28T08:51:00.245" v="406" actId="21"/>
          <ac:picMkLst>
            <pc:docMk/>
            <pc:sldMk cId="2979626181" sldId="266"/>
            <ac:picMk id="15" creationId="{E465834F-661E-72AE-B918-112009FB2C46}"/>
          </ac:picMkLst>
        </pc:picChg>
        <pc:picChg chg="add mod ord">
          <ac:chgData name="Manuel Joaquin Fernandez Gonzalez" userId="90e28fec-564e-43b0-9c13-1b12e1cad7dc" providerId="ADAL" clId="{2BCF3D99-288E-4708-B603-14ED3AF44E3B}" dt="2023-03-28T09:11:13.435" v="414" actId="26606"/>
          <ac:picMkLst>
            <pc:docMk/>
            <pc:sldMk cId="2979626181" sldId="266"/>
            <ac:picMk id="16" creationId="{6990AA46-B4AA-C096-7A8B-70A1FFFDA8EB}"/>
          </ac:picMkLst>
        </pc:picChg>
        <pc:picChg chg="add mod ord">
          <ac:chgData name="Manuel Joaquin Fernandez Gonzalez" userId="90e28fec-564e-43b0-9c13-1b12e1cad7dc" providerId="ADAL" clId="{2BCF3D99-288E-4708-B603-14ED3AF44E3B}" dt="2023-03-28T09:11:13.435" v="414" actId="26606"/>
          <ac:picMkLst>
            <pc:docMk/>
            <pc:sldMk cId="2979626181" sldId="266"/>
            <ac:picMk id="49" creationId="{C320DE55-0FB2-4076-48A5-9E286E7D07C5}"/>
          </ac:picMkLst>
        </pc:picChg>
        <pc:picChg chg="add mod ord">
          <ac:chgData name="Manuel Joaquin Fernandez Gonzalez" userId="90e28fec-564e-43b0-9c13-1b12e1cad7dc" providerId="ADAL" clId="{2BCF3D99-288E-4708-B603-14ED3AF44E3B}" dt="2023-03-28T09:11:13.435" v="414" actId="26606"/>
          <ac:picMkLst>
            <pc:docMk/>
            <pc:sldMk cId="2979626181" sldId="266"/>
            <ac:picMk id="2050" creationId="{5FC3AE7F-EC8F-6A9E-D6EA-60229F4D15FD}"/>
          </ac:picMkLst>
        </pc:picChg>
        <pc:cxnChg chg="add del">
          <ac:chgData name="Manuel Joaquin Fernandez Gonzalez" userId="90e28fec-564e-43b0-9c13-1b12e1cad7dc" providerId="ADAL" clId="{2BCF3D99-288E-4708-B603-14ED3AF44E3B}" dt="2023-03-28T08:33:47.981" v="404" actId="26606"/>
          <ac:cxnSpMkLst>
            <pc:docMk/>
            <pc:sldMk cId="2979626181" sldId="266"/>
            <ac:cxnSpMk id="48" creationId="{473E2575-93BA-49BD-A0BB-EBD45F7382A2}"/>
          </ac:cxnSpMkLst>
        </pc:cxnChg>
        <pc:cxnChg chg="add del">
          <ac:chgData name="Manuel Joaquin Fernandez Gonzalez" userId="90e28fec-564e-43b0-9c13-1b12e1cad7dc" providerId="ADAL" clId="{2BCF3D99-288E-4708-B603-14ED3AF44E3B}" dt="2023-03-28T08:33:47.981" v="404" actId="26606"/>
          <ac:cxnSpMkLst>
            <pc:docMk/>
            <pc:sldMk cId="2979626181" sldId="266"/>
            <ac:cxnSpMk id="52" creationId="{FE32AE2A-5F1E-4AB5-96CD-95BBC7E8CBB1}"/>
          </ac:cxnSpMkLst>
        </pc:cxnChg>
        <pc:cxnChg chg="add del">
          <ac:chgData name="Manuel Joaquin Fernandez Gonzalez" userId="90e28fec-564e-43b0-9c13-1b12e1cad7dc" providerId="ADAL" clId="{2BCF3D99-288E-4708-B603-14ED3AF44E3B}" dt="2023-03-28T09:11:13.435" v="414" actId="26606"/>
          <ac:cxnSpMkLst>
            <pc:docMk/>
            <pc:sldMk cId="2979626181" sldId="266"/>
            <ac:cxnSpMk id="2055" creationId="{822A5670-0F7B-4199-AEAB-33FBA9CEA44D}"/>
          </ac:cxnSpMkLst>
        </pc:cxnChg>
        <pc:cxnChg chg="add del">
          <ac:chgData name="Manuel Joaquin Fernandez Gonzalez" userId="90e28fec-564e-43b0-9c13-1b12e1cad7dc" providerId="ADAL" clId="{2BCF3D99-288E-4708-B603-14ED3AF44E3B}" dt="2023-03-28T09:11:13.435" v="414" actId="26606"/>
          <ac:cxnSpMkLst>
            <pc:docMk/>
            <pc:sldMk cId="2979626181" sldId="266"/>
            <ac:cxnSpMk id="2057" creationId="{8BB1744D-A7DF-4B65-B6E3-DCF12BB2D869}"/>
          </ac:cxnSpMkLst>
        </pc:cxnChg>
        <pc:cxnChg chg="add del">
          <ac:chgData name="Manuel Joaquin Fernandez Gonzalez" userId="90e28fec-564e-43b0-9c13-1b12e1cad7dc" providerId="ADAL" clId="{2BCF3D99-288E-4708-B603-14ED3AF44E3B}" dt="2023-03-28T09:11:13.435" v="414" actId="26606"/>
          <ac:cxnSpMkLst>
            <pc:docMk/>
            <pc:sldMk cId="2979626181" sldId="266"/>
            <ac:cxnSpMk id="2059" creationId="{882DD753-EA38-4E86-91FB-05041A44A28E}"/>
          </ac:cxnSpMkLst>
        </pc:cxnChg>
        <pc:cxnChg chg="add del">
          <ac:chgData name="Manuel Joaquin Fernandez Gonzalez" userId="90e28fec-564e-43b0-9c13-1b12e1cad7dc" providerId="ADAL" clId="{2BCF3D99-288E-4708-B603-14ED3AF44E3B}" dt="2023-03-28T09:11:13.435" v="414" actId="26606"/>
          <ac:cxnSpMkLst>
            <pc:docMk/>
            <pc:sldMk cId="2979626181" sldId="266"/>
            <ac:cxnSpMk id="2061" creationId="{6DA63E78-7704-45EF-B5D3-EADDF5D82674}"/>
          </ac:cxnSpMkLst>
        </pc:cxnChg>
      </pc:sldChg>
    </pc:docChg>
  </pc:docChgLst>
  <pc:docChgLst>
    <pc:chgData name="Andrejs Mūrnieks" userId="S::murnieks@edu.lu.lv::3e8de971-bca6-4a40-98d7-345a6aeb0e19" providerId="AD" clId="Web-{29BABA4E-C199-4D53-A136-56332C27EF56}"/>
    <pc:docChg chg="addSld modSld addMainMaster modMainMaster">
      <pc:chgData name="Andrejs Mūrnieks" userId="S::murnieks@edu.lu.lv::3e8de971-bca6-4a40-98d7-345a6aeb0e19" providerId="AD" clId="Web-{29BABA4E-C199-4D53-A136-56332C27EF56}" dt="2023-03-25T21:44:14.867" v="410" actId="1076"/>
      <pc:docMkLst>
        <pc:docMk/>
      </pc:docMkLst>
      <pc:sldChg chg="addSp delSp modSp add replId">
        <pc:chgData name="Andrejs Mūrnieks" userId="S::murnieks@edu.lu.lv::3e8de971-bca6-4a40-98d7-345a6aeb0e19" providerId="AD" clId="Web-{29BABA4E-C199-4D53-A136-56332C27EF56}" dt="2023-03-25T21:44:14.867" v="410" actId="1076"/>
        <pc:sldMkLst>
          <pc:docMk/>
          <pc:sldMk cId="1933943095" sldId="259"/>
        </pc:sldMkLst>
        <pc:spChg chg="mod">
          <ac:chgData name="Andrejs Mūrnieks" userId="S::murnieks@edu.lu.lv::3e8de971-bca6-4a40-98d7-345a6aeb0e19" providerId="AD" clId="Web-{29BABA4E-C199-4D53-A136-56332C27EF56}" dt="2023-03-25T21:44:11.305" v="409" actId="20577"/>
          <ac:spMkLst>
            <pc:docMk/>
            <pc:sldMk cId="1933943095" sldId="259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29BABA4E-C199-4D53-A136-56332C27EF56}" dt="2023-03-25T21:43:28.757" v="387"/>
          <ac:spMkLst>
            <pc:docMk/>
            <pc:sldMk cId="1933943095" sldId="259"/>
            <ac:spMk id="3" creationId="{6332C34D-5735-47D5-B218-A0A68ADE6AD5}"/>
          </ac:spMkLst>
        </pc:spChg>
        <pc:picChg chg="add mod ord">
          <ac:chgData name="Andrejs Mūrnieks" userId="S::murnieks@edu.lu.lv::3e8de971-bca6-4a40-98d7-345a6aeb0e19" providerId="AD" clId="Web-{29BABA4E-C199-4D53-A136-56332C27EF56}" dt="2023-03-25T21:44:14.867" v="410" actId="1076"/>
          <ac:picMkLst>
            <pc:docMk/>
            <pc:sldMk cId="1933943095" sldId="259"/>
            <ac:picMk id="4" creationId="{EF884249-E509-16D7-F69F-80E0D339D090}"/>
          </ac:picMkLst>
        </pc:picChg>
      </pc:sldChg>
      <pc:sldChg chg="addSp modSp add">
        <pc:chgData name="Andrejs Mūrnieks" userId="S::murnieks@edu.lu.lv::3e8de971-bca6-4a40-98d7-345a6aeb0e19" providerId="AD" clId="Web-{29BABA4E-C199-4D53-A136-56332C27EF56}" dt="2023-03-25T21:42:44.366" v="386" actId="14100"/>
        <pc:sldMkLst>
          <pc:docMk/>
          <pc:sldMk cId="3337833192" sldId="260"/>
        </pc:sldMkLst>
        <pc:spChg chg="add mod">
          <ac:chgData name="Andrejs Mūrnieks" userId="S::murnieks@edu.lu.lv::3e8de971-bca6-4a40-98d7-345a6aeb0e19" providerId="AD" clId="Web-{29BABA4E-C199-4D53-A136-56332C27EF56}" dt="2023-03-25T21:42:44.366" v="386" actId="14100"/>
          <ac:spMkLst>
            <pc:docMk/>
            <pc:sldMk cId="3337833192" sldId="260"/>
            <ac:spMk id="2" creationId="{69D61F11-E605-B252-7740-84E20A2BF016}"/>
          </ac:spMkLst>
        </pc:spChg>
        <pc:spChg chg="mod">
          <ac:chgData name="Andrejs Mūrnieks" userId="S::murnieks@edu.lu.lv::3e8de971-bca6-4a40-98d7-345a6aeb0e19" providerId="AD" clId="Web-{29BABA4E-C199-4D53-A136-56332C27EF56}" dt="2023-03-25T21:37:43.641" v="267" actId="1076"/>
          <ac:spMkLst>
            <pc:docMk/>
            <pc:sldMk cId="3337833192" sldId="260"/>
            <ac:spMk id="3" creationId="{E3C086C0-F881-0EE5-969D-3A277CBEA3D5}"/>
          </ac:spMkLst>
        </pc:spChg>
        <pc:picChg chg="mod">
          <ac:chgData name="Andrejs Mūrnieks" userId="S::murnieks@edu.lu.lv::3e8de971-bca6-4a40-98d7-345a6aeb0e19" providerId="AD" clId="Web-{29BABA4E-C199-4D53-A136-56332C27EF56}" dt="2023-03-25T21:37:38.391" v="266" actId="14100"/>
          <ac:picMkLst>
            <pc:docMk/>
            <pc:sldMk cId="3337833192" sldId="260"/>
            <ac:picMk id="14341" creationId="{23B9A0A5-809E-8F67-753C-E398432F61A0}"/>
          </ac:picMkLst>
        </pc:picChg>
      </pc:sldChg>
      <pc:sldMasterChg chg="add addSldLayout">
        <pc:chgData name="Andrejs Mūrnieks" userId="S::murnieks@edu.lu.lv::3e8de971-bca6-4a40-98d7-345a6aeb0e19" providerId="AD" clId="Web-{29BABA4E-C199-4D53-A136-56332C27EF56}" dt="2023-03-25T21:31:15.387" v="1"/>
        <pc:sldMasterMkLst>
          <pc:docMk/>
          <pc:sldMasterMk cId="0" sldId="2147483648"/>
        </pc:sldMasterMkLst>
        <pc:sldLayoutChg chg="add">
          <pc:chgData name="Andrejs Mūrnieks" userId="S::murnieks@edu.lu.lv::3e8de971-bca6-4a40-98d7-345a6aeb0e19" providerId="AD" clId="Web-{29BABA4E-C199-4D53-A136-56332C27EF56}" dt="2023-03-25T21:31:15.387" v="1"/>
          <pc:sldLayoutMkLst>
            <pc:docMk/>
            <pc:sldMasterMk cId="0" sldId="2147483648"/>
            <pc:sldLayoutMk cId="882199390" sldId="2147484362"/>
          </pc:sldLayoutMkLst>
        </pc:sldLayoutChg>
        <pc:sldLayoutChg chg="add">
          <pc:chgData name="Andrejs Mūrnieks" userId="S::murnieks@edu.lu.lv::3e8de971-bca6-4a40-98d7-345a6aeb0e19" providerId="AD" clId="Web-{29BABA4E-C199-4D53-A136-56332C27EF56}" dt="2023-03-25T21:31:15.387" v="1"/>
          <pc:sldLayoutMkLst>
            <pc:docMk/>
            <pc:sldMasterMk cId="0" sldId="2147483648"/>
            <pc:sldLayoutMk cId="499342425" sldId="2147484363"/>
          </pc:sldLayoutMkLst>
        </pc:sldLayoutChg>
        <pc:sldLayoutChg chg="add">
          <pc:chgData name="Andrejs Mūrnieks" userId="S::murnieks@edu.lu.lv::3e8de971-bca6-4a40-98d7-345a6aeb0e19" providerId="AD" clId="Web-{29BABA4E-C199-4D53-A136-56332C27EF56}" dt="2023-03-25T21:31:15.387" v="1"/>
          <pc:sldLayoutMkLst>
            <pc:docMk/>
            <pc:sldMasterMk cId="0" sldId="2147483648"/>
            <pc:sldLayoutMk cId="4220927995" sldId="2147484364"/>
          </pc:sldLayoutMkLst>
        </pc:sldLayoutChg>
        <pc:sldLayoutChg chg="add">
          <pc:chgData name="Andrejs Mūrnieks" userId="S::murnieks@edu.lu.lv::3e8de971-bca6-4a40-98d7-345a6aeb0e19" providerId="AD" clId="Web-{29BABA4E-C199-4D53-A136-56332C27EF56}" dt="2023-03-25T21:31:15.387" v="1"/>
          <pc:sldLayoutMkLst>
            <pc:docMk/>
            <pc:sldMasterMk cId="0" sldId="2147483648"/>
            <pc:sldLayoutMk cId="673026558" sldId="2147484365"/>
          </pc:sldLayoutMkLst>
        </pc:sldLayoutChg>
        <pc:sldLayoutChg chg="add">
          <pc:chgData name="Andrejs Mūrnieks" userId="S::murnieks@edu.lu.lv::3e8de971-bca6-4a40-98d7-345a6aeb0e19" providerId="AD" clId="Web-{29BABA4E-C199-4D53-A136-56332C27EF56}" dt="2023-03-25T21:31:15.387" v="1"/>
          <pc:sldLayoutMkLst>
            <pc:docMk/>
            <pc:sldMasterMk cId="0" sldId="2147483648"/>
            <pc:sldLayoutMk cId="2697420287" sldId="2147484366"/>
          </pc:sldLayoutMkLst>
        </pc:sldLayoutChg>
        <pc:sldLayoutChg chg="add">
          <pc:chgData name="Andrejs Mūrnieks" userId="S::murnieks@edu.lu.lv::3e8de971-bca6-4a40-98d7-345a6aeb0e19" providerId="AD" clId="Web-{29BABA4E-C199-4D53-A136-56332C27EF56}" dt="2023-03-25T21:31:15.387" v="1"/>
          <pc:sldLayoutMkLst>
            <pc:docMk/>
            <pc:sldMasterMk cId="0" sldId="2147483648"/>
            <pc:sldLayoutMk cId="3910716" sldId="2147484367"/>
          </pc:sldLayoutMkLst>
        </pc:sldLayoutChg>
        <pc:sldLayoutChg chg="add">
          <pc:chgData name="Andrejs Mūrnieks" userId="S::murnieks@edu.lu.lv::3e8de971-bca6-4a40-98d7-345a6aeb0e19" providerId="AD" clId="Web-{29BABA4E-C199-4D53-A136-56332C27EF56}" dt="2023-03-25T21:31:15.387" v="1"/>
          <pc:sldLayoutMkLst>
            <pc:docMk/>
            <pc:sldMasterMk cId="0" sldId="2147483648"/>
            <pc:sldLayoutMk cId="4108788357" sldId="2147484368"/>
          </pc:sldLayoutMkLst>
        </pc:sldLayoutChg>
        <pc:sldLayoutChg chg="add">
          <pc:chgData name="Andrejs Mūrnieks" userId="S::murnieks@edu.lu.lv::3e8de971-bca6-4a40-98d7-345a6aeb0e19" providerId="AD" clId="Web-{29BABA4E-C199-4D53-A136-56332C27EF56}" dt="2023-03-25T21:31:15.387" v="1"/>
          <pc:sldLayoutMkLst>
            <pc:docMk/>
            <pc:sldMasterMk cId="0" sldId="2147483648"/>
            <pc:sldLayoutMk cId="4196605794" sldId="2147484369"/>
          </pc:sldLayoutMkLst>
        </pc:sldLayoutChg>
        <pc:sldLayoutChg chg="add">
          <pc:chgData name="Andrejs Mūrnieks" userId="S::murnieks@edu.lu.lv::3e8de971-bca6-4a40-98d7-345a6aeb0e19" providerId="AD" clId="Web-{29BABA4E-C199-4D53-A136-56332C27EF56}" dt="2023-03-25T21:31:15.387" v="1"/>
          <pc:sldLayoutMkLst>
            <pc:docMk/>
            <pc:sldMasterMk cId="0" sldId="2147483648"/>
            <pc:sldLayoutMk cId="439738824" sldId="2147484370"/>
          </pc:sldLayoutMkLst>
        </pc:sldLayoutChg>
        <pc:sldLayoutChg chg="add">
          <pc:chgData name="Andrejs Mūrnieks" userId="S::murnieks@edu.lu.lv::3e8de971-bca6-4a40-98d7-345a6aeb0e19" providerId="AD" clId="Web-{29BABA4E-C199-4D53-A136-56332C27EF56}" dt="2023-03-25T21:31:15.387" v="1"/>
          <pc:sldLayoutMkLst>
            <pc:docMk/>
            <pc:sldMasterMk cId="0" sldId="2147483648"/>
            <pc:sldLayoutMk cId="751004282" sldId="2147484371"/>
          </pc:sldLayoutMkLst>
        </pc:sldLayoutChg>
        <pc:sldLayoutChg chg="add">
          <pc:chgData name="Andrejs Mūrnieks" userId="S::murnieks@edu.lu.lv::3e8de971-bca6-4a40-98d7-345a6aeb0e19" providerId="AD" clId="Web-{29BABA4E-C199-4D53-A136-56332C27EF56}" dt="2023-03-25T21:31:15.387" v="1"/>
          <pc:sldLayoutMkLst>
            <pc:docMk/>
            <pc:sldMasterMk cId="0" sldId="2147483648"/>
            <pc:sldLayoutMk cId="603598568" sldId="2147484372"/>
          </pc:sldLayoutMkLst>
        </pc:sldLayoutChg>
        <pc:sldLayoutChg chg="add">
          <pc:chgData name="Andrejs Mūrnieks" userId="S::murnieks@edu.lu.lv::3e8de971-bca6-4a40-98d7-345a6aeb0e19" providerId="AD" clId="Web-{29BABA4E-C199-4D53-A136-56332C27EF56}" dt="2023-03-25T21:31:15.387" v="1"/>
          <pc:sldLayoutMkLst>
            <pc:docMk/>
            <pc:sldMasterMk cId="0" sldId="2147483648"/>
            <pc:sldLayoutMk cId="659489960" sldId="2147484373"/>
          </pc:sldLayoutMkLst>
        </pc:sldLayoutChg>
        <pc:sldLayoutChg chg="add">
          <pc:chgData name="Andrejs Mūrnieks" userId="S::murnieks@edu.lu.lv::3e8de971-bca6-4a40-98d7-345a6aeb0e19" providerId="AD" clId="Web-{29BABA4E-C199-4D53-A136-56332C27EF56}" dt="2023-03-25T21:31:15.387" v="1"/>
          <pc:sldLayoutMkLst>
            <pc:docMk/>
            <pc:sldMasterMk cId="0" sldId="2147483648"/>
            <pc:sldLayoutMk cId="1370303325" sldId="2147484374"/>
          </pc:sldLayoutMkLst>
        </pc:sldLayoutChg>
      </pc:sldMasterChg>
      <pc:sldMasterChg chg="replId">
        <pc:chgData name="Andrejs Mūrnieks" userId="S::murnieks@edu.lu.lv::3e8de971-bca6-4a40-98d7-345a6aeb0e19" providerId="AD" clId="Web-{29BABA4E-C199-4D53-A136-56332C27EF56}" dt="2023-03-25T21:31:15.387" v="1"/>
        <pc:sldMasterMkLst>
          <pc:docMk/>
          <pc:sldMasterMk cId="3049302763" sldId="2147484375"/>
        </pc:sldMasterMkLst>
      </pc:sldMasterChg>
    </pc:docChg>
  </pc:docChgLst>
  <pc:docChgLst>
    <pc:chgData name="Andrejs Mūrnieks" userId="S::murnieks@edu.lu.lv::3e8de971-bca6-4a40-98d7-345a6aeb0e19" providerId="AD" clId="Web-{6E53BB0B-2CD4-45B3-8EA9-64E0F9BAE917}"/>
    <pc:docChg chg="addSld delSld modSld sldOrd">
      <pc:chgData name="Andrejs Mūrnieks" userId="S::murnieks@edu.lu.lv::3e8de971-bca6-4a40-98d7-345a6aeb0e19" providerId="AD" clId="Web-{6E53BB0B-2CD4-45B3-8EA9-64E0F9BAE917}" dt="2023-03-25T22:01:47.419" v="366"/>
      <pc:docMkLst>
        <pc:docMk/>
      </pc:docMkLst>
      <pc:sldChg chg="addSp delSp modSp del">
        <pc:chgData name="Andrejs Mūrnieks" userId="S::murnieks@edu.lu.lv::3e8de971-bca6-4a40-98d7-345a6aeb0e19" providerId="AD" clId="Web-{6E53BB0B-2CD4-45B3-8EA9-64E0F9BAE917}" dt="2023-03-25T21:55:58.263" v="305"/>
        <pc:sldMkLst>
          <pc:docMk/>
          <pc:sldMk cId="1933943095" sldId="259"/>
        </pc:sldMkLst>
        <pc:picChg chg="add mod">
          <ac:chgData name="Andrejs Mūrnieks" userId="S::murnieks@edu.lu.lv::3e8de971-bca6-4a40-98d7-345a6aeb0e19" providerId="AD" clId="Web-{6E53BB0B-2CD4-45B3-8EA9-64E0F9BAE917}" dt="2023-03-25T21:45:00.327" v="3" actId="1076"/>
          <ac:picMkLst>
            <pc:docMk/>
            <pc:sldMk cId="1933943095" sldId="259"/>
            <ac:picMk id="3" creationId="{B6E9EA67-4EDA-F517-C3B5-2F3CED0912D8}"/>
          </ac:picMkLst>
        </pc:picChg>
        <pc:picChg chg="add del mod">
          <ac:chgData name="Andrejs Mūrnieks" userId="S::murnieks@edu.lu.lv::3e8de971-bca6-4a40-98d7-345a6aeb0e19" providerId="AD" clId="Web-{6E53BB0B-2CD4-45B3-8EA9-64E0F9BAE917}" dt="2023-03-25T21:45:24.891" v="5"/>
          <ac:picMkLst>
            <pc:docMk/>
            <pc:sldMk cId="1933943095" sldId="259"/>
            <ac:picMk id="5" creationId="{DD968727-346F-8F02-2772-5262311E934F}"/>
          </ac:picMkLst>
        </pc:picChg>
      </pc:sldChg>
      <pc:sldChg chg="modSp ord">
        <pc:chgData name="Andrejs Mūrnieks" userId="S::murnieks@edu.lu.lv::3e8de971-bca6-4a40-98d7-345a6aeb0e19" providerId="AD" clId="Web-{6E53BB0B-2CD4-45B3-8EA9-64E0F9BAE917}" dt="2023-03-25T22:01:43.747" v="365"/>
        <pc:sldMkLst>
          <pc:docMk/>
          <pc:sldMk cId="3337833192" sldId="260"/>
        </pc:sldMkLst>
        <pc:spChg chg="mod">
          <ac:chgData name="Andrejs Mūrnieks" userId="S::murnieks@edu.lu.lv::3e8de971-bca6-4a40-98d7-345a6aeb0e19" providerId="AD" clId="Web-{6E53BB0B-2CD4-45B3-8EA9-64E0F9BAE917}" dt="2023-03-25T22:01:30.450" v="364" actId="20577"/>
          <ac:spMkLst>
            <pc:docMk/>
            <pc:sldMk cId="3337833192" sldId="260"/>
            <ac:spMk id="2" creationId="{69D61F11-E605-B252-7740-84E20A2BF016}"/>
          </ac:spMkLst>
        </pc:spChg>
        <pc:spChg chg="mod">
          <ac:chgData name="Andrejs Mūrnieks" userId="S::murnieks@edu.lu.lv::3e8de971-bca6-4a40-98d7-345a6aeb0e19" providerId="AD" clId="Web-{6E53BB0B-2CD4-45B3-8EA9-64E0F9BAE917}" dt="2023-03-25T21:59:49.337" v="355" actId="1076"/>
          <ac:spMkLst>
            <pc:docMk/>
            <pc:sldMk cId="3337833192" sldId="260"/>
            <ac:spMk id="3" creationId="{E3C086C0-F881-0EE5-969D-3A277CBEA3D5}"/>
          </ac:spMkLst>
        </pc:spChg>
        <pc:picChg chg="mod">
          <ac:chgData name="Andrejs Mūrnieks" userId="S::murnieks@edu.lu.lv::3e8de971-bca6-4a40-98d7-345a6aeb0e19" providerId="AD" clId="Web-{6E53BB0B-2CD4-45B3-8EA9-64E0F9BAE917}" dt="2023-03-25T21:59:43.821" v="354" actId="1076"/>
          <ac:picMkLst>
            <pc:docMk/>
            <pc:sldMk cId="3337833192" sldId="260"/>
            <ac:picMk id="14341" creationId="{23B9A0A5-809E-8F67-753C-E398432F61A0}"/>
          </ac:picMkLst>
        </pc:picChg>
      </pc:sldChg>
      <pc:sldChg chg="addSp delSp modSp add ord addAnim delAnim modAnim">
        <pc:chgData name="Andrejs Mūrnieks" userId="S::murnieks@edu.lu.lv::3e8de971-bca6-4a40-98d7-345a6aeb0e19" providerId="AD" clId="Web-{6E53BB0B-2CD4-45B3-8EA9-64E0F9BAE917}" dt="2023-03-25T22:01:47.419" v="366"/>
        <pc:sldMkLst>
          <pc:docMk/>
          <pc:sldMk cId="434219267" sldId="261"/>
        </pc:sldMkLst>
        <pc:spChg chg="add mod">
          <ac:chgData name="Andrejs Mūrnieks" userId="S::murnieks@edu.lu.lv::3e8de971-bca6-4a40-98d7-345a6aeb0e19" providerId="AD" clId="Web-{6E53BB0B-2CD4-45B3-8EA9-64E0F9BAE917}" dt="2023-03-25T21:58:40.584" v="344" actId="20577"/>
          <ac:spMkLst>
            <pc:docMk/>
            <pc:sldMk cId="434219267" sldId="261"/>
            <ac:spMk id="4" creationId="{B0C36ED7-06D4-FCEE-89ED-FDD7F46CBC25}"/>
          </ac:spMkLst>
        </pc:spChg>
        <pc:spChg chg="add mod">
          <ac:chgData name="Andrejs Mūrnieks" userId="S::murnieks@edu.lu.lv::3e8de971-bca6-4a40-98d7-345a6aeb0e19" providerId="AD" clId="Web-{6E53BB0B-2CD4-45B3-8EA9-64E0F9BAE917}" dt="2023-03-25T22:01:17.527" v="363" actId="20577"/>
          <ac:spMkLst>
            <pc:docMk/>
            <pc:sldMk cId="434219267" sldId="261"/>
            <ac:spMk id="5" creationId="{C921EA04-0651-8C4D-7069-5FE79F6EA4FC}"/>
          </ac:spMkLst>
        </pc:spChg>
        <pc:spChg chg="mod">
          <ac:chgData name="Andrejs Mūrnieks" userId="S::murnieks@edu.lu.lv::3e8de971-bca6-4a40-98d7-345a6aeb0e19" providerId="AD" clId="Web-{6E53BB0B-2CD4-45B3-8EA9-64E0F9BAE917}" dt="2023-03-25T21:59:23.211" v="351" actId="20577"/>
          <ac:spMkLst>
            <pc:docMk/>
            <pc:sldMk cId="434219267" sldId="261"/>
            <ac:spMk id="16386" creationId="{04CC245A-487F-BCE2-4831-89BB07E28B31}"/>
          </ac:spMkLst>
        </pc:spChg>
        <pc:picChg chg="del">
          <ac:chgData name="Andrejs Mūrnieks" userId="S::murnieks@edu.lu.lv::3e8de971-bca6-4a40-98d7-345a6aeb0e19" providerId="AD" clId="Web-{6E53BB0B-2CD4-45B3-8EA9-64E0F9BAE917}" dt="2023-03-25T21:46:35.393" v="13"/>
          <ac:picMkLst>
            <pc:docMk/>
            <pc:sldMk cId="434219267" sldId="261"/>
            <ac:picMk id="2" creationId="{5A62A575-631A-75F1-F0C0-A033A324FA27}"/>
          </ac:picMkLst>
        </pc:picChg>
        <pc:picChg chg="mod">
          <ac:chgData name="Andrejs Mūrnieks" userId="S::murnieks@edu.lu.lv::3e8de971-bca6-4a40-98d7-345a6aeb0e19" providerId="AD" clId="Web-{6E53BB0B-2CD4-45B3-8EA9-64E0F9BAE917}" dt="2023-03-25T21:46:41.784" v="15" actId="1076"/>
          <ac:picMkLst>
            <pc:docMk/>
            <pc:sldMk cId="434219267" sldId="261"/>
            <ac:picMk id="16388" creationId="{796F4EC7-E923-3294-F12D-E5E27081CCC1}"/>
          </ac:picMkLst>
        </pc:picChg>
      </pc:sldChg>
    </pc:docChg>
  </pc:docChgLst>
  <pc:docChgLst>
    <pc:chgData name="Andrejs Mūrnieks" userId="S::murnieks@edu.lu.lv::3e8de971-bca6-4a40-98d7-345a6aeb0e19" providerId="AD" clId="Web-{C9AFE048-0A8C-4B50-B845-9F4C0A1588F3}"/>
    <pc:docChg chg="modSld">
      <pc:chgData name="Andrejs Mūrnieks" userId="S::murnieks@edu.lu.lv::3e8de971-bca6-4a40-98d7-345a6aeb0e19" providerId="AD" clId="Web-{C9AFE048-0A8C-4B50-B845-9F4C0A1588F3}" dt="2023-10-17T21:13:40.472" v="1"/>
      <pc:docMkLst>
        <pc:docMk/>
      </pc:docMkLst>
      <pc:sldChg chg="modSp">
        <pc:chgData name="Andrejs Mūrnieks" userId="S::murnieks@edu.lu.lv::3e8de971-bca6-4a40-98d7-345a6aeb0e19" providerId="AD" clId="Web-{C9AFE048-0A8C-4B50-B845-9F4C0A1588F3}" dt="2023-10-17T21:13:40.472" v="1"/>
        <pc:sldMkLst>
          <pc:docMk/>
          <pc:sldMk cId="1230155545" sldId="257"/>
        </pc:sldMkLst>
        <pc:graphicFrameChg chg="mod modGraphic">
          <ac:chgData name="Andrejs Mūrnieks" userId="S::murnieks@edu.lu.lv::3e8de971-bca6-4a40-98d7-345a6aeb0e19" providerId="AD" clId="Web-{C9AFE048-0A8C-4B50-B845-9F4C0A1588F3}" dt="2023-10-17T21:13:40.472" v="1"/>
          <ac:graphicFrameMkLst>
            <pc:docMk/>
            <pc:sldMk cId="1230155545" sldId="257"/>
            <ac:graphicFrameMk id="5" creationId="{0DA6D773-FA35-E402-B725-28C11042FAC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36874-1B2A-2B13-C5FD-E3E49314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6BE9-5990-4177-909A-631943BFC53F}" type="datetime1">
              <a:rPr lang="lv-LV"/>
              <a:pPr>
                <a:defRPr/>
              </a:pPr>
              <a:t>27.10.2023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DB5FF-41FD-64DF-FEDE-10EB8322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D69AF-B237-22B9-8DF6-425A1B23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47A7-5551-439D-9BF9-AB1AD0657DD2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882199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4DE91-DF56-740B-3968-22DE1D6D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5F15-E26E-4868-819A-B421073D2652}" type="datetime1">
              <a:rPr lang="lv-LV"/>
              <a:pPr>
                <a:defRPr/>
              </a:pPr>
              <a:t>27.10.2023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1BC14-A0FC-7A4E-5A12-D3B8B081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CA66A-69F5-BDE8-DC67-DAA37E8F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901FA-72CA-488E-898A-F62BC90F1267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99342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FC6BF-731D-A29F-6237-6D5FC7D7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5707-7E73-41D8-ACD0-F374935315C6}" type="datetime1">
              <a:rPr lang="lv-LV"/>
              <a:pPr>
                <a:defRPr/>
              </a:pPr>
              <a:t>27.10.2023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51ECD-163D-19C9-9D6D-C576046E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5306-540A-1309-2CFF-BFAAA951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169D-20D7-466C-8CF1-EC49745087CD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22092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71D877-D4A4-94F2-5CEF-C39AB536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8C01F-215A-4AD5-8E17-FD39F2FE4108}" type="datetime1">
              <a:rPr lang="lv-LV"/>
              <a:pPr>
                <a:defRPr/>
              </a:pPr>
              <a:t>27.10.2023</a:t>
            </a:fld>
            <a:endParaRPr lang="lv-LV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E6375D-9F6D-C51C-0118-9BCB2F12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3FD9ED-9B82-809B-2D52-DA1E5503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609C-F3F2-4C50-AA6D-BCCE1394E9AA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673026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225426-D9D8-A6EC-D518-54608A86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057B-5B13-44A7-ACB9-F788E3CEA4C8}" type="datetime1">
              <a:rPr lang="lv-LV"/>
              <a:pPr>
                <a:defRPr/>
              </a:pPr>
              <a:t>27.10.2023</a:t>
            </a:fld>
            <a:endParaRPr lang="lv-LV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9CA9E5-CA96-E2BF-CF84-5A1FA60E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98A90A-0657-F253-5EDE-30C8AA42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E472-6AC4-4CCA-B4DE-B76EEC21BC34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697420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109BC8-B25F-009D-5CD8-51D1697C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9173-962E-4784-8085-4E2403117412}" type="datetime1">
              <a:rPr lang="lv-LV"/>
              <a:pPr>
                <a:defRPr/>
              </a:pPr>
              <a:t>27.10.2023</a:t>
            </a:fld>
            <a:endParaRPr lang="lv-LV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1ABC1A0-063D-72BD-5FCC-8CE36FB4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708E00-6849-0B0B-36F8-A6227946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C2167-D76E-4107-8036-26F69C55E897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910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8BF62C-4BCE-949B-31D0-0490FD70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5AAFD-67E9-4023-8A92-00EA8988C066}" type="datetime1">
              <a:rPr lang="lv-LV"/>
              <a:pPr>
                <a:defRPr/>
              </a:pPr>
              <a:t>27.10.2023</a:t>
            </a:fld>
            <a:endParaRPr lang="lv-LV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B3A471-A7FE-B438-ABF6-0A892A99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50542F-97A8-AD43-BFE4-8905CED9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8374-3C0C-4AA8-BE7F-382DEA0B9040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108788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2B67B1-DAAB-1455-AD84-03ECE2D0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B45D3-E58D-44ED-986C-6435361B3A7E}" type="datetime1">
              <a:rPr lang="lv-LV"/>
              <a:pPr>
                <a:defRPr/>
              </a:pPr>
              <a:t>27.10.2023</a:t>
            </a:fld>
            <a:endParaRPr lang="lv-LV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488D15-42D1-1792-566A-201DE8BF7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DB4BBA-FCCE-500E-CF98-7162DF8F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A031-C473-496F-B285-5AEA51C9F6D0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19660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7EC34B-9F29-6744-446F-92D0C91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4E7C-07D1-4BCC-84C8-47F4250D8BA8}" type="datetime1">
              <a:rPr lang="lv-LV"/>
              <a:pPr>
                <a:defRPr/>
              </a:pPr>
              <a:t>27.10.2023</a:t>
            </a:fld>
            <a:endParaRPr lang="lv-LV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E7085D-6851-3E6B-A8D2-174D1709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A23911-F862-394F-DC89-E4BC7F1A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6DE5-9377-4C46-B33E-DDD995F1016F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39738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841D0-09D9-89CB-6D8D-DA7A3B5F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DB5F-1436-4360-BDF2-A22D77E0C1F4}" type="datetime1">
              <a:rPr lang="lv-LV"/>
              <a:pPr>
                <a:defRPr/>
              </a:pPr>
              <a:t>27.10.2023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1030-1013-1C19-47CC-67F2BD88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09885-D023-0097-10C5-DF133BD1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48DD3-ACA1-486D-9E78-BBCDA36A7052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751004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E009A-E1DC-FF14-B43D-DC98A091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F098-A657-489F-8139-3E0664AFDEB2}" type="datetime1">
              <a:rPr lang="lv-LV"/>
              <a:pPr>
                <a:defRPr/>
              </a:pPr>
              <a:t>27.10.2023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EBF8E-DC86-7C4D-8EBD-B4515C6B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E3C50-EF7B-4CBC-C638-F9A9EB80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953E-00A9-4BA5-8FDA-24E13F35E0DE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603598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F92FF8-AEB6-7534-D52A-B8A88EA823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47BC6C0-F0E5-3621-C0CD-277F19041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Materiālam Izglītības Inovācijas fonda atbalsts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FDCEF53-7AC0-CBF4-EEAF-9F4FF270F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BF933-5BDB-4DF3-935B-942CC61334F7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659489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EAD3E4-44E5-6418-1572-6B41556550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EF141BF-5656-4951-A974-6AE08EF7B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FB8F8F2-5CE7-CD38-967E-806D59FA9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87A4-DD6D-475C-ACA3-34A40EFB6801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37030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D58CE4D-02A4-A7A5-0322-FC45B6F38E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lv-LV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5F390E3-9C7C-FDCF-818F-A7F1DFF862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lv-LV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BD36-2CD5-F43E-B54B-BEDC2AD7F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645397-2B2D-4008-B078-81CD6C10CFB5}" type="datetime1">
              <a:rPr lang="lv-LV"/>
              <a:pPr>
                <a:defRPr/>
              </a:pPr>
              <a:t>27.10.2023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3A8C8-5E40-3E7A-27BF-3092D8ABD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E75F0-AA44-E564-1358-355AAD1DA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7477011-A68F-4A31-94AB-F87EA9193AC0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  <p:sldLayoutId id="21474843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18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12. klase</a:t>
            </a:r>
            <a:br>
              <a:rPr lang="lv-LV" sz="4800" dirty="0"/>
            </a:br>
            <a:r>
              <a:rPr lang="lv-LV" sz="4800" dirty="0"/>
              <a:t>2. modulis: Plaukstošas attiecības</a:t>
            </a:r>
            <a:br>
              <a:rPr lang="lv-LV" sz="4800" dirty="0"/>
            </a:br>
            <a:r>
              <a:rPr lang="lv-LV" sz="4800" dirty="0"/>
              <a:t>Tēma: Ar ko es gribētu būt? (Sevis izvēlētās attiecības)</a:t>
            </a:r>
            <a:br>
              <a:rPr lang="lv-LV" sz="4800" dirty="0"/>
            </a:br>
            <a:r>
              <a:rPr lang="lv-LV" sz="4800" b="1" dirty="0"/>
              <a:t>2. nodarbība: Romantiskās attiecības</a:t>
            </a:r>
            <a:endParaRPr lang="lv-LV" sz="4800" b="1" dirty="0"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3420"/>
            <a:ext cx="9144000" cy="1655762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BEAA5C-6C9C-4003-8FF5-D647DDA9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1301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6DA56B-A046-82E7-96AD-B0D11EB03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1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AE8F1-2E88-76D0-F5A4-85638A94A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6718142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6600" dirty="0"/>
              <a:t>Vai </a:t>
            </a:r>
            <a:r>
              <a:rPr lang="en-US" sz="6600" dirty="0" err="1"/>
              <a:t>ticat</a:t>
            </a:r>
            <a:r>
              <a:rPr lang="en-US" sz="6600" dirty="0"/>
              <a:t> </a:t>
            </a:r>
            <a:r>
              <a:rPr lang="en-US" sz="6600" dirty="0" err="1"/>
              <a:t>mīlestībai</a:t>
            </a:r>
            <a:r>
              <a:rPr lang="en-US" sz="6600" dirty="0"/>
              <a:t> no </a:t>
            </a:r>
            <a:r>
              <a:rPr lang="lv-LV" sz="6600" dirty="0"/>
              <a:t>pirmā</a:t>
            </a:r>
            <a:r>
              <a:rPr lang="en-US" sz="6600" dirty="0"/>
              <a:t> </a:t>
            </a:r>
            <a:r>
              <a:rPr lang="en-US" sz="6600" dirty="0" err="1"/>
              <a:t>acu</a:t>
            </a:r>
            <a:r>
              <a:rPr lang="en-US" sz="6600" dirty="0"/>
              <a:t> </a:t>
            </a:r>
            <a:r>
              <a:rPr lang="en-US" sz="6600" dirty="0" err="1"/>
              <a:t>skatiena</a:t>
            </a:r>
            <a:r>
              <a:rPr lang="en-US" sz="6600" dirty="0"/>
              <a:t>?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2B115AC-F2B0-E29E-19FA-0E83390BB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lv-LV" dirty="0"/>
              <a:t>Ievads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3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F0E3D4-BC03-9BD6-01B5-EBD549976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3C1DF-589E-318F-0304-E08D566C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1828" y="283729"/>
            <a:ext cx="3822189" cy="189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000" dirty="0"/>
              <a:t>V. Šekspīra </a:t>
            </a:r>
            <a:r>
              <a:rPr lang="en-GB" sz="4000" dirty="0" err="1"/>
              <a:t>luga</a:t>
            </a:r>
            <a:r>
              <a:rPr lang="en-GB" sz="4000" dirty="0"/>
              <a:t>: </a:t>
            </a:r>
            <a:br>
              <a:rPr lang="en-GB" sz="4000" dirty="0">
                <a:cs typeface="Calibri"/>
              </a:rPr>
            </a:br>
            <a:r>
              <a:rPr lang="en-GB" sz="4000" dirty="0"/>
              <a:t>"Romeo un Džuljeta"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A01F-BF63-E5B1-0B62-3DFE97FA9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4637" y="2429175"/>
            <a:ext cx="3359037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dirty="0"/>
              <a:t>K</a:t>
            </a:r>
            <a:r>
              <a:rPr lang="en-GB" sz="2800" dirty="0" err="1"/>
              <a:t>āpēc</a:t>
            </a:r>
            <a:r>
              <a:rPr lang="en-GB" sz="2800" dirty="0"/>
              <a:t> </a:t>
            </a:r>
            <a:r>
              <a:rPr lang="en-GB" sz="2800" dirty="0" err="1"/>
              <a:t>tas</a:t>
            </a:r>
            <a:r>
              <a:rPr lang="en-GB" sz="2800" dirty="0"/>
              <a:t> </a:t>
            </a:r>
            <a:r>
              <a:rPr lang="en-GB" sz="2800" dirty="0" err="1"/>
              <a:t>ir</a:t>
            </a:r>
            <a:r>
              <a:rPr lang="en-GB" sz="2800" dirty="0"/>
              <a:t> </a:t>
            </a:r>
            <a:r>
              <a:rPr lang="en-GB" sz="2800" dirty="0" err="1"/>
              <a:t>slavenākais</a:t>
            </a:r>
            <a:r>
              <a:rPr lang="en-GB" sz="2800" dirty="0"/>
              <a:t> </a:t>
            </a:r>
            <a:r>
              <a:rPr lang="en-GB" sz="2800" dirty="0" err="1"/>
              <a:t>mīlestības</a:t>
            </a:r>
            <a:r>
              <a:rPr lang="en-GB" sz="2800" dirty="0"/>
              <a:t> </a:t>
            </a:r>
            <a:r>
              <a:rPr lang="en-GB" sz="2800" dirty="0" err="1"/>
              <a:t>stāsts</a:t>
            </a:r>
            <a:r>
              <a:rPr lang="en-GB" sz="2800" dirty="0"/>
              <a:t> </a:t>
            </a:r>
            <a:r>
              <a:rPr lang="en-GB" sz="2800" dirty="0" err="1"/>
              <a:t>daiļliteratūrā</a:t>
            </a:r>
            <a:r>
              <a:rPr lang="en-GB" sz="2800" dirty="0"/>
              <a:t>?</a:t>
            </a:r>
            <a:endParaRPr lang="lv-LV" sz="2800" dirty="0">
              <a:cs typeface="Calibri"/>
            </a:endParaRP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800" dirty="0"/>
              <a:t>Kādi bija šķēršļi jauniešu mīlestībai</a:t>
            </a:r>
            <a:r>
              <a:rPr lang="fi-FI" sz="2800" dirty="0"/>
              <a:t>? </a:t>
            </a:r>
            <a:endParaRPr lang="en-GB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93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6" name="Rectangle 1434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Virsraksts 1">
            <a:extLst>
              <a:ext uri="{FF2B5EF4-FFF2-40B4-BE49-F238E27FC236}">
                <a16:creationId xmlns:a16="http://schemas.microsoft.com/office/drawing/2014/main" id="{D25A4BC4-30FC-9000-E19D-51565462F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lv-LV" altLang="en-US" sz="4000"/>
              <a:t>Dante Aligjēri un Beatriče Portināri</a:t>
            </a:r>
            <a:endParaRPr lang="en-US" altLang="en-US" sz="4000"/>
          </a:p>
        </p:txBody>
      </p:sp>
      <p:sp>
        <p:nvSpPr>
          <p:cNvPr id="14348" name="Rectangle 1434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50" name="Rectangle 1434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3C086C0-F881-0EE5-969D-3A277CBEA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8140" y="5425935"/>
            <a:ext cx="4683162" cy="34383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Henrijs </a:t>
            </a:r>
            <a:r>
              <a:rPr lang="en-US" sz="15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Holidejs</a:t>
            </a: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5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Holiday</a:t>
            </a: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«Dante un </a:t>
            </a:r>
            <a:r>
              <a:rPr lang="en-US" sz="15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Beatriče</a:t>
            </a: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(1884)</a:t>
            </a:r>
            <a:endParaRPr lang="en-US" sz="2000" dirty="0"/>
          </a:p>
        </p:txBody>
      </p:sp>
      <p:sp>
        <p:nvSpPr>
          <p:cNvPr id="14340" name="Slaida numura vietturis 3">
            <a:extLst>
              <a:ext uri="{FF2B5EF4-FFF2-40B4-BE49-F238E27FC236}">
                <a16:creationId xmlns:a16="http://schemas.microsoft.com/office/drawing/2014/main" id="{352CA0E9-44C0-905A-CBF1-D798744A8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43312" y="5917339"/>
            <a:ext cx="2149807" cy="2759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ts val="600"/>
              </a:spcAft>
              <a:buNone/>
            </a:pPr>
            <a:fld id="{7342E0BA-5B6C-455B-9BA2-3A6242B661CA}" type="slidenum">
              <a:rPr lang="lv-LV" altLang="en-US" sz="9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rPr>
              <a:pPr defTabSz="685800">
                <a:spcBef>
                  <a:spcPct val="0"/>
                </a:spcBef>
                <a:spcAft>
                  <a:spcPts val="600"/>
                </a:spcAft>
                <a:buNone/>
              </a:pPr>
              <a:t>4</a:t>
            </a:fld>
            <a:endParaRPr lang="lv-LV" altLang="en-US" sz="1200">
              <a:solidFill>
                <a:srgbClr val="898989"/>
              </a:solidFill>
            </a:endParaRPr>
          </a:p>
        </p:txBody>
      </p:sp>
      <p:pic>
        <p:nvPicPr>
          <p:cNvPr id="14341" name="Attēls 1">
            <a:extLst>
              <a:ext uri="{FF2B5EF4-FFF2-40B4-BE49-F238E27FC236}">
                <a16:creationId xmlns:a16="http://schemas.microsoft.com/office/drawing/2014/main" id="{23B9A0A5-809E-8F67-753C-E398432F6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07" y="1817623"/>
            <a:ext cx="4734782" cy="34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D61F11-E605-B252-7740-84E20A2BF016}"/>
              </a:ext>
            </a:extLst>
          </p:cNvPr>
          <p:cNvSpPr txBox="1"/>
          <p:nvPr/>
        </p:nvSpPr>
        <p:spPr>
          <a:xfrm>
            <a:off x="178584" y="1717822"/>
            <a:ext cx="7025894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lv-LV" sz="2400" kern="1200" dirty="0">
                <a:latin typeface="+mn-lt"/>
                <a:ea typeface="+mn-ea"/>
                <a:cs typeface="+mn-cs"/>
              </a:rPr>
              <a:t>1283. g</a:t>
            </a:r>
            <a:r>
              <a:rPr lang="lv-LV" sz="2400" kern="12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.</a:t>
            </a:r>
            <a:r>
              <a:rPr lang="lv-LV" sz="2400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Dante</a:t>
            </a:r>
            <a:r>
              <a:rPr lang="lv-LV" sz="2400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2400" dirty="0"/>
              <a:t>sastapa</a:t>
            </a:r>
            <a:r>
              <a:rPr lang="lv-LV" sz="2400" kern="1200" dirty="0">
                <a:latin typeface="+mn-lt"/>
                <a:ea typeface="+mn-ea"/>
                <a:cs typeface="+mn-cs"/>
              </a:rPr>
              <a:t> uz ielas Florencē</a:t>
            </a:r>
            <a:r>
              <a:rPr lang="lv-LV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bērnības rotaļu biedreni</a:t>
            </a:r>
            <a:r>
              <a:rPr lang="lv-LV" sz="2400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2400" b="1" kern="1200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Beatriči</a:t>
            </a:r>
            <a:r>
              <a:rPr lang="lv-LV" sz="2400" b="1" kern="1200" dirty="0">
                <a:latin typeface="+mn-lt"/>
                <a:ea typeface="+mn-ea"/>
                <a:cs typeface="+mn-cs"/>
              </a:rPr>
              <a:t>.</a:t>
            </a:r>
            <a:r>
              <a:rPr lang="lv-LV" sz="2400" b="1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2400" kern="1200" dirty="0">
                <a:latin typeface="+mn-lt"/>
                <a:ea typeface="+mn-ea"/>
                <a:cs typeface="+mn-cs"/>
              </a:rPr>
              <a:t>Jaunekli pārsteidz meitenes skatiens, kas nedaudz ilgāk kavējas pie viņa..</a:t>
            </a:r>
            <a:endParaRPr lang="lv-LV" sz="2400" kern="1200" dirty="0">
              <a:latin typeface="+mn-lt"/>
              <a:cs typeface="Calibri"/>
            </a:endParaRPr>
          </a:p>
          <a:p>
            <a:pPr defTabSz="685800">
              <a:spcAft>
                <a:spcPts val="600"/>
              </a:spcAft>
            </a:pPr>
            <a:r>
              <a:rPr lang="lv-LV" sz="2400" kern="1200" dirty="0">
                <a:solidFill>
                  <a:srgbClr val="C00000"/>
                </a:solidFill>
                <a:latin typeface="+mn-lt"/>
                <a:ea typeface="+mn-ea"/>
                <a:cs typeface="Calibri"/>
              </a:rPr>
              <a:t>1) </a:t>
            </a:r>
            <a:r>
              <a:rPr lang="lv-LV" sz="2400" kern="1200" dirty="0">
                <a:solidFill>
                  <a:srgbClr val="FF0000"/>
                </a:solidFill>
                <a:latin typeface="+mn-lt"/>
                <a:ea typeface="+mn-ea"/>
                <a:cs typeface="Calibri"/>
              </a:rPr>
              <a:t>Pasaule tajā brīdi viņam iemirdzas, visas krāsas iezaigojas spilgtāk... 2) Viņš izjūt labestības mirkli un ir gatavs piedod visiem visu...</a:t>
            </a:r>
            <a:endParaRPr lang="lv-LV" sz="2400" kern="1200">
              <a:latin typeface="+mn-lt"/>
              <a:cs typeface="Calibri"/>
            </a:endParaRPr>
          </a:p>
          <a:p>
            <a:pPr defTabSz="685800">
              <a:spcAft>
                <a:spcPts val="600"/>
              </a:spcAft>
            </a:pPr>
            <a:r>
              <a:rPr lang="lv-LV" sz="2400" kern="1200" dirty="0">
                <a:latin typeface="+mn-lt"/>
                <a:ea typeface="+mn-ea"/>
                <a:cs typeface="Calibri"/>
              </a:rPr>
              <a:t>Savu mīlestību, kas turpinās visu viņa dzīvi, Dante  iemūžina 100  dziedājumu  poēmā,  ko vēlāk iesauc par "</a:t>
            </a:r>
            <a:r>
              <a:rPr lang="lv-LV" sz="2400" b="1" kern="1200" dirty="0">
                <a:solidFill>
                  <a:srgbClr val="C00000"/>
                </a:solidFill>
                <a:latin typeface="+mn-lt"/>
                <a:ea typeface="+mn-ea"/>
                <a:cs typeface="Calibri"/>
              </a:rPr>
              <a:t>Dievišķo komēdiju</a:t>
            </a:r>
            <a:r>
              <a:rPr lang="lv-LV" sz="2400" kern="1200" dirty="0">
                <a:latin typeface="+mn-lt"/>
                <a:ea typeface="+mn-ea"/>
                <a:cs typeface="Calibri"/>
              </a:rPr>
              <a:t>". Tajā  Dante apraksta ceļu cauri ellei un šķīstītavas kalnam uz paradīzi, kurā viņu sagaida </a:t>
            </a:r>
            <a:r>
              <a:rPr lang="lv-LV" sz="2400" kern="1200" dirty="0" err="1">
                <a:latin typeface="+mn-lt"/>
                <a:ea typeface="+mn-ea"/>
                <a:cs typeface="Calibri"/>
              </a:rPr>
              <a:t>Beatriče</a:t>
            </a:r>
            <a:r>
              <a:rPr lang="lv-LV" sz="2400" kern="1200" dirty="0">
                <a:latin typeface="+mn-lt"/>
                <a:ea typeface="+mn-ea"/>
                <a:cs typeface="Calibri"/>
              </a:rPr>
              <a:t>. Tik varenā daiļdarbā  neviens vēl līdz tam nebija cildinājis sievieti</a:t>
            </a:r>
            <a:r>
              <a:rPr lang="lv-LV" sz="24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83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aktivitāte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mīlestības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dinamika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AC2D1F-6539-39C8-2C93-F852C5735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70968"/>
              </p:ext>
            </p:extLst>
          </p:nvPr>
        </p:nvGraphicFramePr>
        <p:xfrm>
          <a:off x="432222" y="1822348"/>
          <a:ext cx="11327551" cy="2474580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336810">
                  <a:extLst>
                    <a:ext uri="{9D8B030D-6E8A-4147-A177-3AD203B41FA5}">
                      <a16:colId xmlns:a16="http://schemas.microsoft.com/office/drawing/2014/main" val="152956990"/>
                    </a:ext>
                  </a:extLst>
                </a:gridCol>
                <a:gridCol w="2243471">
                  <a:extLst>
                    <a:ext uri="{9D8B030D-6E8A-4147-A177-3AD203B41FA5}">
                      <a16:colId xmlns:a16="http://schemas.microsoft.com/office/drawing/2014/main" val="1287446140"/>
                    </a:ext>
                  </a:extLst>
                </a:gridCol>
                <a:gridCol w="2252948">
                  <a:extLst>
                    <a:ext uri="{9D8B030D-6E8A-4147-A177-3AD203B41FA5}">
                      <a16:colId xmlns:a16="http://schemas.microsoft.com/office/drawing/2014/main" val="3802132727"/>
                    </a:ext>
                  </a:extLst>
                </a:gridCol>
                <a:gridCol w="2250851">
                  <a:extLst>
                    <a:ext uri="{9D8B030D-6E8A-4147-A177-3AD203B41FA5}">
                      <a16:colId xmlns:a16="http://schemas.microsoft.com/office/drawing/2014/main" val="1658593943"/>
                    </a:ext>
                  </a:extLst>
                </a:gridCol>
                <a:gridCol w="2243471">
                  <a:extLst>
                    <a:ext uri="{9D8B030D-6E8A-4147-A177-3AD203B41FA5}">
                      <a16:colId xmlns:a16="http://schemas.microsoft.com/office/drawing/2014/main" val="228988466"/>
                    </a:ext>
                  </a:extLst>
                </a:gridCol>
              </a:tblGrid>
              <a:tr h="75240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Iepazīšanās</a:t>
                      </a:r>
                      <a:endParaRPr lang="lv-LV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02" marR="181141" marT="181141" marB="1811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Patika</a:t>
                      </a:r>
                      <a:endParaRPr lang="lv-LV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02" marR="181141" marT="181141" marB="1811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Sākotnēja  iemīlēšanās</a:t>
                      </a:r>
                      <a:endParaRPr lang="lv-LV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02" marR="181141" marT="181141" marB="1811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Savstarpējā atzīšanās mīlestībā</a:t>
                      </a:r>
                      <a:endParaRPr lang="lv-LV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02" marR="181141" marT="181141" marB="1811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Īsta mīlestība</a:t>
                      </a:r>
                      <a:endParaRPr lang="lv-LV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02" marR="181141" marT="181141" marB="1811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79445"/>
                  </a:ext>
                </a:extLst>
              </a:tr>
              <a:tr h="108259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Kā un kur iepazīties? </a:t>
                      </a:r>
                      <a:endParaRPr lang="lv-LV" sz="1600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02" marR="156989" marT="156989" marB="156989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Kas raksturo patiku? Kā var pamanīt (sevī vai citos), ka kādam kāds/-a patīk? </a:t>
                      </a:r>
                      <a:endParaRPr lang="lv-LV" sz="1600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02" marR="156989" marT="156989" marB="156989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Kas raksturo īslaicīgu iemīlēšanos? </a:t>
                      </a:r>
                      <a:endParaRPr lang="lv-LV" sz="1600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02" marR="156989" marT="156989" marB="1569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Kas notiek, kad divi jaunieši atzīstās viens otram mīlestībā? </a:t>
                      </a:r>
                      <a:endParaRPr lang="lv-LV" sz="1600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02" marR="156989" marT="156989" marB="1569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Kas liecina par īstu mīlestību?</a:t>
                      </a:r>
                      <a:endParaRPr lang="lv-LV" sz="1600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02" marR="156989" marT="156989" marB="1569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  <a:alpha val="3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8570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A6D773-FA35-E402-B725-28C11042F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59259"/>
              </p:ext>
            </p:extLst>
          </p:nvPr>
        </p:nvGraphicFramePr>
        <p:xfrm>
          <a:off x="432221" y="4208844"/>
          <a:ext cx="1132755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4535">
                  <a:extLst>
                    <a:ext uri="{9D8B030D-6E8A-4147-A177-3AD203B41FA5}">
                      <a16:colId xmlns:a16="http://schemas.microsoft.com/office/drawing/2014/main" val="1363001702"/>
                    </a:ext>
                  </a:extLst>
                </a:gridCol>
                <a:gridCol w="2239861">
                  <a:extLst>
                    <a:ext uri="{9D8B030D-6E8A-4147-A177-3AD203B41FA5}">
                      <a16:colId xmlns:a16="http://schemas.microsoft.com/office/drawing/2014/main" val="3859451698"/>
                    </a:ext>
                  </a:extLst>
                </a:gridCol>
                <a:gridCol w="2248249">
                  <a:extLst>
                    <a:ext uri="{9D8B030D-6E8A-4147-A177-3AD203B41FA5}">
                      <a16:colId xmlns:a16="http://schemas.microsoft.com/office/drawing/2014/main" val="2380798327"/>
                    </a:ext>
                  </a:extLst>
                </a:gridCol>
                <a:gridCol w="2248250">
                  <a:extLst>
                    <a:ext uri="{9D8B030D-6E8A-4147-A177-3AD203B41FA5}">
                      <a16:colId xmlns:a16="http://schemas.microsoft.com/office/drawing/2014/main" val="3189549857"/>
                    </a:ext>
                  </a:extLst>
                </a:gridCol>
                <a:gridCol w="2246655">
                  <a:extLst>
                    <a:ext uri="{9D8B030D-6E8A-4147-A177-3AD203B41FA5}">
                      <a16:colId xmlns:a16="http://schemas.microsoft.com/office/drawing/2014/main" val="3778303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Skolā, vilcienā, pulciņos, caur ģimeni, diskotēkā</a:t>
                      </a:r>
                      <a:endParaRPr lang="lv-LV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1800" b="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Pasmaida; nosarkst; ilgi skatās; nolaiž acis; atceras pēc tam…  </a:t>
                      </a:r>
                      <a:endParaRPr lang="lv-LV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lv-LV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Vēlme satikties vēlreiz; nemitīgas domas par otro cilvēku, nākamo tikšanos; vēlme izpatikt otram </a:t>
                      </a:r>
                      <a:endParaRPr lang="lv-LV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Viņiem patīk staigāt pārī, turoties rokās; nemitīga sarakstīšanās internetā; dalīšanās priekos un bēdās; vēlme būt divatā. </a:t>
                      </a:r>
                      <a:endParaRPr lang="lv-LV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1800" b="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Spēja upurēt savu laiku, intereses uzmanību ilgstoši otram. Spēja pieņemt otrā rakstura īpatnības, būt pacietīgam, sāk kopīgi p</a:t>
                      </a:r>
                      <a:r>
                        <a:rPr lang="lv-LV" sz="2000" b="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rojektēt</a:t>
                      </a:r>
                      <a:r>
                        <a:rPr lang="lv-LV" sz="1800" b="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 nākotni… </a:t>
                      </a:r>
                      <a:endParaRPr lang="lv-LV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37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1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8531-9894-6B31-AD41-361F2EFE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2. aktivitāte: romantiskās attiecības vidusskolā?</a:t>
            </a:r>
            <a:endParaRPr lang="en-GB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99AA8-A0C9-345D-50C3-5E1C0B41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06803"/>
            <a:ext cx="5157787" cy="823912"/>
          </a:xfrm>
        </p:spPr>
        <p:txBody>
          <a:bodyPr>
            <a:normAutofit/>
          </a:bodyPr>
          <a:lstStyle/>
          <a:p>
            <a:r>
              <a:rPr lang="en-GB" dirty="0"/>
              <a:t>Ko jaunieši </a:t>
            </a:r>
            <a:r>
              <a:rPr lang="en-GB" dirty="0" err="1"/>
              <a:t>gaida</a:t>
            </a:r>
            <a:r>
              <a:rPr lang="en-GB" dirty="0"/>
              <a:t> no </a:t>
            </a:r>
            <a:r>
              <a:rPr lang="en-GB" dirty="0" err="1"/>
              <a:t>romantiskajām</a:t>
            </a:r>
            <a:r>
              <a:rPr lang="en-GB" dirty="0"/>
              <a:t> </a:t>
            </a:r>
            <a:r>
              <a:rPr lang="en-GB" dirty="0" err="1"/>
              <a:t>attiecībām</a:t>
            </a:r>
            <a:r>
              <a:rPr lang="en-GB" dirty="0"/>
              <a:t> </a:t>
            </a:r>
            <a:r>
              <a:rPr lang="lv-LV" dirty="0"/>
              <a:t>vidusskolas </a:t>
            </a:r>
            <a:r>
              <a:rPr lang="en-GB" dirty="0" err="1"/>
              <a:t>vecumā</a:t>
            </a:r>
            <a:r>
              <a:rPr lang="en-GB" dirty="0"/>
              <a:t>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3B8AC1-8A51-6ABD-5BED-C60755D38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30715"/>
            <a:ext cx="5157787" cy="3684588"/>
          </a:xfrm>
        </p:spPr>
        <p:txBody>
          <a:bodyPr/>
          <a:lstStyle/>
          <a:p>
            <a:r>
              <a:rPr lang="en-GB" dirty="0" err="1"/>
              <a:t>Izklaidēties</a:t>
            </a:r>
            <a:r>
              <a:rPr lang="lv-LV" dirty="0"/>
              <a:t>, iziet no rutīnas</a:t>
            </a:r>
            <a:r>
              <a:rPr lang="en-GB" dirty="0"/>
              <a:t>? </a:t>
            </a:r>
            <a:endParaRPr lang="lv-LV" dirty="0"/>
          </a:p>
          <a:p>
            <a:r>
              <a:rPr lang="lv-LV" dirty="0"/>
              <a:t>Stipras emocijas? </a:t>
            </a:r>
          </a:p>
          <a:p>
            <a:r>
              <a:rPr lang="en-GB" dirty="0" err="1"/>
              <a:t>Justies</a:t>
            </a:r>
            <a:r>
              <a:rPr lang="en-GB" dirty="0"/>
              <a:t> </a:t>
            </a:r>
            <a:r>
              <a:rPr lang="en-GB" dirty="0" err="1"/>
              <a:t>forši</a:t>
            </a:r>
            <a:r>
              <a:rPr lang="en-GB" dirty="0"/>
              <a:t>? </a:t>
            </a:r>
            <a:endParaRPr lang="lv-LV" dirty="0"/>
          </a:p>
          <a:p>
            <a:r>
              <a:rPr lang="lv-LV" dirty="0"/>
              <a:t>I</a:t>
            </a:r>
            <a:r>
              <a:rPr lang="en-GB" dirty="0"/>
              <a:t>r </a:t>
            </a:r>
            <a:r>
              <a:rPr lang="en-GB" dirty="0" err="1"/>
              <a:t>stilīgi</a:t>
            </a:r>
            <a:r>
              <a:rPr lang="en-GB" dirty="0"/>
              <a:t> </a:t>
            </a:r>
            <a:r>
              <a:rPr lang="en-GB" dirty="0" err="1"/>
              <a:t>būt</a:t>
            </a:r>
            <a:r>
              <a:rPr lang="en-GB" dirty="0"/>
              <a:t> </a:t>
            </a:r>
            <a:r>
              <a:rPr lang="en-GB" dirty="0" err="1"/>
              <a:t>skolā</a:t>
            </a:r>
            <a:r>
              <a:rPr lang="en-GB" dirty="0"/>
              <a:t> </a:t>
            </a:r>
            <a:r>
              <a:rPr lang="en-GB" dirty="0" err="1"/>
              <a:t>pārītim</a:t>
            </a:r>
            <a:r>
              <a:rPr lang="en-GB" dirty="0"/>
              <a:t>?</a:t>
            </a:r>
            <a:endParaRPr lang="lv-LV" dirty="0"/>
          </a:p>
          <a:p>
            <a:r>
              <a:rPr lang="lv-LV" dirty="0"/>
              <a:t>Sākums ilgstošām attiecībām ģimenes veidošanai?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EA8A74-3B5E-0358-9507-2E7056337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06803"/>
            <a:ext cx="5183188" cy="823912"/>
          </a:xfrm>
        </p:spPr>
        <p:txBody>
          <a:bodyPr>
            <a:normAutofit/>
          </a:bodyPr>
          <a:lstStyle/>
          <a:p>
            <a:r>
              <a:rPr lang="lv-LV" dirty="0"/>
              <a:t>Kādi varētu būt pāragru romantisko attiecību riski?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8E2369-E5BB-480B-0F0D-157A3878A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30715"/>
            <a:ext cx="5183188" cy="3684588"/>
          </a:xfrm>
        </p:spPr>
        <p:txBody>
          <a:bodyPr/>
          <a:lstStyle/>
          <a:p>
            <a:r>
              <a:rPr lang="en-GB" dirty="0" err="1"/>
              <a:t>novēršanās</a:t>
            </a:r>
            <a:r>
              <a:rPr lang="en-GB" dirty="0"/>
              <a:t> no </a:t>
            </a:r>
            <a:r>
              <a:rPr lang="en-GB" dirty="0" err="1"/>
              <a:t>mācībās</a:t>
            </a:r>
            <a:r>
              <a:rPr lang="en-GB" dirty="0"/>
              <a:t>, </a:t>
            </a:r>
            <a:r>
              <a:rPr lang="en-GB" dirty="0" err="1"/>
              <a:t>sliktas</a:t>
            </a:r>
            <a:r>
              <a:rPr lang="en-GB" dirty="0"/>
              <a:t> </a:t>
            </a:r>
            <a:r>
              <a:rPr lang="en-GB" dirty="0" err="1"/>
              <a:t>atzīmes</a:t>
            </a:r>
            <a:r>
              <a:rPr lang="en-GB" dirty="0"/>
              <a:t>; </a:t>
            </a:r>
            <a:endParaRPr lang="lv-LV" dirty="0"/>
          </a:p>
          <a:p>
            <a:r>
              <a:rPr lang="en-GB" dirty="0" err="1"/>
              <a:t>negatīvi</a:t>
            </a:r>
            <a:r>
              <a:rPr lang="en-GB" dirty="0"/>
              <a:t> </a:t>
            </a:r>
            <a:r>
              <a:rPr lang="en-GB" dirty="0" err="1"/>
              <a:t>emocionālie</a:t>
            </a:r>
            <a:r>
              <a:rPr lang="en-GB" dirty="0"/>
              <a:t> </a:t>
            </a:r>
            <a:r>
              <a:rPr lang="en-GB" dirty="0" err="1"/>
              <a:t>pārdzīvojumi</a:t>
            </a:r>
            <a:r>
              <a:rPr lang="en-GB" dirty="0"/>
              <a:t> </a:t>
            </a:r>
            <a:r>
              <a:rPr lang="en-GB" dirty="0" err="1"/>
              <a:t>attiecību</a:t>
            </a:r>
            <a:r>
              <a:rPr lang="en-GB" dirty="0"/>
              <a:t> </a:t>
            </a:r>
            <a:r>
              <a:rPr lang="en-GB" dirty="0" err="1"/>
              <a:t>izjukšanās</a:t>
            </a:r>
            <a:r>
              <a:rPr lang="en-GB" dirty="0"/>
              <a:t> </a:t>
            </a:r>
            <a:r>
              <a:rPr lang="en-GB" dirty="0" err="1"/>
              <a:t>rezultātā</a:t>
            </a:r>
            <a:r>
              <a:rPr lang="en-GB" dirty="0"/>
              <a:t>; </a:t>
            </a:r>
            <a:endParaRPr lang="lv-LV" dirty="0"/>
          </a:p>
          <a:p>
            <a:r>
              <a:rPr lang="en-GB" dirty="0" err="1"/>
              <a:t>negribēta</a:t>
            </a:r>
            <a:r>
              <a:rPr lang="en-GB" dirty="0"/>
              <a:t> </a:t>
            </a:r>
            <a:r>
              <a:rPr lang="en-GB" dirty="0" err="1"/>
              <a:t>grūtniecība</a:t>
            </a:r>
            <a:r>
              <a:rPr lang="en-GB" dirty="0"/>
              <a:t> </a:t>
            </a:r>
            <a:endParaRPr lang="lv-LV" dirty="0"/>
          </a:p>
          <a:p>
            <a:r>
              <a:rPr lang="en-GB" dirty="0" err="1"/>
              <a:t>saslimšana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seksuāli</a:t>
            </a:r>
            <a:r>
              <a:rPr lang="en-GB" dirty="0"/>
              <a:t> </a:t>
            </a:r>
            <a:r>
              <a:rPr lang="en-GB" dirty="0" err="1"/>
              <a:t>transmisīvu</a:t>
            </a:r>
            <a:r>
              <a:rPr lang="en-GB" dirty="0"/>
              <a:t> </a:t>
            </a:r>
            <a:r>
              <a:rPr lang="en-GB" dirty="0" err="1"/>
              <a:t>slimību</a:t>
            </a:r>
            <a:r>
              <a:rPr lang="en-GB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930AE-C77D-5647-776F-9B410431F653}"/>
              </a:ext>
            </a:extLst>
          </p:cNvPr>
          <p:cNvSpPr txBox="1"/>
          <p:nvPr/>
        </p:nvSpPr>
        <p:spPr>
          <a:xfrm>
            <a:off x="1722940" y="1475525"/>
            <a:ext cx="9629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dirty="0"/>
              <a:t>Vai vajag meklēt </a:t>
            </a:r>
            <a:r>
              <a:rPr lang="lv-LV" sz="2800" dirty="0"/>
              <a:t>un </a:t>
            </a:r>
            <a:r>
              <a:rPr lang="sv-SE" sz="2800" dirty="0"/>
              <a:t>veidot romantiskajās attiecības vidusskolā? </a:t>
            </a:r>
          </a:p>
        </p:txBody>
      </p:sp>
    </p:spTree>
    <p:extLst>
      <p:ext uri="{BB962C8B-B14F-4D97-AF65-F5344CB8AC3E}">
        <p14:creationId xmlns:p14="http://schemas.microsoft.com/office/powerpoint/2010/main" val="37591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990AA46-B4AA-C096-7A8B-70A1FFFDA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270" y="1568129"/>
            <a:ext cx="2371725" cy="2371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211751-1166-7AB1-B060-310950E13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387" y="178236"/>
            <a:ext cx="2554288" cy="2028825"/>
          </a:xfrm>
          <a:prstGeom prst="rect">
            <a:avLst/>
          </a:prstGeom>
        </p:spPr>
      </p:pic>
      <p:pic>
        <p:nvPicPr>
          <p:cNvPr id="12" name="Picture 11" descr="Diagram&#10;&#10;Description automatically generated with low confidence">
            <a:extLst>
              <a:ext uri="{FF2B5EF4-FFF2-40B4-BE49-F238E27FC236}">
                <a16:creationId xmlns:a16="http://schemas.microsoft.com/office/drawing/2014/main" id="{557C7853-E808-AC86-122C-A0C75C12E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196" y="2333719"/>
            <a:ext cx="2554288" cy="1404938"/>
          </a:xfrm>
          <a:prstGeom prst="rect">
            <a:avLst/>
          </a:prstGeom>
        </p:spPr>
      </p:pic>
      <p:pic>
        <p:nvPicPr>
          <p:cNvPr id="2050" name="Picture 2" descr="Pin by Jessica Frisbie on Personal | Real quotes, Respect quotes,  Inspirational quotes">
            <a:extLst>
              <a:ext uri="{FF2B5EF4-FFF2-40B4-BE49-F238E27FC236}">
                <a16:creationId xmlns:a16="http://schemas.microsoft.com/office/drawing/2014/main" id="{5FC3AE7F-EC8F-6A9E-D6EA-60229F4D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7412" y="77568"/>
            <a:ext cx="2143125" cy="1476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D28748-4456-F938-8B7A-0E649BB1F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9967" y="2379119"/>
            <a:ext cx="2143125" cy="10620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320DE55-0FB2-4076-48A5-9E286E7D0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9967" y="160217"/>
            <a:ext cx="2143125" cy="214471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9ABFD60-3242-CC0A-09BF-B6F78AE2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39" y="550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v-LV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 aktivitāte. 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Kas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ir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būtiskākais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attiecībās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027616-6762-05EF-A41D-DD30285C1069}"/>
              </a:ext>
            </a:extLst>
          </p:cNvPr>
          <p:cNvSpPr txBox="1"/>
          <p:nvPr/>
        </p:nvSpPr>
        <p:spPr>
          <a:xfrm>
            <a:off x="208068" y="3622676"/>
            <a:ext cx="31618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•</a:t>
            </a:r>
            <a:r>
              <a:rPr lang="lv-LV" sz="2800" dirty="0"/>
              <a:t> </a:t>
            </a:r>
            <a:r>
              <a:rPr lang="en-GB" sz="2800" dirty="0" err="1"/>
              <a:t>Kurš</a:t>
            </a:r>
            <a:r>
              <a:rPr lang="en-GB" sz="2800" dirty="0"/>
              <a:t> </a:t>
            </a:r>
            <a:r>
              <a:rPr lang="en-GB" sz="2800" dirty="0" err="1"/>
              <a:t>citāts</a:t>
            </a:r>
            <a:r>
              <a:rPr lang="en-GB" sz="2800" dirty="0"/>
              <a:t> </a:t>
            </a:r>
            <a:r>
              <a:rPr lang="en-GB" sz="2800" dirty="0" err="1"/>
              <a:t>Tev</a:t>
            </a:r>
            <a:r>
              <a:rPr lang="en-GB" sz="2800" dirty="0"/>
              <a:t> </a:t>
            </a:r>
            <a:r>
              <a:rPr lang="en-GB" sz="2800" dirty="0" err="1"/>
              <a:t>vislabāk</a:t>
            </a:r>
            <a:r>
              <a:rPr lang="en-GB" sz="2800" dirty="0"/>
              <a:t> </a:t>
            </a:r>
            <a:r>
              <a:rPr lang="en-GB" sz="2800" dirty="0" err="1"/>
              <a:t>patīk</a:t>
            </a:r>
            <a:r>
              <a:rPr lang="en-GB" sz="2800" dirty="0"/>
              <a:t>? </a:t>
            </a:r>
            <a:r>
              <a:rPr lang="en-GB" sz="2800" dirty="0" err="1"/>
              <a:t>Kāpēc</a:t>
            </a:r>
            <a:r>
              <a:rPr lang="en-GB" sz="2800" dirty="0"/>
              <a:t>? </a:t>
            </a:r>
          </a:p>
          <a:p>
            <a:r>
              <a:rPr lang="en-GB" sz="2800" dirty="0"/>
              <a:t>•</a:t>
            </a:r>
            <a:r>
              <a:rPr lang="lv-LV" sz="2800" dirty="0"/>
              <a:t> </a:t>
            </a:r>
            <a:r>
              <a:rPr lang="en-GB" sz="2800" dirty="0"/>
              <a:t>Vai </a:t>
            </a:r>
            <a:r>
              <a:rPr lang="en-GB" sz="2800" dirty="0" err="1"/>
              <a:t>ir</a:t>
            </a:r>
            <a:r>
              <a:rPr lang="en-GB" sz="2800" dirty="0"/>
              <a:t> </a:t>
            </a:r>
            <a:r>
              <a:rPr lang="en-GB" sz="2800" dirty="0" err="1"/>
              <a:t>kāds</a:t>
            </a:r>
            <a:r>
              <a:rPr lang="en-GB" sz="2800" dirty="0"/>
              <a:t> </a:t>
            </a:r>
            <a:r>
              <a:rPr lang="en-GB" sz="2800" dirty="0" err="1"/>
              <a:t>citāts</a:t>
            </a:r>
            <a:r>
              <a:rPr lang="en-GB" sz="2800" dirty="0"/>
              <a:t>, </a:t>
            </a:r>
            <a:r>
              <a:rPr lang="lv-LV" sz="2800" dirty="0"/>
              <a:t>kuram ne</a:t>
            </a:r>
            <a:r>
              <a:rPr lang="en-GB" sz="2800" dirty="0" err="1"/>
              <a:t>piekrīti</a:t>
            </a:r>
            <a:r>
              <a:rPr lang="en-GB" sz="2800" dirty="0"/>
              <a:t>? </a:t>
            </a:r>
            <a:r>
              <a:rPr lang="en-GB" sz="2800" dirty="0" err="1"/>
              <a:t>Kāpēc</a:t>
            </a:r>
            <a:r>
              <a:rPr lang="en-GB" sz="28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396F8-D0BB-A079-FA53-A24CF61D9316}"/>
              </a:ext>
            </a:extLst>
          </p:cNvPr>
          <p:cNvSpPr txBox="1"/>
          <p:nvPr/>
        </p:nvSpPr>
        <p:spPr>
          <a:xfrm>
            <a:off x="3369967" y="4101695"/>
            <a:ext cx="83830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lv-LV" sz="2000" dirty="0"/>
              <a:t>Savstarpēja cieņa ir tas, kas padara draudzību noturīgu.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2000" dirty="0"/>
              <a:t>Nav nekā necienīgāka par cieņu, kas balstīta uz bailēm.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2000" dirty="0"/>
              <a:t>Svarīgākā harmonisku attiecību sastāvdaļa ir savstarpēja cieņa. 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2000" dirty="0"/>
              <a:t>Mīlestība ir saistīta ne tikai ar pievilcību, bet arī ar savstarpēju cieņu.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2000" dirty="0"/>
              <a:t>Attiecību galvenais pierādījums ir domstarpības, kuras nekavē turēties kopā.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2000" dirty="0"/>
              <a:t>Cieņa nav izvēles variants attiecībās. Tā ir obligāta prasība.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CA0611-B18B-13A7-1432-23D8304E0A33}"/>
              </a:ext>
            </a:extLst>
          </p:cNvPr>
          <p:cNvSpPr/>
          <p:nvPr/>
        </p:nvSpPr>
        <p:spPr>
          <a:xfrm>
            <a:off x="3464653" y="190363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BBD2A5-BDA1-3BC5-C939-5365F6011A48}"/>
              </a:ext>
            </a:extLst>
          </p:cNvPr>
          <p:cNvSpPr/>
          <p:nvPr/>
        </p:nvSpPr>
        <p:spPr>
          <a:xfrm>
            <a:off x="5836378" y="249514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A52E99-074F-4058-257D-9FB6A3770D89}"/>
              </a:ext>
            </a:extLst>
          </p:cNvPr>
          <p:cNvSpPr/>
          <p:nvPr/>
        </p:nvSpPr>
        <p:spPr>
          <a:xfrm>
            <a:off x="3369966" y="2393991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6A6737-714B-79CB-D19E-56D07F2D912A}"/>
              </a:ext>
            </a:extLst>
          </p:cNvPr>
          <p:cNvSpPr/>
          <p:nvPr/>
        </p:nvSpPr>
        <p:spPr>
          <a:xfrm>
            <a:off x="5778195" y="2275971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8B9C43-6525-B57E-9EEF-D7B78496D30F}"/>
              </a:ext>
            </a:extLst>
          </p:cNvPr>
          <p:cNvSpPr/>
          <p:nvPr/>
        </p:nvSpPr>
        <p:spPr>
          <a:xfrm>
            <a:off x="8429270" y="70590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C0741-B73B-BE7D-74BA-0E83B132D578}"/>
              </a:ext>
            </a:extLst>
          </p:cNvPr>
          <p:cNvSpPr/>
          <p:nvPr/>
        </p:nvSpPr>
        <p:spPr>
          <a:xfrm>
            <a:off x="8501745" y="1602384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6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2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487C8C8-9A27-DBC4-CE90-A310EFF7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Refleksija. Attiecības un tikumi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30E25F5-4FF1-F5D6-AA9D-D08C6D2189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6526" y="279658"/>
            <a:ext cx="6298683" cy="629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66E645-B37D-66B6-138D-CBDF7BEF5068}"/>
              </a:ext>
            </a:extLst>
          </p:cNvPr>
          <p:cNvSpPr txBox="1"/>
          <p:nvPr/>
        </p:nvSpPr>
        <p:spPr>
          <a:xfrm>
            <a:off x="597716" y="5145717"/>
            <a:ext cx="3618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/>
              <a:t>Kādi tikumi vajadzīgi, </a:t>
            </a:r>
            <a:br>
              <a:rPr lang="lv-LV" sz="2400" dirty="0"/>
            </a:br>
            <a:r>
              <a:rPr lang="lv-LV" sz="2400" dirty="0"/>
              <a:t>lai koptu savstarpējo cieņu romantiskajās attiecībās?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446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“Digitālas mācību programmas efektivitātes izpēte jauniešu tikumiskajai audzināšanai Latvijas izglītības iestādēs (no 1. līdz 12. klasei)”</a:t>
            </a:r>
            <a:br>
              <a:rPr lang="lv-LV" sz="1200" i="1" dirty="0"/>
            </a:br>
            <a:r>
              <a:rPr lang="lv-LV" sz="1200" i="1" dirty="0"/>
              <a:t>(03.01.2022-30.12.2024). </a:t>
            </a:r>
            <a:r>
              <a:rPr lang="lv-LV" sz="1200" i="1">
                <a:ea typeface="+mn-lt"/>
                <a:cs typeface="+mn-lt"/>
              </a:rPr>
              <a:t>Latvijas Zinātnes Padomes projekta </a:t>
            </a:r>
            <a:r>
              <a:rPr lang="lv-LV" sz="1200" dirty="0"/>
              <a:t>Nr. lzp-2021/1-0385; LU reģistrācijas </a:t>
            </a:r>
            <a:r>
              <a:rPr lang="lv-LV" sz="1200" dirty="0" err="1"/>
              <a:t>Nr</a:t>
            </a:r>
            <a:r>
              <a:rPr lang="lv-LV" sz="1200" dirty="0"/>
              <a:t>: LZP2021/119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F6E863-549E-4B8A-AB5C-B50BE4193B78}">
  <ds:schemaRefs>
    <ds:schemaRef ds:uri="http://schemas.openxmlformats.org/package/2006/metadata/core-properties"/>
    <ds:schemaRef ds:uri="42849b6b-6ccc-423c-92da-67f4062e2063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bcd8bb90-b1cb-4fe5-8892-66ea2dba031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CCA637-658B-414F-BFC0-DFA204BA0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642</Words>
  <Application>Microsoft Office PowerPoint</Application>
  <PresentationFormat>Platekrāna</PresentationFormat>
  <Paragraphs>67</Paragraphs>
  <Slides>9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2</vt:i4>
      </vt:variant>
      <vt:variant>
        <vt:lpstr>Slaidu virsraksti</vt:lpstr>
      </vt:variant>
      <vt:variant>
        <vt:i4>9</vt:i4>
      </vt:variant>
    </vt:vector>
  </HeadingPairs>
  <TitlesOfParts>
    <vt:vector size="11" baseType="lpstr">
      <vt:lpstr>Office dizains</vt:lpstr>
      <vt:lpstr>Office Theme</vt:lpstr>
      <vt:lpstr>12. klase 2. modulis: Plaukstošas attiecības Tēma: Ar ko es gribētu būt? (Sevis izvēlētās attiecības) 2. nodarbība: Romantiskās attiecības</vt:lpstr>
      <vt:lpstr>Vai ticat mīlestībai no pirmā acu skatiena? </vt:lpstr>
      <vt:lpstr>V. Šekspīra luga:  "Romeo un Džuljeta" </vt:lpstr>
      <vt:lpstr>Dante Aligjēri un Beatriče Portināri</vt:lpstr>
      <vt:lpstr>1. aktivitāte: mīlestības dinamika </vt:lpstr>
      <vt:lpstr>2. aktivitāte: romantiskās attiecības vidusskolā?</vt:lpstr>
      <vt:lpstr>3. aktivitāte. Kas ir būtiskākais attiecībās?</vt:lpstr>
      <vt:lpstr>Refleksija. Attiecības un tikumi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Manuels Hoakins Fernandess-Gonsaless</cp:lastModifiedBy>
  <cp:revision>334</cp:revision>
  <dcterms:created xsi:type="dcterms:W3CDTF">2021-06-29T10:55:51Z</dcterms:created>
  <dcterms:modified xsi:type="dcterms:W3CDTF">2023-10-27T07:24:24Z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