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7" r:id="rId7"/>
    <p:sldId id="259" r:id="rId8"/>
    <p:sldId id="260" r:id="rId9"/>
    <p:sldId id="261" r:id="rId10"/>
    <p:sldId id="262" r:id="rId11"/>
    <p:sldId id="266" r:id="rId12"/>
    <p:sldId id="264" r:id="rId13"/>
    <p:sldId id="263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05748-82A7-4B76-8616-D8E2A1611622}" v="7" dt="2023-10-25T13:57:44.822"/>
    <p1510:client id="{B36F33F6-A871-4977-B9DA-113F72580ECE}" v="5" dt="2023-10-18T12:22:32.608"/>
    <p1510:client id="{BFA1BCF5-73BA-4E76-9D15-0EFC1EC2629B}" v="1" dt="2023-10-27T07:30:26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9" d="100"/>
          <a:sy n="109" d="100"/>
        </p:scale>
        <p:origin x="6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90e28fec-564e-43b0-9c13-1b12e1cad7dc" providerId="ADAL" clId="{38B092EC-DC48-4CCA-A6E0-9DF47EB4E442}"/>
    <pc:docChg chg="undo custSel modSld">
      <pc:chgData name="Manuel Joaquin Fernandez Gonzalez" userId="90e28fec-564e-43b0-9c13-1b12e1cad7dc" providerId="ADAL" clId="{38B092EC-DC48-4CCA-A6E0-9DF47EB4E442}" dt="2023-06-08T14:47:23.236" v="398" actId="26606"/>
      <pc:docMkLst>
        <pc:docMk/>
      </pc:docMkLst>
      <pc:sldChg chg="addSp delSp modSp mod setBg addAnim delAnim">
        <pc:chgData name="Manuel Joaquin Fernandez Gonzalez" userId="90e28fec-564e-43b0-9c13-1b12e1cad7dc" providerId="ADAL" clId="{38B092EC-DC48-4CCA-A6E0-9DF47EB4E442}" dt="2023-06-08T14:37:23.347" v="19" actId="26606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38B092EC-DC48-4CCA-A6E0-9DF47EB4E442}" dt="2023-06-08T14:37:23.347" v="19" actId="26606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Manuel Joaquin Fernandez Gonzalez" userId="90e28fec-564e-43b0-9c13-1b12e1cad7dc" providerId="ADAL" clId="{38B092EC-DC48-4CCA-A6E0-9DF47EB4E442}" dt="2023-06-08T14:37:23.347" v="19" actId="26606"/>
          <ac:spMkLst>
            <pc:docMk/>
            <pc:sldMk cId="1230155545" sldId="257"/>
            <ac:spMk id="3" creationId="{6332C34D-5735-47D5-B218-A0A68ADE6AD5}"/>
          </ac:spMkLst>
        </pc:spChg>
        <pc:spChg chg="add del">
          <ac:chgData name="Manuel Joaquin Fernandez Gonzalez" userId="90e28fec-564e-43b0-9c13-1b12e1cad7dc" providerId="ADAL" clId="{38B092EC-DC48-4CCA-A6E0-9DF47EB4E442}" dt="2023-06-08T14:37:09.113" v="16" actId="26606"/>
          <ac:spMkLst>
            <pc:docMk/>
            <pc:sldMk cId="1230155545" sldId="257"/>
            <ac:spMk id="8" creationId="{6F5A5072-7B47-4D32-B52A-4EBBF590B8A5}"/>
          </ac:spMkLst>
        </pc:spChg>
        <pc:spChg chg="add del">
          <ac:chgData name="Manuel Joaquin Fernandez Gonzalez" userId="90e28fec-564e-43b0-9c13-1b12e1cad7dc" providerId="ADAL" clId="{38B092EC-DC48-4CCA-A6E0-9DF47EB4E442}" dt="2023-06-08T14:37:09.113" v="16" actId="26606"/>
          <ac:spMkLst>
            <pc:docMk/>
            <pc:sldMk cId="1230155545" sldId="257"/>
            <ac:spMk id="10" creationId="{9715DAF0-AE1B-46C9-8A6B-DB2AA05AB91D}"/>
          </ac:spMkLst>
        </pc:spChg>
        <pc:spChg chg="add del">
          <ac:chgData name="Manuel Joaquin Fernandez Gonzalez" userId="90e28fec-564e-43b0-9c13-1b12e1cad7dc" providerId="ADAL" clId="{38B092EC-DC48-4CCA-A6E0-9DF47EB4E442}" dt="2023-06-08T14:37:09.113" v="16" actId="26606"/>
          <ac:spMkLst>
            <pc:docMk/>
            <pc:sldMk cId="1230155545" sldId="257"/>
            <ac:spMk id="12" creationId="{6016219D-510E-4184-9090-6D5578A87BD1}"/>
          </ac:spMkLst>
        </pc:spChg>
        <pc:spChg chg="add del">
          <ac:chgData name="Manuel Joaquin Fernandez Gonzalez" userId="90e28fec-564e-43b0-9c13-1b12e1cad7dc" providerId="ADAL" clId="{38B092EC-DC48-4CCA-A6E0-9DF47EB4E442}" dt="2023-06-08T14:37:09.113" v="16" actId="26606"/>
          <ac:spMkLst>
            <pc:docMk/>
            <pc:sldMk cId="1230155545" sldId="257"/>
            <ac:spMk id="14" creationId="{AFF4A713-7B75-4B21-90D7-5AB19547C728}"/>
          </ac:spMkLst>
        </pc:spChg>
        <pc:spChg chg="add del">
          <ac:chgData name="Manuel Joaquin Fernandez Gonzalez" userId="90e28fec-564e-43b0-9c13-1b12e1cad7dc" providerId="ADAL" clId="{38B092EC-DC48-4CCA-A6E0-9DF47EB4E442}" dt="2023-06-08T14:37:09.113" v="16" actId="26606"/>
          <ac:spMkLst>
            <pc:docMk/>
            <pc:sldMk cId="1230155545" sldId="257"/>
            <ac:spMk id="16" creationId="{DC631C0B-6DA6-4E57-8231-CE32B3434A7E}"/>
          </ac:spMkLst>
        </pc:spChg>
        <pc:spChg chg="add del">
          <ac:chgData name="Manuel Joaquin Fernandez Gonzalez" userId="90e28fec-564e-43b0-9c13-1b12e1cad7dc" providerId="ADAL" clId="{38B092EC-DC48-4CCA-A6E0-9DF47EB4E442}" dt="2023-06-08T14:37:09.113" v="16" actId="26606"/>
          <ac:spMkLst>
            <pc:docMk/>
            <pc:sldMk cId="1230155545" sldId="257"/>
            <ac:spMk id="18" creationId="{C29501E6-A978-4A61-9689-9085AF97A53A}"/>
          </ac:spMkLst>
        </pc:spChg>
        <pc:spChg chg="add del">
          <ac:chgData name="Manuel Joaquin Fernandez Gonzalez" userId="90e28fec-564e-43b0-9c13-1b12e1cad7dc" providerId="ADAL" clId="{38B092EC-DC48-4CCA-A6E0-9DF47EB4E442}" dt="2023-06-08T14:37:23.345" v="18" actId="26606"/>
          <ac:spMkLst>
            <pc:docMk/>
            <pc:sldMk cId="1230155545" sldId="257"/>
            <ac:spMk id="20" creationId="{787F4F1C-8D3D-4EC1-B72D-A0470A5A08B8}"/>
          </ac:spMkLst>
        </pc:spChg>
        <pc:spChg chg="add">
          <ac:chgData name="Manuel Joaquin Fernandez Gonzalez" userId="90e28fec-564e-43b0-9c13-1b12e1cad7dc" providerId="ADAL" clId="{38B092EC-DC48-4CCA-A6E0-9DF47EB4E442}" dt="2023-06-08T14:37:23.347" v="19" actId="26606"/>
          <ac:spMkLst>
            <pc:docMk/>
            <pc:sldMk cId="1230155545" sldId="257"/>
            <ac:spMk id="26" creationId="{43C48B49-6135-48B6-AC0F-97E5D8D1F03F}"/>
          </ac:spMkLst>
        </pc:spChg>
        <pc:spChg chg="add">
          <ac:chgData name="Manuel Joaquin Fernandez Gonzalez" userId="90e28fec-564e-43b0-9c13-1b12e1cad7dc" providerId="ADAL" clId="{38B092EC-DC48-4CCA-A6E0-9DF47EB4E442}" dt="2023-06-08T14:37:23.347" v="19" actId="26606"/>
          <ac:spMkLst>
            <pc:docMk/>
            <pc:sldMk cId="1230155545" sldId="257"/>
            <ac:spMk id="27" creationId="{9715DAF0-AE1B-46C9-8A6B-DB2AA05AB91D}"/>
          </ac:spMkLst>
        </pc:spChg>
        <pc:spChg chg="add">
          <ac:chgData name="Manuel Joaquin Fernandez Gonzalez" userId="90e28fec-564e-43b0-9c13-1b12e1cad7dc" providerId="ADAL" clId="{38B092EC-DC48-4CCA-A6E0-9DF47EB4E442}" dt="2023-06-08T14:37:23.347" v="19" actId="26606"/>
          <ac:spMkLst>
            <pc:docMk/>
            <pc:sldMk cId="1230155545" sldId="257"/>
            <ac:spMk id="28" creationId="{DC631C0B-6DA6-4E57-8231-CE32B3434A7E}"/>
          </ac:spMkLst>
        </pc:spChg>
        <pc:spChg chg="add">
          <ac:chgData name="Manuel Joaquin Fernandez Gonzalez" userId="90e28fec-564e-43b0-9c13-1b12e1cad7dc" providerId="ADAL" clId="{38B092EC-DC48-4CCA-A6E0-9DF47EB4E442}" dt="2023-06-08T14:37:23.347" v="19" actId="26606"/>
          <ac:spMkLst>
            <pc:docMk/>
            <pc:sldMk cId="1230155545" sldId="257"/>
            <ac:spMk id="29" creationId="{F256AC18-FB41-4977-8B0C-F5082335AB7D}"/>
          </ac:spMkLst>
        </pc:spChg>
        <pc:spChg chg="add">
          <ac:chgData name="Manuel Joaquin Fernandez Gonzalez" userId="90e28fec-564e-43b0-9c13-1b12e1cad7dc" providerId="ADAL" clId="{38B092EC-DC48-4CCA-A6E0-9DF47EB4E442}" dt="2023-06-08T14:37:23.347" v="19" actId="26606"/>
          <ac:spMkLst>
            <pc:docMk/>
            <pc:sldMk cId="1230155545" sldId="257"/>
            <ac:spMk id="30" creationId="{AFF4A713-7B75-4B21-90D7-5AB19547C728}"/>
          </ac:spMkLst>
        </pc:spChg>
        <pc:grpChg chg="add del">
          <ac:chgData name="Manuel Joaquin Fernandez Gonzalez" userId="90e28fec-564e-43b0-9c13-1b12e1cad7dc" providerId="ADAL" clId="{38B092EC-DC48-4CCA-A6E0-9DF47EB4E442}" dt="2023-06-08T14:37:23.345" v="18" actId="26606"/>
          <ac:grpSpMkLst>
            <pc:docMk/>
            <pc:sldMk cId="1230155545" sldId="257"/>
            <ac:grpSpMk id="21" creationId="{D1E3DD61-64DB-46AD-B249-E273CD86B051}"/>
          </ac:grpSpMkLst>
        </pc:grpChg>
      </pc:sldChg>
      <pc:sldChg chg="addSp delSp modSp mod setBg">
        <pc:chgData name="Manuel Joaquin Fernandez Gonzalez" userId="90e28fec-564e-43b0-9c13-1b12e1cad7dc" providerId="ADAL" clId="{38B092EC-DC48-4CCA-A6E0-9DF47EB4E442}" dt="2023-06-08T14:38:29.386" v="37" actId="1076"/>
        <pc:sldMkLst>
          <pc:docMk/>
          <pc:sldMk cId="723652956" sldId="259"/>
        </pc:sldMkLst>
        <pc:spChg chg="mod">
          <ac:chgData name="Manuel Joaquin Fernandez Gonzalez" userId="90e28fec-564e-43b0-9c13-1b12e1cad7dc" providerId="ADAL" clId="{38B092EC-DC48-4CCA-A6E0-9DF47EB4E442}" dt="2023-06-08T14:38:29.386" v="37" actId="1076"/>
          <ac:spMkLst>
            <pc:docMk/>
            <pc:sldMk cId="723652956" sldId="259"/>
            <ac:spMk id="2" creationId="{901F7481-0FE5-5380-38E2-5F44E5AEB1FB}"/>
          </ac:spMkLst>
        </pc:spChg>
        <pc:spChg chg="add del mod">
          <ac:chgData name="Manuel Joaquin Fernandez Gonzalez" userId="90e28fec-564e-43b0-9c13-1b12e1cad7dc" providerId="ADAL" clId="{38B092EC-DC48-4CCA-A6E0-9DF47EB4E442}" dt="2023-06-08T14:38:22.569" v="36" actId="27636"/>
          <ac:spMkLst>
            <pc:docMk/>
            <pc:sldMk cId="723652956" sldId="259"/>
            <ac:spMk id="3" creationId="{8F06135E-0D74-80B9-EB91-8555E98A157D}"/>
          </ac:spMkLst>
        </pc:spChg>
        <pc:spChg chg="add">
          <ac:chgData name="Manuel Joaquin Fernandez Gonzalez" userId="90e28fec-564e-43b0-9c13-1b12e1cad7dc" providerId="ADAL" clId="{38B092EC-DC48-4CCA-A6E0-9DF47EB4E442}" dt="2023-06-08T14:38:04.455" v="24" actId="26606"/>
          <ac:spMkLst>
            <pc:docMk/>
            <pc:sldMk cId="723652956" sldId="259"/>
            <ac:spMk id="8" creationId="{979E27D9-03C7-44E2-9FF8-15D0C8506AF7}"/>
          </ac:spMkLst>
        </pc:spChg>
        <pc:spChg chg="add del">
          <ac:chgData name="Manuel Joaquin Fernandez Gonzalez" userId="90e28fec-564e-43b0-9c13-1b12e1cad7dc" providerId="ADAL" clId="{38B092EC-DC48-4CCA-A6E0-9DF47EB4E442}" dt="2023-06-08T14:37:40.687" v="21" actId="26606"/>
          <ac:spMkLst>
            <pc:docMk/>
            <pc:sldMk cId="723652956" sldId="259"/>
            <ac:spMk id="9" creationId="{2E442304-DDBD-4F7B-8017-36BCC863FB40}"/>
          </ac:spMkLst>
        </pc:spChg>
        <pc:spChg chg="add">
          <ac:chgData name="Manuel Joaquin Fernandez Gonzalez" userId="90e28fec-564e-43b0-9c13-1b12e1cad7dc" providerId="ADAL" clId="{38B092EC-DC48-4CCA-A6E0-9DF47EB4E442}" dt="2023-06-08T14:38:04.455" v="24" actId="26606"/>
          <ac:spMkLst>
            <pc:docMk/>
            <pc:sldMk cId="723652956" sldId="259"/>
            <ac:spMk id="10" creationId="{EEBF1590-3B36-48EE-A89D-3B6F3CB256AB}"/>
          </ac:spMkLst>
        </pc:spChg>
        <pc:spChg chg="add del">
          <ac:chgData name="Manuel Joaquin Fernandez Gonzalez" userId="90e28fec-564e-43b0-9c13-1b12e1cad7dc" providerId="ADAL" clId="{38B092EC-DC48-4CCA-A6E0-9DF47EB4E442}" dt="2023-06-08T14:37:40.687" v="21" actId="26606"/>
          <ac:spMkLst>
            <pc:docMk/>
            <pc:sldMk cId="723652956" sldId="259"/>
            <ac:spMk id="11" creationId="{5E107275-3853-46FD-A241-DE4355A42675}"/>
          </ac:spMkLst>
        </pc:spChg>
        <pc:spChg chg="add">
          <ac:chgData name="Manuel Joaquin Fernandez Gonzalez" userId="90e28fec-564e-43b0-9c13-1b12e1cad7dc" providerId="ADAL" clId="{38B092EC-DC48-4CCA-A6E0-9DF47EB4E442}" dt="2023-06-08T14:38:04.455" v="24" actId="26606"/>
          <ac:spMkLst>
            <pc:docMk/>
            <pc:sldMk cId="723652956" sldId="259"/>
            <ac:spMk id="12" creationId="{AC8F6C8C-AB5A-4548-942D-E3FD40ACBC49}"/>
          </ac:spMkLst>
        </pc:spChg>
        <pc:graphicFrameChg chg="add del">
          <ac:chgData name="Manuel Joaquin Fernandez Gonzalez" userId="90e28fec-564e-43b0-9c13-1b12e1cad7dc" providerId="ADAL" clId="{38B092EC-DC48-4CCA-A6E0-9DF47EB4E442}" dt="2023-06-08T14:37:40.687" v="21" actId="26606"/>
          <ac:graphicFrameMkLst>
            <pc:docMk/>
            <pc:sldMk cId="723652956" sldId="259"/>
            <ac:graphicFrameMk id="5" creationId="{3825407C-C1F6-8BDF-9F6E-5D806D5EC4E8}"/>
          </ac:graphicFrameMkLst>
        </pc:graphicFrameChg>
      </pc:sldChg>
      <pc:sldChg chg="addSp delSp modSp mod setBg addAnim delAnim setClrOvrMap">
        <pc:chgData name="Manuel Joaquin Fernandez Gonzalez" userId="90e28fec-564e-43b0-9c13-1b12e1cad7dc" providerId="ADAL" clId="{38B092EC-DC48-4CCA-A6E0-9DF47EB4E442}" dt="2023-06-08T14:31:51.285" v="13" actId="27636"/>
        <pc:sldMkLst>
          <pc:docMk/>
          <pc:sldMk cId="3303466307" sldId="260"/>
        </pc:sldMkLst>
        <pc:spChg chg="mod">
          <ac:chgData name="Manuel Joaquin Fernandez Gonzalez" userId="90e28fec-564e-43b0-9c13-1b12e1cad7dc" providerId="ADAL" clId="{38B092EC-DC48-4CCA-A6E0-9DF47EB4E442}" dt="2023-06-08T14:31:34.253" v="9" actId="26606"/>
          <ac:spMkLst>
            <pc:docMk/>
            <pc:sldMk cId="3303466307" sldId="260"/>
            <ac:spMk id="2" creationId="{05300B7D-D1F5-ADCF-0231-DC7EF5330B49}"/>
          </ac:spMkLst>
        </pc:spChg>
        <pc:spChg chg="mod">
          <ac:chgData name="Manuel Joaquin Fernandez Gonzalez" userId="90e28fec-564e-43b0-9c13-1b12e1cad7dc" providerId="ADAL" clId="{38B092EC-DC48-4CCA-A6E0-9DF47EB4E442}" dt="2023-06-08T14:31:51.285" v="13" actId="27636"/>
          <ac:spMkLst>
            <pc:docMk/>
            <pc:sldMk cId="3303466307" sldId="260"/>
            <ac:spMk id="3" creationId="{53DB4D24-9C33-BDC3-5A05-A069F2A62344}"/>
          </ac:spMkLst>
        </pc:spChg>
        <pc:spChg chg="add del">
          <ac:chgData name="Manuel Joaquin Fernandez Gonzalez" userId="90e28fec-564e-43b0-9c13-1b12e1cad7dc" providerId="ADAL" clId="{38B092EC-DC48-4CCA-A6E0-9DF47EB4E442}" dt="2023-06-08T14:31:03.055" v="4" actId="26606"/>
          <ac:spMkLst>
            <pc:docMk/>
            <pc:sldMk cId="3303466307" sldId="260"/>
            <ac:spMk id="10" creationId="{0671A8AE-40A1-4631-A6B8-581AFF065482}"/>
          </ac:spMkLst>
        </pc:spChg>
        <pc:spChg chg="add del">
          <ac:chgData name="Manuel Joaquin Fernandez Gonzalez" userId="90e28fec-564e-43b0-9c13-1b12e1cad7dc" providerId="ADAL" clId="{38B092EC-DC48-4CCA-A6E0-9DF47EB4E442}" dt="2023-06-08T14:31:03.055" v="4" actId="26606"/>
          <ac:spMkLst>
            <pc:docMk/>
            <pc:sldMk cId="3303466307" sldId="260"/>
            <ac:spMk id="12" creationId="{AB58EF07-17C2-48CF-ABB0-EEF1F17CB8F0}"/>
          </ac:spMkLst>
        </pc:spChg>
        <pc:spChg chg="add del">
          <ac:chgData name="Manuel Joaquin Fernandez Gonzalez" userId="90e28fec-564e-43b0-9c13-1b12e1cad7dc" providerId="ADAL" clId="{38B092EC-DC48-4CCA-A6E0-9DF47EB4E442}" dt="2023-06-08T14:31:03.055" v="4" actId="26606"/>
          <ac:spMkLst>
            <pc:docMk/>
            <pc:sldMk cId="3303466307" sldId="260"/>
            <ac:spMk id="14" creationId="{AF2F604E-43BE-4DC3-B983-E071523364F8}"/>
          </ac:spMkLst>
        </pc:spChg>
        <pc:spChg chg="add del">
          <ac:chgData name="Manuel Joaquin Fernandez Gonzalez" userId="90e28fec-564e-43b0-9c13-1b12e1cad7dc" providerId="ADAL" clId="{38B092EC-DC48-4CCA-A6E0-9DF47EB4E442}" dt="2023-06-08T14:31:03.055" v="4" actId="26606"/>
          <ac:spMkLst>
            <pc:docMk/>
            <pc:sldMk cId="3303466307" sldId="260"/>
            <ac:spMk id="16" creationId="{08C9B587-E65E-4B52-B37C-ABEBB6E87928}"/>
          </ac:spMkLst>
        </pc:spChg>
        <pc:spChg chg="add del">
          <ac:chgData name="Manuel Joaquin Fernandez Gonzalez" userId="90e28fec-564e-43b0-9c13-1b12e1cad7dc" providerId="ADAL" clId="{38B092EC-DC48-4CCA-A6E0-9DF47EB4E442}" dt="2023-06-08T14:31:20.197" v="6" actId="26606"/>
          <ac:spMkLst>
            <pc:docMk/>
            <pc:sldMk cId="3303466307" sldId="260"/>
            <ac:spMk id="18" creationId="{C1DD1A8A-57D5-4A81-AD04-532B043C5611}"/>
          </ac:spMkLst>
        </pc:spChg>
        <pc:spChg chg="add del">
          <ac:chgData name="Manuel Joaquin Fernandez Gonzalez" userId="90e28fec-564e-43b0-9c13-1b12e1cad7dc" providerId="ADAL" clId="{38B092EC-DC48-4CCA-A6E0-9DF47EB4E442}" dt="2023-06-08T14:31:20.197" v="6" actId="26606"/>
          <ac:spMkLst>
            <pc:docMk/>
            <pc:sldMk cId="3303466307" sldId="260"/>
            <ac:spMk id="19" creationId="{007891EC-4501-44ED-A8C8-B11B6DB767AB}"/>
          </ac:spMkLst>
        </pc:spChg>
        <pc:spChg chg="add del">
          <ac:chgData name="Manuel Joaquin Fernandez Gonzalez" userId="90e28fec-564e-43b0-9c13-1b12e1cad7dc" providerId="ADAL" clId="{38B092EC-DC48-4CCA-A6E0-9DF47EB4E442}" dt="2023-06-08T14:31:34.249" v="8" actId="26606"/>
          <ac:spMkLst>
            <pc:docMk/>
            <pc:sldMk cId="3303466307" sldId="260"/>
            <ac:spMk id="21" creationId="{9203DE33-2CD4-4CA8-9AF3-37C3B65133B0}"/>
          </ac:spMkLst>
        </pc:spChg>
        <pc:spChg chg="add del">
          <ac:chgData name="Manuel Joaquin Fernandez Gonzalez" userId="90e28fec-564e-43b0-9c13-1b12e1cad7dc" providerId="ADAL" clId="{38B092EC-DC48-4CCA-A6E0-9DF47EB4E442}" dt="2023-06-08T14:31:34.249" v="8" actId="26606"/>
          <ac:spMkLst>
            <pc:docMk/>
            <pc:sldMk cId="3303466307" sldId="260"/>
            <ac:spMk id="22" creationId="{0AF57B88-1D4C-41FA-A761-EC1DD10C35CB}"/>
          </ac:spMkLst>
        </pc:spChg>
        <pc:spChg chg="add del">
          <ac:chgData name="Manuel Joaquin Fernandez Gonzalez" userId="90e28fec-564e-43b0-9c13-1b12e1cad7dc" providerId="ADAL" clId="{38B092EC-DC48-4CCA-A6E0-9DF47EB4E442}" dt="2023-06-08T14:31:34.249" v="8" actId="26606"/>
          <ac:spMkLst>
            <pc:docMk/>
            <pc:sldMk cId="3303466307" sldId="260"/>
            <ac:spMk id="23" creationId="{D2548F45-5164-4ABB-8212-7F293FDED8D4}"/>
          </ac:spMkLst>
        </pc:spChg>
        <pc:spChg chg="add del">
          <ac:chgData name="Manuel Joaquin Fernandez Gonzalez" userId="90e28fec-564e-43b0-9c13-1b12e1cad7dc" providerId="ADAL" clId="{38B092EC-DC48-4CCA-A6E0-9DF47EB4E442}" dt="2023-06-08T14:31:34.249" v="8" actId="26606"/>
          <ac:spMkLst>
            <pc:docMk/>
            <pc:sldMk cId="3303466307" sldId="260"/>
            <ac:spMk id="24" creationId="{5E81CCFB-7BEF-4186-86FB-D09450B4D02D}"/>
          </ac:spMkLst>
        </pc:spChg>
        <pc:spChg chg="add">
          <ac:chgData name="Manuel Joaquin Fernandez Gonzalez" userId="90e28fec-564e-43b0-9c13-1b12e1cad7dc" providerId="ADAL" clId="{38B092EC-DC48-4CCA-A6E0-9DF47EB4E442}" dt="2023-06-08T14:31:34.253" v="9" actId="26606"/>
          <ac:spMkLst>
            <pc:docMk/>
            <pc:sldMk cId="3303466307" sldId="260"/>
            <ac:spMk id="26" creationId="{E91DC736-0EF8-4F87-9146-EBF1D2EE4D3D}"/>
          </ac:spMkLst>
        </pc:spChg>
        <pc:spChg chg="add">
          <ac:chgData name="Manuel Joaquin Fernandez Gonzalez" userId="90e28fec-564e-43b0-9c13-1b12e1cad7dc" providerId="ADAL" clId="{38B092EC-DC48-4CCA-A6E0-9DF47EB4E442}" dt="2023-06-08T14:31:34.253" v="9" actId="26606"/>
          <ac:spMkLst>
            <pc:docMk/>
            <pc:sldMk cId="3303466307" sldId="260"/>
            <ac:spMk id="27" creationId="{097CD68E-23E3-4007-8847-CD0944C4F7BE}"/>
          </ac:spMkLst>
        </pc:spChg>
        <pc:spChg chg="add">
          <ac:chgData name="Manuel Joaquin Fernandez Gonzalez" userId="90e28fec-564e-43b0-9c13-1b12e1cad7dc" providerId="ADAL" clId="{38B092EC-DC48-4CCA-A6E0-9DF47EB4E442}" dt="2023-06-08T14:31:34.253" v="9" actId="26606"/>
          <ac:spMkLst>
            <pc:docMk/>
            <pc:sldMk cId="3303466307" sldId="260"/>
            <ac:spMk id="28" creationId="{AF2F604E-43BE-4DC3-B983-E071523364F8}"/>
          </ac:spMkLst>
        </pc:spChg>
        <pc:spChg chg="add">
          <ac:chgData name="Manuel Joaquin Fernandez Gonzalez" userId="90e28fec-564e-43b0-9c13-1b12e1cad7dc" providerId="ADAL" clId="{38B092EC-DC48-4CCA-A6E0-9DF47EB4E442}" dt="2023-06-08T14:31:34.253" v="9" actId="26606"/>
          <ac:spMkLst>
            <pc:docMk/>
            <pc:sldMk cId="3303466307" sldId="260"/>
            <ac:spMk id="29" creationId="{08C9B587-E65E-4B52-B37C-ABEBB6E87928}"/>
          </ac:spMkLst>
        </pc:spChg>
        <pc:picChg chg="add mod ord">
          <ac:chgData name="Manuel Joaquin Fernandez Gonzalez" userId="90e28fec-564e-43b0-9c13-1b12e1cad7dc" providerId="ADAL" clId="{38B092EC-DC48-4CCA-A6E0-9DF47EB4E442}" dt="2023-06-08T14:31:34.253" v="9" actId="26606"/>
          <ac:picMkLst>
            <pc:docMk/>
            <pc:sldMk cId="3303466307" sldId="260"/>
            <ac:picMk id="5" creationId="{48CB4048-B4AF-A1A0-3FB8-3DC551C7C6D1}"/>
          </ac:picMkLst>
        </pc:picChg>
      </pc:sldChg>
      <pc:sldChg chg="addSp modSp mod setBg">
        <pc:chgData name="Manuel Joaquin Fernandez Gonzalez" userId="90e28fec-564e-43b0-9c13-1b12e1cad7dc" providerId="ADAL" clId="{38B092EC-DC48-4CCA-A6E0-9DF47EB4E442}" dt="2023-06-08T14:45:19.005" v="397" actId="27636"/>
        <pc:sldMkLst>
          <pc:docMk/>
          <pc:sldMk cId="103496176" sldId="261"/>
        </pc:sldMkLst>
        <pc:spChg chg="mod">
          <ac:chgData name="Manuel Joaquin Fernandez Gonzalez" userId="90e28fec-564e-43b0-9c13-1b12e1cad7dc" providerId="ADAL" clId="{38B092EC-DC48-4CCA-A6E0-9DF47EB4E442}" dt="2023-06-08T14:45:02.963" v="391" actId="26606"/>
          <ac:spMkLst>
            <pc:docMk/>
            <pc:sldMk cId="103496176" sldId="261"/>
            <ac:spMk id="2" creationId="{DA1A0E03-D62D-3AA4-DD12-0D99B3626759}"/>
          </ac:spMkLst>
        </pc:spChg>
        <pc:spChg chg="mod">
          <ac:chgData name="Manuel Joaquin Fernandez Gonzalez" userId="90e28fec-564e-43b0-9c13-1b12e1cad7dc" providerId="ADAL" clId="{38B092EC-DC48-4CCA-A6E0-9DF47EB4E442}" dt="2023-06-08T14:45:19.005" v="397" actId="27636"/>
          <ac:spMkLst>
            <pc:docMk/>
            <pc:sldMk cId="103496176" sldId="261"/>
            <ac:spMk id="3" creationId="{DA193738-0FED-6A3A-B4DD-C653D61C0111}"/>
          </ac:spMkLst>
        </pc:spChg>
        <pc:spChg chg="add">
          <ac:chgData name="Manuel Joaquin Fernandez Gonzalez" userId="90e28fec-564e-43b0-9c13-1b12e1cad7dc" providerId="ADAL" clId="{38B092EC-DC48-4CCA-A6E0-9DF47EB4E442}" dt="2023-06-08T14:45:02.963" v="391" actId="26606"/>
          <ac:spMkLst>
            <pc:docMk/>
            <pc:sldMk cId="103496176" sldId="261"/>
            <ac:spMk id="9" creationId="{B66D7F65-E9B6-4775-8355-D095CC73C1C8}"/>
          </ac:spMkLst>
        </pc:spChg>
        <pc:spChg chg="add">
          <ac:chgData name="Manuel Joaquin Fernandez Gonzalez" userId="90e28fec-564e-43b0-9c13-1b12e1cad7dc" providerId="ADAL" clId="{38B092EC-DC48-4CCA-A6E0-9DF47EB4E442}" dt="2023-06-08T14:45:02.963" v="391" actId="26606"/>
          <ac:spMkLst>
            <pc:docMk/>
            <pc:sldMk cId="103496176" sldId="261"/>
            <ac:spMk id="11" creationId="{61707E60-CEC9-4661-AA82-69242EB4BDC3}"/>
          </ac:spMkLst>
        </pc:spChg>
        <pc:spChg chg="add">
          <ac:chgData name="Manuel Joaquin Fernandez Gonzalez" userId="90e28fec-564e-43b0-9c13-1b12e1cad7dc" providerId="ADAL" clId="{38B092EC-DC48-4CCA-A6E0-9DF47EB4E442}" dt="2023-06-08T14:45:02.963" v="391" actId="26606"/>
          <ac:spMkLst>
            <pc:docMk/>
            <pc:sldMk cId="103496176" sldId="261"/>
            <ac:spMk id="13" creationId="{8F035CD8-AE30-4146-96F2-036B0CE5E4F3}"/>
          </ac:spMkLst>
        </pc:spChg>
        <pc:picChg chg="add">
          <ac:chgData name="Manuel Joaquin Fernandez Gonzalez" userId="90e28fec-564e-43b0-9c13-1b12e1cad7dc" providerId="ADAL" clId="{38B092EC-DC48-4CCA-A6E0-9DF47EB4E442}" dt="2023-06-08T14:45:02.963" v="391" actId="26606"/>
          <ac:picMkLst>
            <pc:docMk/>
            <pc:sldMk cId="103496176" sldId="261"/>
            <ac:picMk id="5" creationId="{383751F7-C068-0989-F745-48F649251718}"/>
          </ac:picMkLst>
        </pc:picChg>
      </pc:sldChg>
      <pc:sldChg chg="addSp delSp modSp mod setBg">
        <pc:chgData name="Manuel Joaquin Fernandez Gonzalez" userId="90e28fec-564e-43b0-9c13-1b12e1cad7dc" providerId="ADAL" clId="{38B092EC-DC48-4CCA-A6E0-9DF47EB4E442}" dt="2023-06-08T14:47:23.236" v="398" actId="26606"/>
        <pc:sldMkLst>
          <pc:docMk/>
          <pc:sldMk cId="1296183906" sldId="263"/>
        </pc:sldMkLst>
        <pc:spChg chg="mod">
          <ac:chgData name="Manuel Joaquin Fernandez Gonzalez" userId="90e28fec-564e-43b0-9c13-1b12e1cad7dc" providerId="ADAL" clId="{38B092EC-DC48-4CCA-A6E0-9DF47EB4E442}" dt="2023-06-08T14:47:23.236" v="398" actId="26606"/>
          <ac:spMkLst>
            <pc:docMk/>
            <pc:sldMk cId="1296183906" sldId="263"/>
            <ac:spMk id="2" creationId="{2361E6C5-0BD9-7907-8F46-869923EE7B04}"/>
          </ac:spMkLst>
        </pc:spChg>
        <pc:spChg chg="del">
          <ac:chgData name="Manuel Joaquin Fernandez Gonzalez" userId="90e28fec-564e-43b0-9c13-1b12e1cad7dc" providerId="ADAL" clId="{38B092EC-DC48-4CCA-A6E0-9DF47EB4E442}" dt="2023-06-08T14:47:23.236" v="398" actId="26606"/>
          <ac:spMkLst>
            <pc:docMk/>
            <pc:sldMk cId="1296183906" sldId="263"/>
            <ac:spMk id="3" creationId="{D7A17AE5-2448-45FA-2591-5DAC327964A1}"/>
          </ac:spMkLst>
        </pc:spChg>
        <pc:spChg chg="add">
          <ac:chgData name="Manuel Joaquin Fernandez Gonzalez" userId="90e28fec-564e-43b0-9c13-1b12e1cad7dc" providerId="ADAL" clId="{38B092EC-DC48-4CCA-A6E0-9DF47EB4E442}" dt="2023-06-08T14:47:23.236" v="398" actId="26606"/>
          <ac:spMkLst>
            <pc:docMk/>
            <pc:sldMk cId="1296183906" sldId="263"/>
            <ac:spMk id="9" creationId="{56E9B3E6-E277-4D68-BA48-9CB43FFBD6E2}"/>
          </ac:spMkLst>
        </pc:spChg>
        <pc:spChg chg="add">
          <ac:chgData name="Manuel Joaquin Fernandez Gonzalez" userId="90e28fec-564e-43b0-9c13-1b12e1cad7dc" providerId="ADAL" clId="{38B092EC-DC48-4CCA-A6E0-9DF47EB4E442}" dt="2023-06-08T14:47:23.236" v="398" actId="26606"/>
          <ac:spMkLst>
            <pc:docMk/>
            <pc:sldMk cId="1296183906" sldId="263"/>
            <ac:spMk id="16" creationId="{D5B0017B-2ECA-49AF-B397-DC140825DF8D}"/>
          </ac:spMkLst>
        </pc:spChg>
        <pc:grpChg chg="add">
          <ac:chgData name="Manuel Joaquin Fernandez Gonzalez" userId="90e28fec-564e-43b0-9c13-1b12e1cad7dc" providerId="ADAL" clId="{38B092EC-DC48-4CCA-A6E0-9DF47EB4E442}" dt="2023-06-08T14:47:23.236" v="398" actId="26606"/>
          <ac:grpSpMkLst>
            <pc:docMk/>
            <pc:sldMk cId="1296183906" sldId="263"/>
            <ac:grpSpMk id="11" creationId="{AE1C45F0-260A-458C-96ED-C1F6D2151219}"/>
          </ac:grpSpMkLst>
        </pc:grpChg>
        <pc:graphicFrameChg chg="add">
          <ac:chgData name="Manuel Joaquin Fernandez Gonzalez" userId="90e28fec-564e-43b0-9c13-1b12e1cad7dc" providerId="ADAL" clId="{38B092EC-DC48-4CCA-A6E0-9DF47EB4E442}" dt="2023-06-08T14:47:23.236" v="398" actId="26606"/>
          <ac:graphicFrameMkLst>
            <pc:docMk/>
            <pc:sldMk cId="1296183906" sldId="263"/>
            <ac:graphicFrameMk id="5" creationId="{276740A1-027B-28FA-B866-84B875824E91}"/>
          </ac:graphicFrameMkLst>
        </pc:graphicFrameChg>
        <pc:cxnChg chg="add">
          <ac:chgData name="Manuel Joaquin Fernandez Gonzalez" userId="90e28fec-564e-43b0-9c13-1b12e1cad7dc" providerId="ADAL" clId="{38B092EC-DC48-4CCA-A6E0-9DF47EB4E442}" dt="2023-06-08T14:47:23.236" v="398" actId="26606"/>
          <ac:cxnSpMkLst>
            <pc:docMk/>
            <pc:sldMk cId="1296183906" sldId="263"/>
            <ac:cxnSpMk id="18" creationId="{6CF1BAF6-AD41-4082-B212-8A1F9A2E8779}"/>
          </ac:cxnSpMkLst>
        </pc:cxnChg>
      </pc:sldChg>
    </pc:docChg>
  </pc:docChgLst>
  <pc:docChgLst>
    <pc:chgData name="Andrejs Mūrnieks" userId="S::murnieks@edu.lu.lv::3e8de971-bca6-4a40-98d7-345a6aeb0e19" providerId="AD" clId="Web-{B40848D8-5B8A-4B4E-BDC1-1CCF168C453E}"/>
    <pc:docChg chg="modSld">
      <pc:chgData name="Andrejs Mūrnieks" userId="S::murnieks@edu.lu.lv::3e8de971-bca6-4a40-98d7-345a6aeb0e19" providerId="AD" clId="Web-{B40848D8-5B8A-4B4E-BDC1-1CCF168C453E}" dt="2023-10-13T18:13:34.538" v="64" actId="20577"/>
      <pc:docMkLst>
        <pc:docMk/>
      </pc:docMkLst>
      <pc:sldChg chg="modSp">
        <pc:chgData name="Andrejs Mūrnieks" userId="S::murnieks@edu.lu.lv::3e8de971-bca6-4a40-98d7-345a6aeb0e19" providerId="AD" clId="Web-{B40848D8-5B8A-4B4E-BDC1-1CCF168C453E}" dt="2023-10-13T18:12:55.646" v="61" actId="20577"/>
        <pc:sldMkLst>
          <pc:docMk/>
          <pc:sldMk cId="103496176" sldId="261"/>
        </pc:sldMkLst>
        <pc:spChg chg="mod">
          <ac:chgData name="Andrejs Mūrnieks" userId="S::murnieks@edu.lu.lv::3e8de971-bca6-4a40-98d7-345a6aeb0e19" providerId="AD" clId="Web-{B40848D8-5B8A-4B4E-BDC1-1CCF168C453E}" dt="2023-10-13T18:12:55.646" v="61" actId="20577"/>
          <ac:spMkLst>
            <pc:docMk/>
            <pc:sldMk cId="103496176" sldId="261"/>
            <ac:spMk id="3" creationId="{DA193738-0FED-6A3A-B4DD-C653D61C0111}"/>
          </ac:spMkLst>
        </pc:spChg>
      </pc:sldChg>
      <pc:sldChg chg="modSp">
        <pc:chgData name="Andrejs Mūrnieks" userId="S::murnieks@edu.lu.lv::3e8de971-bca6-4a40-98d7-345a6aeb0e19" providerId="AD" clId="Web-{B40848D8-5B8A-4B4E-BDC1-1CCF168C453E}" dt="2023-10-13T18:13:34.538" v="64" actId="20577"/>
        <pc:sldMkLst>
          <pc:docMk/>
          <pc:sldMk cId="1296183906" sldId="263"/>
        </pc:sldMkLst>
        <pc:graphicFrameChg chg="mod modGraphic">
          <ac:chgData name="Andrejs Mūrnieks" userId="S::murnieks@edu.lu.lv::3e8de971-bca6-4a40-98d7-345a6aeb0e19" providerId="AD" clId="Web-{B40848D8-5B8A-4B4E-BDC1-1CCF168C453E}" dt="2023-10-13T18:13:34.538" v="64" actId="20577"/>
          <ac:graphicFrameMkLst>
            <pc:docMk/>
            <pc:sldMk cId="1296183906" sldId="263"/>
            <ac:graphicFrameMk id="5" creationId="{276740A1-027B-28FA-B866-84B875824E91}"/>
          </ac:graphicFrameMkLst>
        </pc:graphicFrameChg>
      </pc:sldChg>
    </pc:docChg>
  </pc:docChgLst>
  <pc:docChgLst>
    <pc:chgData name="Patrīcija Marija Keiša" userId="S::pk16017@edu.lu.lv::79222a25-1493-4ff1-9e73-4c0253e16833" providerId="AD" clId="Web-{A0E86274-6F68-40D9-A2CC-1D9FA58F1208}"/>
    <pc:docChg chg="addSld modSld">
      <pc:chgData name="Patrīcija Marija Keiša" userId="S::pk16017@edu.lu.lv::79222a25-1493-4ff1-9e73-4c0253e16833" providerId="AD" clId="Web-{A0E86274-6F68-40D9-A2CC-1D9FA58F1208}" dt="2023-02-03T14:39:47.028" v="204" actId="20577"/>
      <pc:docMkLst>
        <pc:docMk/>
      </pc:docMkLst>
      <pc:sldChg chg="modSp">
        <pc:chgData name="Patrīcija Marija Keiša" userId="S::pk16017@edu.lu.lv::79222a25-1493-4ff1-9e73-4c0253e16833" providerId="AD" clId="Web-{A0E86274-6F68-40D9-A2CC-1D9FA58F1208}" dt="2023-02-03T14:34:21.090" v="113" actId="20577"/>
        <pc:sldMkLst>
          <pc:docMk/>
          <pc:sldMk cId="1230155545" sldId="257"/>
        </pc:sldMkLst>
        <pc:spChg chg="mod">
          <ac:chgData name="Patrīcija Marija Keiša" userId="S::pk16017@edu.lu.lv::79222a25-1493-4ff1-9e73-4c0253e16833" providerId="AD" clId="Web-{A0E86274-6F68-40D9-A2CC-1D9FA58F1208}" dt="2023-02-03T14:34:21.090" v="113" actId="20577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Patrīcija Marija Keiša" userId="S::pk16017@edu.lu.lv::79222a25-1493-4ff1-9e73-4c0253e16833" providerId="AD" clId="Web-{A0E86274-6F68-40D9-A2CC-1D9FA58F1208}" dt="2023-02-03T14:31:43.308" v="23" actId="20577"/>
          <ac:spMkLst>
            <pc:docMk/>
            <pc:sldMk cId="1230155545" sldId="257"/>
            <ac:spMk id="3" creationId="{6332C34D-5735-47D5-B218-A0A68ADE6AD5}"/>
          </ac:spMkLst>
        </pc:spChg>
      </pc:sldChg>
      <pc:sldChg chg="modSp new">
        <pc:chgData name="Patrīcija Marija Keiša" userId="S::pk16017@edu.lu.lv::79222a25-1493-4ff1-9e73-4c0253e16833" providerId="AD" clId="Web-{A0E86274-6F68-40D9-A2CC-1D9FA58F1208}" dt="2023-02-03T14:34:26.652" v="118" actId="20577"/>
        <pc:sldMkLst>
          <pc:docMk/>
          <pc:sldMk cId="723652956" sldId="259"/>
        </pc:sldMkLst>
        <pc:spChg chg="mod">
          <ac:chgData name="Patrīcija Marija Keiša" userId="S::pk16017@edu.lu.lv::79222a25-1493-4ff1-9e73-4c0253e16833" providerId="AD" clId="Web-{A0E86274-6F68-40D9-A2CC-1D9FA58F1208}" dt="2023-02-03T14:34:26.652" v="118" actId="20577"/>
          <ac:spMkLst>
            <pc:docMk/>
            <pc:sldMk cId="723652956" sldId="259"/>
            <ac:spMk id="2" creationId="{901F7481-0FE5-5380-38E2-5F44E5AEB1FB}"/>
          </ac:spMkLst>
        </pc:spChg>
        <pc:spChg chg="mod">
          <ac:chgData name="Patrīcija Marija Keiša" userId="S::pk16017@edu.lu.lv::79222a25-1493-4ff1-9e73-4c0253e16833" providerId="AD" clId="Web-{A0E86274-6F68-40D9-A2CC-1D9FA58F1208}" dt="2023-02-03T14:34:03.308" v="104" actId="20577"/>
          <ac:spMkLst>
            <pc:docMk/>
            <pc:sldMk cId="723652956" sldId="259"/>
            <ac:spMk id="3" creationId="{8F06135E-0D74-80B9-EB91-8555E98A157D}"/>
          </ac:spMkLst>
        </pc:spChg>
      </pc:sldChg>
      <pc:sldChg chg="modSp new">
        <pc:chgData name="Patrīcija Marija Keiša" userId="S::pk16017@edu.lu.lv::79222a25-1493-4ff1-9e73-4c0253e16833" providerId="AD" clId="Web-{A0E86274-6F68-40D9-A2CC-1D9FA58F1208}" dt="2023-02-03T14:35:24.574" v="138" actId="20577"/>
        <pc:sldMkLst>
          <pc:docMk/>
          <pc:sldMk cId="3303466307" sldId="260"/>
        </pc:sldMkLst>
        <pc:spChg chg="mod">
          <ac:chgData name="Patrīcija Marija Keiša" userId="S::pk16017@edu.lu.lv::79222a25-1493-4ff1-9e73-4c0253e16833" providerId="AD" clId="Web-{A0E86274-6F68-40D9-A2CC-1D9FA58F1208}" dt="2023-02-03T14:35:24.574" v="138" actId="20577"/>
          <ac:spMkLst>
            <pc:docMk/>
            <pc:sldMk cId="3303466307" sldId="260"/>
            <ac:spMk id="2" creationId="{05300B7D-D1F5-ADCF-0231-DC7EF5330B49}"/>
          </ac:spMkLst>
        </pc:spChg>
        <pc:spChg chg="mod">
          <ac:chgData name="Patrīcija Marija Keiša" userId="S::pk16017@edu.lu.lv::79222a25-1493-4ff1-9e73-4c0253e16833" providerId="AD" clId="Web-{A0E86274-6F68-40D9-A2CC-1D9FA58F1208}" dt="2023-02-03T14:35:09.121" v="133" actId="20577"/>
          <ac:spMkLst>
            <pc:docMk/>
            <pc:sldMk cId="3303466307" sldId="260"/>
            <ac:spMk id="3" creationId="{53DB4D24-9C33-BDC3-5A05-A069F2A62344}"/>
          </ac:spMkLst>
        </pc:spChg>
      </pc:sldChg>
      <pc:sldChg chg="modSp new">
        <pc:chgData name="Patrīcija Marija Keiša" userId="S::pk16017@edu.lu.lv::79222a25-1493-4ff1-9e73-4c0253e16833" providerId="AD" clId="Web-{A0E86274-6F68-40D9-A2CC-1D9FA58F1208}" dt="2023-02-03T14:36:40.168" v="156" actId="20577"/>
        <pc:sldMkLst>
          <pc:docMk/>
          <pc:sldMk cId="103496176" sldId="261"/>
        </pc:sldMkLst>
        <pc:spChg chg="mod">
          <ac:chgData name="Patrīcija Marija Keiša" userId="S::pk16017@edu.lu.lv::79222a25-1493-4ff1-9e73-4c0253e16833" providerId="AD" clId="Web-{A0E86274-6F68-40D9-A2CC-1D9FA58F1208}" dt="2023-02-03T14:35:46.199" v="153" actId="20577"/>
          <ac:spMkLst>
            <pc:docMk/>
            <pc:sldMk cId="103496176" sldId="261"/>
            <ac:spMk id="2" creationId="{DA1A0E03-D62D-3AA4-DD12-0D99B3626759}"/>
          </ac:spMkLst>
        </pc:spChg>
        <pc:spChg chg="mod">
          <ac:chgData name="Patrīcija Marija Keiša" userId="S::pk16017@edu.lu.lv::79222a25-1493-4ff1-9e73-4c0253e16833" providerId="AD" clId="Web-{A0E86274-6F68-40D9-A2CC-1D9FA58F1208}" dt="2023-02-03T14:36:40.168" v="156" actId="20577"/>
          <ac:spMkLst>
            <pc:docMk/>
            <pc:sldMk cId="103496176" sldId="261"/>
            <ac:spMk id="3" creationId="{DA193738-0FED-6A3A-B4DD-C653D61C0111}"/>
          </ac:spMkLst>
        </pc:spChg>
      </pc:sldChg>
      <pc:sldChg chg="addSp delSp modSp new">
        <pc:chgData name="Patrīcija Marija Keiša" userId="S::pk16017@edu.lu.lv::79222a25-1493-4ff1-9e73-4c0253e16833" providerId="AD" clId="Web-{A0E86274-6F68-40D9-A2CC-1D9FA58F1208}" dt="2023-02-03T14:38:47.465" v="178"/>
        <pc:sldMkLst>
          <pc:docMk/>
          <pc:sldMk cId="343775158" sldId="262"/>
        </pc:sldMkLst>
        <pc:spChg chg="mod">
          <ac:chgData name="Patrīcija Marija Keiša" userId="S::pk16017@edu.lu.lv::79222a25-1493-4ff1-9e73-4c0253e16833" providerId="AD" clId="Web-{A0E86274-6F68-40D9-A2CC-1D9FA58F1208}" dt="2023-02-03T14:37:47.106" v="164" actId="20577"/>
          <ac:spMkLst>
            <pc:docMk/>
            <pc:sldMk cId="343775158" sldId="262"/>
            <ac:spMk id="2" creationId="{C6B6EA21-C66C-3B14-4170-802993D92013}"/>
          </ac:spMkLst>
        </pc:spChg>
        <pc:spChg chg="del">
          <ac:chgData name="Patrīcija Marija Keiša" userId="S::pk16017@edu.lu.lv::79222a25-1493-4ff1-9e73-4c0253e16833" providerId="AD" clId="Web-{A0E86274-6F68-40D9-A2CC-1D9FA58F1208}" dt="2023-02-03T14:37:57.699" v="165"/>
          <ac:spMkLst>
            <pc:docMk/>
            <pc:sldMk cId="343775158" sldId="262"/>
            <ac:spMk id="3" creationId="{71918E1D-A42A-F87D-F1E3-96768E781563}"/>
          </ac:spMkLst>
        </pc:spChg>
        <pc:spChg chg="add mod">
          <ac:chgData name="Patrīcija Marija Keiša" userId="S::pk16017@edu.lu.lv::79222a25-1493-4ff1-9e73-4c0253e16833" providerId="AD" clId="Web-{A0E86274-6F68-40D9-A2CC-1D9FA58F1208}" dt="2023-02-03T14:37:57.715" v="167"/>
          <ac:spMkLst>
            <pc:docMk/>
            <pc:sldMk cId="343775158" sldId="262"/>
            <ac:spMk id="6" creationId="{06D621BE-814C-1184-5057-446B57803B20}"/>
          </ac:spMkLst>
        </pc:spChg>
        <pc:graphicFrameChg chg="add mod ord modGraphic">
          <ac:chgData name="Patrīcija Marija Keiša" userId="S::pk16017@edu.lu.lv::79222a25-1493-4ff1-9e73-4c0253e16833" providerId="AD" clId="Web-{A0E86274-6F68-40D9-A2CC-1D9FA58F1208}" dt="2023-02-03T14:38:47.465" v="178"/>
          <ac:graphicFrameMkLst>
            <pc:docMk/>
            <pc:sldMk cId="343775158" sldId="262"/>
            <ac:graphicFrameMk id="5" creationId="{402AE0E6-BCB7-A1E4-E4F6-AC0CAFA5BCF1}"/>
          </ac:graphicFrameMkLst>
        </pc:graphicFrameChg>
      </pc:sldChg>
      <pc:sldChg chg="modSp new">
        <pc:chgData name="Patrīcija Marija Keiša" userId="S::pk16017@edu.lu.lv::79222a25-1493-4ff1-9e73-4c0253e16833" providerId="AD" clId="Web-{A0E86274-6F68-40D9-A2CC-1D9FA58F1208}" dt="2023-02-03T14:39:47.028" v="204" actId="20577"/>
        <pc:sldMkLst>
          <pc:docMk/>
          <pc:sldMk cId="1296183906" sldId="263"/>
        </pc:sldMkLst>
        <pc:spChg chg="mod">
          <ac:chgData name="Patrīcija Marija Keiša" userId="S::pk16017@edu.lu.lv::79222a25-1493-4ff1-9e73-4c0253e16833" providerId="AD" clId="Web-{A0E86274-6F68-40D9-A2CC-1D9FA58F1208}" dt="2023-02-03T14:39:02.606" v="188" actId="20577"/>
          <ac:spMkLst>
            <pc:docMk/>
            <pc:sldMk cId="1296183906" sldId="263"/>
            <ac:spMk id="2" creationId="{2361E6C5-0BD9-7907-8F46-869923EE7B04}"/>
          </ac:spMkLst>
        </pc:spChg>
        <pc:spChg chg="mod">
          <ac:chgData name="Patrīcija Marija Keiša" userId="S::pk16017@edu.lu.lv::79222a25-1493-4ff1-9e73-4c0253e16833" providerId="AD" clId="Web-{A0E86274-6F68-40D9-A2CC-1D9FA58F1208}" dt="2023-02-03T14:39:47.028" v="204" actId="20577"/>
          <ac:spMkLst>
            <pc:docMk/>
            <pc:sldMk cId="1296183906" sldId="263"/>
            <ac:spMk id="3" creationId="{D7A17AE5-2448-45FA-2591-5DAC327964A1}"/>
          </ac:spMkLst>
        </pc:spChg>
      </pc:sldChg>
    </pc:docChg>
  </pc:docChgLst>
  <pc:docChgLst>
    <pc:chgData name="Manuels Hoakins Fernandess-Gonsaless" userId="90e28fec-564e-43b0-9c13-1b12e1cad7dc" providerId="ADAL" clId="{B36F33F6-A871-4977-B9DA-113F72580ECE}"/>
    <pc:docChg chg="undo custSel modSld sldOrd">
      <pc:chgData name="Manuels Hoakins Fernandess-Gonsaless" userId="90e28fec-564e-43b0-9c13-1b12e1cad7dc" providerId="ADAL" clId="{B36F33F6-A871-4977-B9DA-113F72580ECE}" dt="2023-10-18T12:34:14.822" v="55" actId="26606"/>
      <pc:docMkLst>
        <pc:docMk/>
      </pc:docMkLst>
      <pc:sldChg chg="addSp delSp modSp mod modAnim">
        <pc:chgData name="Manuels Hoakins Fernandess-Gonsaless" userId="90e28fec-564e-43b0-9c13-1b12e1cad7dc" providerId="ADAL" clId="{B36F33F6-A871-4977-B9DA-113F72580ECE}" dt="2023-10-18T12:22:32.608" v="46" actId="114"/>
        <pc:sldMkLst>
          <pc:docMk/>
          <pc:sldMk cId="1230155545" sldId="257"/>
        </pc:sldMkLst>
        <pc:spChg chg="mod">
          <ac:chgData name="Manuels Hoakins Fernandess-Gonsaless" userId="90e28fec-564e-43b0-9c13-1b12e1cad7dc" providerId="ADAL" clId="{B36F33F6-A871-4977-B9DA-113F72580ECE}" dt="2023-10-18T12:20:47.393" v="18" actId="26606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Manuels Hoakins Fernandess-Gonsaless" userId="90e28fec-564e-43b0-9c13-1b12e1cad7dc" providerId="ADAL" clId="{B36F33F6-A871-4977-B9DA-113F72580ECE}" dt="2023-10-18T12:22:32.608" v="46" actId="114"/>
          <ac:spMkLst>
            <pc:docMk/>
            <pc:sldMk cId="1230155545" sldId="257"/>
            <ac:spMk id="3" creationId="{6332C34D-5735-47D5-B218-A0A68ADE6AD5}"/>
          </ac:spMkLst>
        </pc:spChg>
        <pc:spChg chg="add mod">
          <ac:chgData name="Manuels Hoakins Fernandess-Gonsaless" userId="90e28fec-564e-43b0-9c13-1b12e1cad7dc" providerId="ADAL" clId="{B36F33F6-A871-4977-B9DA-113F72580ECE}" dt="2023-10-18T12:21:49.640" v="41" actId="27636"/>
          <ac:spMkLst>
            <pc:docMk/>
            <pc:sldMk cId="1230155545" sldId="257"/>
            <ac:spMk id="5" creationId="{A315EC91-1DB2-B08A-D27C-F6D574FCD1B1}"/>
          </ac:spMkLst>
        </pc:spChg>
        <pc:spChg chg="del">
          <ac:chgData name="Manuels Hoakins Fernandess-Gonsaless" userId="90e28fec-564e-43b0-9c13-1b12e1cad7dc" providerId="ADAL" clId="{B36F33F6-A871-4977-B9DA-113F72580ECE}" dt="2023-10-18T12:20:47.393" v="18" actId="26606"/>
          <ac:spMkLst>
            <pc:docMk/>
            <pc:sldMk cId="1230155545" sldId="257"/>
            <ac:spMk id="26" creationId="{43C48B49-6135-48B6-AC0F-97E5D8D1F03F}"/>
          </ac:spMkLst>
        </pc:spChg>
        <pc:spChg chg="del">
          <ac:chgData name="Manuels Hoakins Fernandess-Gonsaless" userId="90e28fec-564e-43b0-9c13-1b12e1cad7dc" providerId="ADAL" clId="{B36F33F6-A871-4977-B9DA-113F72580ECE}" dt="2023-10-18T12:20:47.393" v="18" actId="26606"/>
          <ac:spMkLst>
            <pc:docMk/>
            <pc:sldMk cId="1230155545" sldId="257"/>
            <ac:spMk id="27" creationId="{9715DAF0-AE1B-46C9-8A6B-DB2AA05AB91D}"/>
          </ac:spMkLst>
        </pc:spChg>
        <pc:spChg chg="del">
          <ac:chgData name="Manuels Hoakins Fernandess-Gonsaless" userId="90e28fec-564e-43b0-9c13-1b12e1cad7dc" providerId="ADAL" clId="{B36F33F6-A871-4977-B9DA-113F72580ECE}" dt="2023-10-18T12:20:47.393" v="18" actId="26606"/>
          <ac:spMkLst>
            <pc:docMk/>
            <pc:sldMk cId="1230155545" sldId="257"/>
            <ac:spMk id="28" creationId="{DC631C0B-6DA6-4E57-8231-CE32B3434A7E}"/>
          </ac:spMkLst>
        </pc:spChg>
        <pc:spChg chg="del">
          <ac:chgData name="Manuels Hoakins Fernandess-Gonsaless" userId="90e28fec-564e-43b0-9c13-1b12e1cad7dc" providerId="ADAL" clId="{B36F33F6-A871-4977-B9DA-113F72580ECE}" dt="2023-10-18T12:20:47.393" v="18" actId="26606"/>
          <ac:spMkLst>
            <pc:docMk/>
            <pc:sldMk cId="1230155545" sldId="257"/>
            <ac:spMk id="29" creationId="{F256AC18-FB41-4977-8B0C-F5082335AB7D}"/>
          </ac:spMkLst>
        </pc:spChg>
        <pc:spChg chg="del">
          <ac:chgData name="Manuels Hoakins Fernandess-Gonsaless" userId="90e28fec-564e-43b0-9c13-1b12e1cad7dc" providerId="ADAL" clId="{B36F33F6-A871-4977-B9DA-113F72580ECE}" dt="2023-10-18T12:20:47.393" v="18" actId="26606"/>
          <ac:spMkLst>
            <pc:docMk/>
            <pc:sldMk cId="1230155545" sldId="257"/>
            <ac:spMk id="30" creationId="{AFF4A713-7B75-4B21-90D7-5AB19547C728}"/>
          </ac:spMkLst>
        </pc:spChg>
        <pc:spChg chg="add">
          <ac:chgData name="Manuels Hoakins Fernandess-Gonsaless" userId="90e28fec-564e-43b0-9c13-1b12e1cad7dc" providerId="ADAL" clId="{B36F33F6-A871-4977-B9DA-113F72580ECE}" dt="2023-10-18T12:20:47.393" v="18" actId="26606"/>
          <ac:spMkLst>
            <pc:docMk/>
            <pc:sldMk cId="1230155545" sldId="257"/>
            <ac:spMk id="35" creationId="{8CA06CD6-90CA-4C45-856C-6771339E1E22}"/>
          </ac:spMkLst>
        </pc:spChg>
        <pc:cxnChg chg="add">
          <ac:chgData name="Manuels Hoakins Fernandess-Gonsaless" userId="90e28fec-564e-43b0-9c13-1b12e1cad7dc" providerId="ADAL" clId="{B36F33F6-A871-4977-B9DA-113F72580ECE}" dt="2023-10-18T12:20:47.393" v="18" actId="26606"/>
          <ac:cxnSpMkLst>
            <pc:docMk/>
            <pc:sldMk cId="1230155545" sldId="257"/>
            <ac:cxnSpMk id="37" creationId="{5021601D-2758-4B15-A31C-FDA184C51B3A}"/>
          </ac:cxnSpMkLst>
        </pc:cxnChg>
      </pc:sldChg>
      <pc:sldChg chg="modSp mod">
        <pc:chgData name="Manuels Hoakins Fernandess-Gonsaless" userId="90e28fec-564e-43b0-9c13-1b12e1cad7dc" providerId="ADAL" clId="{B36F33F6-A871-4977-B9DA-113F72580ECE}" dt="2023-10-18T12:15:38.111" v="16" actId="5793"/>
        <pc:sldMkLst>
          <pc:docMk/>
          <pc:sldMk cId="103496176" sldId="261"/>
        </pc:sldMkLst>
        <pc:spChg chg="mod">
          <ac:chgData name="Manuels Hoakins Fernandess-Gonsaless" userId="90e28fec-564e-43b0-9c13-1b12e1cad7dc" providerId="ADAL" clId="{B36F33F6-A871-4977-B9DA-113F72580ECE}" dt="2023-10-18T12:15:38.111" v="16" actId="5793"/>
          <ac:spMkLst>
            <pc:docMk/>
            <pc:sldMk cId="103496176" sldId="261"/>
            <ac:spMk id="3" creationId="{DA193738-0FED-6A3A-B4DD-C653D61C0111}"/>
          </ac:spMkLst>
        </pc:spChg>
      </pc:sldChg>
      <pc:sldChg chg="addSp delSp modSp mod setBg">
        <pc:chgData name="Manuels Hoakins Fernandess-Gonsaless" userId="90e28fec-564e-43b0-9c13-1b12e1cad7dc" providerId="ADAL" clId="{B36F33F6-A871-4977-B9DA-113F72580ECE}" dt="2023-10-18T12:34:14.822" v="55" actId="26606"/>
        <pc:sldMkLst>
          <pc:docMk/>
          <pc:sldMk cId="343775158" sldId="262"/>
        </pc:sldMkLst>
        <pc:spChg chg="mod">
          <ac:chgData name="Manuels Hoakins Fernandess-Gonsaless" userId="90e28fec-564e-43b0-9c13-1b12e1cad7dc" providerId="ADAL" clId="{B36F33F6-A871-4977-B9DA-113F72580ECE}" dt="2023-10-18T12:34:14.822" v="55" actId="26606"/>
          <ac:spMkLst>
            <pc:docMk/>
            <pc:sldMk cId="343775158" sldId="262"/>
            <ac:spMk id="2" creationId="{C6B6EA21-C66C-3B14-4170-802993D92013}"/>
          </ac:spMkLst>
        </pc:spChg>
        <pc:spChg chg="add del">
          <ac:chgData name="Manuels Hoakins Fernandess-Gonsaless" userId="90e28fec-564e-43b0-9c13-1b12e1cad7dc" providerId="ADAL" clId="{B36F33F6-A871-4977-B9DA-113F72580ECE}" dt="2023-10-18T12:34:14.822" v="55" actId="26606"/>
          <ac:spMkLst>
            <pc:docMk/>
            <pc:sldMk cId="343775158" sldId="262"/>
            <ac:spMk id="11" creationId="{5D11FD0E-2D27-4A5A-949D-222E61ECBCC3}"/>
          </ac:spMkLst>
        </pc:spChg>
        <pc:spChg chg="add del">
          <ac:chgData name="Manuels Hoakins Fernandess-Gonsaless" userId="90e28fec-564e-43b0-9c13-1b12e1cad7dc" providerId="ADAL" clId="{B36F33F6-A871-4977-B9DA-113F72580ECE}" dt="2023-10-18T12:34:14.822" v="55" actId="26606"/>
          <ac:spMkLst>
            <pc:docMk/>
            <pc:sldMk cId="343775158" sldId="262"/>
            <ac:spMk id="13" creationId="{1BC8109F-B452-45EE-8BB3-65433C039601}"/>
          </ac:spMkLst>
        </pc:spChg>
        <pc:spChg chg="add del">
          <ac:chgData name="Manuels Hoakins Fernandess-Gonsaless" userId="90e28fec-564e-43b0-9c13-1b12e1cad7dc" providerId="ADAL" clId="{B36F33F6-A871-4977-B9DA-113F72580ECE}" dt="2023-10-18T12:34:13.784" v="54" actId="26606"/>
          <ac:spMkLst>
            <pc:docMk/>
            <pc:sldMk cId="343775158" sldId="262"/>
            <ac:spMk id="18" creationId="{35DB3719-6FDC-4E5D-891D-FF40B7300F64}"/>
          </ac:spMkLst>
        </pc:spChg>
        <pc:spChg chg="add del">
          <ac:chgData name="Manuels Hoakins Fernandess-Gonsaless" userId="90e28fec-564e-43b0-9c13-1b12e1cad7dc" providerId="ADAL" clId="{B36F33F6-A871-4977-B9DA-113F72580ECE}" dt="2023-10-18T12:34:13.784" v="54" actId="26606"/>
          <ac:spMkLst>
            <pc:docMk/>
            <pc:sldMk cId="343775158" sldId="262"/>
            <ac:spMk id="20" creationId="{E0CBAC23-2E3F-4A90-BA59-F8299F6A5439}"/>
          </ac:spMkLst>
        </pc:spChg>
        <pc:graphicFrameChg chg="add mod ord modGraphic">
          <ac:chgData name="Manuels Hoakins Fernandess-Gonsaless" userId="90e28fec-564e-43b0-9c13-1b12e1cad7dc" providerId="ADAL" clId="{B36F33F6-A871-4977-B9DA-113F72580ECE}" dt="2023-10-18T12:34:14.822" v="55" actId="26606"/>
          <ac:graphicFrameMkLst>
            <pc:docMk/>
            <pc:sldMk cId="343775158" sldId="262"/>
            <ac:graphicFrameMk id="5" creationId="{402AE0E6-BCB7-A1E4-E4F6-AC0CAFA5BCF1}"/>
          </ac:graphicFrameMkLst>
        </pc:graphicFrameChg>
      </pc:sldChg>
      <pc:sldChg chg="ord">
        <pc:chgData name="Manuels Hoakins Fernandess-Gonsaless" userId="90e28fec-564e-43b0-9c13-1b12e1cad7dc" providerId="ADAL" clId="{B36F33F6-A871-4977-B9DA-113F72580ECE}" dt="2023-10-18T12:32:29.113" v="48"/>
        <pc:sldMkLst>
          <pc:docMk/>
          <pc:sldMk cId="1565236544" sldId="264"/>
        </pc:sldMkLst>
      </pc:sldChg>
    </pc:docChg>
  </pc:docChgLst>
  <pc:docChgLst>
    <pc:chgData name="Andrejs Mūrnieks" userId="S::murnieks@edu.lu.lv::3e8de971-bca6-4a40-98d7-345a6aeb0e19" providerId="AD" clId="Web-{98805748-82A7-4B76-8616-D8E2A1611622}"/>
    <pc:docChg chg="modSld">
      <pc:chgData name="Andrejs Mūrnieks" userId="S::murnieks@edu.lu.lv::3e8de971-bca6-4a40-98d7-345a6aeb0e19" providerId="AD" clId="Web-{98805748-82A7-4B76-8616-D8E2A1611622}" dt="2023-10-25T13:57:37.869" v="6" actId="20577"/>
      <pc:docMkLst>
        <pc:docMk/>
      </pc:docMkLst>
      <pc:sldChg chg="modSp">
        <pc:chgData name="Andrejs Mūrnieks" userId="S::murnieks@edu.lu.lv::3e8de971-bca6-4a40-98d7-345a6aeb0e19" providerId="AD" clId="Web-{98805748-82A7-4B76-8616-D8E2A1611622}" dt="2023-10-25T13:57:37.869" v="6" actId="20577"/>
        <pc:sldMkLst>
          <pc:docMk/>
          <pc:sldMk cId="3303466307" sldId="260"/>
        </pc:sldMkLst>
        <pc:spChg chg="mod">
          <ac:chgData name="Andrejs Mūrnieks" userId="S::murnieks@edu.lu.lv::3e8de971-bca6-4a40-98d7-345a6aeb0e19" providerId="AD" clId="Web-{98805748-82A7-4B76-8616-D8E2A1611622}" dt="2023-10-25T13:57:37.869" v="6" actId="20577"/>
          <ac:spMkLst>
            <pc:docMk/>
            <pc:sldMk cId="3303466307" sldId="260"/>
            <ac:spMk id="3" creationId="{53DB4D24-9C33-BDC3-5A05-A069F2A62344}"/>
          </ac:spMkLst>
        </pc:spChg>
      </pc:sldChg>
    </pc:docChg>
  </pc:docChgLst>
  <pc:docChgLst>
    <pc:chgData name="Andrejs Mūrnieks" userId="S::murnieks@edu.lu.lv::3e8de971-bca6-4a40-98d7-345a6aeb0e19" providerId="AD" clId="Web-{CA0A2F9C-AC79-4392-9D2B-3C2C75A8929E}"/>
    <pc:docChg chg="addSld modSld sldOrd">
      <pc:chgData name="Andrejs Mūrnieks" userId="S::murnieks@edu.lu.lv::3e8de971-bca6-4a40-98d7-345a6aeb0e19" providerId="AD" clId="Web-{CA0A2F9C-AC79-4392-9D2B-3C2C75A8929E}" dt="2023-10-13T19:30:19.539" v="80"/>
      <pc:docMkLst>
        <pc:docMk/>
      </pc:docMkLst>
      <pc:sldChg chg="modSp">
        <pc:chgData name="Andrejs Mūrnieks" userId="S::murnieks@edu.lu.lv::3e8de971-bca6-4a40-98d7-345a6aeb0e19" providerId="AD" clId="Web-{CA0A2F9C-AC79-4392-9D2B-3C2C75A8929E}" dt="2023-10-13T19:17:50.198" v="59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CA0A2F9C-AC79-4392-9D2B-3C2C75A8929E}" dt="2023-10-13T19:17:50.198" v="59" actId="20577"/>
          <ac:spMkLst>
            <pc:docMk/>
            <pc:sldMk cId="1230155545" sldId="257"/>
            <ac:spMk id="2" creationId="{113EC399-75D5-46C3-9B45-FE17252B0780}"/>
          </ac:spMkLst>
        </pc:spChg>
      </pc:sldChg>
      <pc:sldChg chg="modSp">
        <pc:chgData name="Andrejs Mūrnieks" userId="S::murnieks@edu.lu.lv::3e8de971-bca6-4a40-98d7-345a6aeb0e19" providerId="AD" clId="Web-{CA0A2F9C-AC79-4392-9D2B-3C2C75A8929E}" dt="2023-10-13T19:18:15.886" v="65" actId="1076"/>
        <pc:sldMkLst>
          <pc:docMk/>
          <pc:sldMk cId="723652956" sldId="259"/>
        </pc:sldMkLst>
        <pc:spChg chg="mod">
          <ac:chgData name="Andrejs Mūrnieks" userId="S::murnieks@edu.lu.lv::3e8de971-bca6-4a40-98d7-345a6aeb0e19" providerId="AD" clId="Web-{CA0A2F9C-AC79-4392-9D2B-3C2C75A8929E}" dt="2023-10-13T19:18:15.886" v="65" actId="1076"/>
          <ac:spMkLst>
            <pc:docMk/>
            <pc:sldMk cId="723652956" sldId="259"/>
            <ac:spMk id="2" creationId="{901F7481-0FE5-5380-38E2-5F44E5AEB1FB}"/>
          </ac:spMkLst>
        </pc:spChg>
        <pc:spChg chg="mod">
          <ac:chgData name="Andrejs Mūrnieks" userId="S::murnieks@edu.lu.lv::3e8de971-bca6-4a40-98d7-345a6aeb0e19" providerId="AD" clId="Web-{CA0A2F9C-AC79-4392-9D2B-3C2C75A8929E}" dt="2023-10-13T19:17:27.494" v="55" actId="20577"/>
          <ac:spMkLst>
            <pc:docMk/>
            <pc:sldMk cId="723652956" sldId="259"/>
            <ac:spMk id="3" creationId="{8F06135E-0D74-80B9-EB91-8555E98A157D}"/>
          </ac:spMkLst>
        </pc:spChg>
      </pc:sldChg>
      <pc:sldChg chg="addSp modSp new mod setBg">
        <pc:chgData name="Andrejs Mūrnieks" userId="S::murnieks@edu.lu.lv::3e8de971-bca6-4a40-98d7-345a6aeb0e19" providerId="AD" clId="Web-{CA0A2F9C-AC79-4392-9D2B-3C2C75A8929E}" dt="2023-10-13T19:14:02.299" v="23" actId="20577"/>
        <pc:sldMkLst>
          <pc:docMk/>
          <pc:sldMk cId="1565236544" sldId="264"/>
        </pc:sldMkLst>
        <pc:spChg chg="mod">
          <ac:chgData name="Andrejs Mūrnieks" userId="S::murnieks@edu.lu.lv::3e8de971-bca6-4a40-98d7-345a6aeb0e19" providerId="AD" clId="Web-{CA0A2F9C-AC79-4392-9D2B-3C2C75A8929E}" dt="2023-10-13T19:14:02.299" v="23" actId="20577"/>
          <ac:spMkLst>
            <pc:docMk/>
            <pc:sldMk cId="1565236544" sldId="264"/>
            <ac:spMk id="2" creationId="{5F1B24B0-C7E3-4C35-C603-E4B0E7D3DF64}"/>
          </ac:spMkLst>
        </pc:spChg>
        <pc:spChg chg="mod">
          <ac:chgData name="Andrejs Mūrnieks" userId="S::murnieks@edu.lu.lv::3e8de971-bca6-4a40-98d7-345a6aeb0e19" providerId="AD" clId="Web-{CA0A2F9C-AC79-4392-9D2B-3C2C75A8929E}" dt="2023-10-13T19:13:51.064" v="21" actId="1076"/>
          <ac:spMkLst>
            <pc:docMk/>
            <pc:sldMk cId="1565236544" sldId="264"/>
            <ac:spMk id="3" creationId="{076CB6DF-6060-DEAD-9450-9E3D4AEA1880}"/>
          </ac:spMkLst>
        </pc:spChg>
        <pc:spChg chg="add">
          <ac:chgData name="Andrejs Mūrnieks" userId="S::murnieks@edu.lu.lv::3e8de971-bca6-4a40-98d7-345a6aeb0e19" providerId="AD" clId="Web-{CA0A2F9C-AC79-4392-9D2B-3C2C75A8929E}" dt="2023-10-13T19:13:33.376" v="16"/>
          <ac:spMkLst>
            <pc:docMk/>
            <pc:sldMk cId="1565236544" sldId="264"/>
            <ac:spMk id="9" creationId="{04812C46-200A-4DEB-A05E-3ED6C68C2387}"/>
          </ac:spMkLst>
        </pc:spChg>
        <pc:spChg chg="add">
          <ac:chgData name="Andrejs Mūrnieks" userId="S::murnieks@edu.lu.lv::3e8de971-bca6-4a40-98d7-345a6aeb0e19" providerId="AD" clId="Web-{CA0A2F9C-AC79-4392-9D2B-3C2C75A8929E}" dt="2023-10-13T19:13:33.376" v="16"/>
          <ac:spMkLst>
            <pc:docMk/>
            <pc:sldMk cId="1565236544" sldId="264"/>
            <ac:spMk id="11" creationId="{D1EA859B-E555-4109-94F3-6700E046E008}"/>
          </ac:spMkLst>
        </pc:spChg>
        <pc:picChg chg="add mod ord">
          <ac:chgData name="Andrejs Mūrnieks" userId="S::murnieks@edu.lu.lv::3e8de971-bca6-4a40-98d7-345a6aeb0e19" providerId="AD" clId="Web-{CA0A2F9C-AC79-4392-9D2B-3C2C75A8929E}" dt="2023-10-13T19:13:33.376" v="16"/>
          <ac:picMkLst>
            <pc:docMk/>
            <pc:sldMk cId="1565236544" sldId="264"/>
            <ac:picMk id="4" creationId="{585E3D67-79FD-B07A-5144-0A6911243C67}"/>
          </ac:picMkLst>
        </pc:picChg>
      </pc:sldChg>
      <pc:sldChg chg="addSp delSp modSp new mod setBg">
        <pc:chgData name="Andrejs Mūrnieks" userId="S::murnieks@edu.lu.lv::3e8de971-bca6-4a40-98d7-345a6aeb0e19" providerId="AD" clId="Web-{CA0A2F9C-AC79-4392-9D2B-3C2C75A8929E}" dt="2023-10-13T19:17:05.556" v="54" actId="1076"/>
        <pc:sldMkLst>
          <pc:docMk/>
          <pc:sldMk cId="4161064526" sldId="265"/>
        </pc:sldMkLst>
        <pc:spChg chg="mod">
          <ac:chgData name="Andrejs Mūrnieks" userId="S::murnieks@edu.lu.lv::3e8de971-bca6-4a40-98d7-345a6aeb0e19" providerId="AD" clId="Web-{CA0A2F9C-AC79-4392-9D2B-3C2C75A8929E}" dt="2023-10-13T19:17:05.556" v="54" actId="1076"/>
          <ac:spMkLst>
            <pc:docMk/>
            <pc:sldMk cId="4161064526" sldId="265"/>
            <ac:spMk id="2" creationId="{28504E78-A308-7B4A-ED92-0B5720BA24CB}"/>
          </ac:spMkLst>
        </pc:spChg>
        <pc:spChg chg="del">
          <ac:chgData name="Andrejs Mūrnieks" userId="S::murnieks@edu.lu.lv::3e8de971-bca6-4a40-98d7-345a6aeb0e19" providerId="AD" clId="Web-{CA0A2F9C-AC79-4392-9D2B-3C2C75A8929E}" dt="2023-10-13T19:15:13.677" v="40"/>
          <ac:spMkLst>
            <pc:docMk/>
            <pc:sldMk cId="4161064526" sldId="265"/>
            <ac:spMk id="3" creationId="{708AACBA-5D2E-E8BC-DBDD-B57316D7B82F}"/>
          </ac:spMkLst>
        </pc:spChg>
        <pc:spChg chg="add del">
          <ac:chgData name="Andrejs Mūrnieks" userId="S::murnieks@edu.lu.lv::3e8de971-bca6-4a40-98d7-345a6aeb0e19" providerId="AD" clId="Web-{CA0A2F9C-AC79-4392-9D2B-3C2C75A8929E}" dt="2023-10-13T19:16:53.212" v="49"/>
          <ac:spMkLst>
            <pc:docMk/>
            <pc:sldMk cId="4161064526" sldId="265"/>
            <ac:spMk id="10" creationId="{908EB5DB-CA63-3C14-E1B4-4BE090BFD5DA}"/>
          </ac:spMkLst>
        </pc:spChg>
        <pc:spChg chg="add">
          <ac:chgData name="Andrejs Mūrnieks" userId="S::murnieks@edu.lu.lv::3e8de971-bca6-4a40-98d7-345a6aeb0e19" providerId="AD" clId="Web-{CA0A2F9C-AC79-4392-9D2B-3C2C75A8929E}" dt="2023-10-13T19:16:37.461" v="48"/>
          <ac:spMkLst>
            <pc:docMk/>
            <pc:sldMk cId="4161064526" sldId="265"/>
            <ac:spMk id="13" creationId="{114C78B5-EC6B-4A39-8860-705100867457}"/>
          </ac:spMkLst>
        </pc:spChg>
        <pc:grpChg chg="add">
          <ac:chgData name="Andrejs Mūrnieks" userId="S::murnieks@edu.lu.lv::3e8de971-bca6-4a40-98d7-345a6aeb0e19" providerId="AD" clId="Web-{CA0A2F9C-AC79-4392-9D2B-3C2C75A8929E}" dt="2023-10-13T19:16:37.461" v="48"/>
          <ac:grpSpMkLst>
            <pc:docMk/>
            <pc:sldMk cId="4161064526" sldId="265"/>
            <ac:grpSpMk id="15" creationId="{A50943B0-FDF7-4C2C-B784-9208C945A8C3}"/>
          </ac:grpSpMkLst>
        </pc:grpChg>
        <pc:picChg chg="add mod ord">
          <ac:chgData name="Andrejs Mūrnieks" userId="S::murnieks@edu.lu.lv::3e8de971-bca6-4a40-98d7-345a6aeb0e19" providerId="AD" clId="Web-{CA0A2F9C-AC79-4392-9D2B-3C2C75A8929E}" dt="2023-10-13T19:16:37.461" v="48"/>
          <ac:picMkLst>
            <pc:docMk/>
            <pc:sldMk cId="4161064526" sldId="265"/>
            <ac:picMk id="4" creationId="{5B1A5FD8-8820-99B0-E227-6B3DC6369857}"/>
          </ac:picMkLst>
        </pc:picChg>
        <pc:picChg chg="add mod ord">
          <ac:chgData name="Andrejs Mūrnieks" userId="S::murnieks@edu.lu.lv::3e8de971-bca6-4a40-98d7-345a6aeb0e19" providerId="AD" clId="Web-{CA0A2F9C-AC79-4392-9D2B-3C2C75A8929E}" dt="2023-10-13T19:16:37.461" v="48"/>
          <ac:picMkLst>
            <pc:docMk/>
            <pc:sldMk cId="4161064526" sldId="265"/>
            <ac:picMk id="5" creationId="{546C5B4F-6D80-6843-9B01-A7A661542701}"/>
          </ac:picMkLst>
        </pc:picChg>
        <pc:picChg chg="add mod">
          <ac:chgData name="Andrejs Mūrnieks" userId="S::murnieks@edu.lu.lv::3e8de971-bca6-4a40-98d7-345a6aeb0e19" providerId="AD" clId="Web-{CA0A2F9C-AC79-4392-9D2B-3C2C75A8929E}" dt="2023-10-13T19:16:37.461" v="48"/>
          <ac:picMkLst>
            <pc:docMk/>
            <pc:sldMk cId="4161064526" sldId="265"/>
            <ac:picMk id="6" creationId="{D689A780-E914-6658-EF45-F42B59BB9FC3}"/>
          </ac:picMkLst>
        </pc:picChg>
      </pc:sldChg>
      <pc:sldChg chg="addSp delSp modSp new mod ord setBg">
        <pc:chgData name="Andrejs Mūrnieks" userId="S::murnieks@edu.lu.lv::3e8de971-bca6-4a40-98d7-345a6aeb0e19" providerId="AD" clId="Web-{CA0A2F9C-AC79-4392-9D2B-3C2C75A8929E}" dt="2023-10-13T19:30:19.539" v="80"/>
        <pc:sldMkLst>
          <pc:docMk/>
          <pc:sldMk cId="2015911143" sldId="266"/>
        </pc:sldMkLst>
        <pc:spChg chg="mod">
          <ac:chgData name="Andrejs Mūrnieks" userId="S::murnieks@edu.lu.lv::3e8de971-bca6-4a40-98d7-345a6aeb0e19" providerId="AD" clId="Web-{CA0A2F9C-AC79-4392-9D2B-3C2C75A8929E}" dt="2023-10-13T19:30:19.539" v="80"/>
          <ac:spMkLst>
            <pc:docMk/>
            <pc:sldMk cId="2015911143" sldId="266"/>
            <ac:spMk id="2" creationId="{8266AC26-299F-77DA-F005-6F97BBCB9146}"/>
          </ac:spMkLst>
        </pc:spChg>
        <pc:spChg chg="del">
          <ac:chgData name="Andrejs Mūrnieks" userId="S::murnieks@edu.lu.lv::3e8de971-bca6-4a40-98d7-345a6aeb0e19" providerId="AD" clId="Web-{CA0A2F9C-AC79-4392-9D2B-3C2C75A8929E}" dt="2023-10-13T19:30:19.539" v="80"/>
          <ac:spMkLst>
            <pc:docMk/>
            <pc:sldMk cId="2015911143" sldId="266"/>
            <ac:spMk id="3" creationId="{2063BB6A-C3C3-1620-EFEC-5D8BA282134C}"/>
          </ac:spMkLst>
        </pc:spChg>
        <pc:spChg chg="add">
          <ac:chgData name="Andrejs Mūrnieks" userId="S::murnieks@edu.lu.lv::3e8de971-bca6-4a40-98d7-345a6aeb0e19" providerId="AD" clId="Web-{CA0A2F9C-AC79-4392-9D2B-3C2C75A8929E}" dt="2023-10-13T19:30:19.539" v="80"/>
          <ac:spMkLst>
            <pc:docMk/>
            <pc:sldMk cId="2015911143" sldId="266"/>
            <ac:spMk id="8" creationId="{934F1179-B481-4F9E-BCA3-AFB972070F83}"/>
          </ac:spMkLst>
        </pc:spChg>
        <pc:spChg chg="add">
          <ac:chgData name="Andrejs Mūrnieks" userId="S::murnieks@edu.lu.lv::3e8de971-bca6-4a40-98d7-345a6aeb0e19" providerId="AD" clId="Web-{CA0A2F9C-AC79-4392-9D2B-3C2C75A8929E}" dt="2023-10-13T19:30:19.539" v="80"/>
          <ac:spMkLst>
            <pc:docMk/>
            <pc:sldMk cId="2015911143" sldId="266"/>
            <ac:spMk id="10" creationId="{827DC2C4-B485-428A-BF4A-472D2967F47F}"/>
          </ac:spMkLst>
        </pc:spChg>
        <pc:spChg chg="add">
          <ac:chgData name="Andrejs Mūrnieks" userId="S::murnieks@edu.lu.lv::3e8de971-bca6-4a40-98d7-345a6aeb0e19" providerId="AD" clId="Web-{CA0A2F9C-AC79-4392-9D2B-3C2C75A8929E}" dt="2023-10-13T19:30:19.539" v="80"/>
          <ac:spMkLst>
            <pc:docMk/>
            <pc:sldMk cId="2015911143" sldId="266"/>
            <ac:spMk id="12" creationId="{EE04B5EB-F158-4507-90DD-BD23620C7CC9}"/>
          </ac:spMkLst>
        </pc:spChg>
      </pc:sldChg>
    </pc:docChg>
  </pc:docChgLst>
  <pc:docChgLst>
    <pc:chgData name="Andrejs Mūrnieks" userId="S::murnieks@edu.lu.lv::3e8de971-bca6-4a40-98d7-345a6aeb0e19" providerId="AD" clId="Web-{19223D32-9F09-42CB-B5F5-3B4B305E2823}"/>
    <pc:docChg chg="modSld">
      <pc:chgData name="Andrejs Mūrnieks" userId="S::murnieks@edu.lu.lv::3e8de971-bca6-4a40-98d7-345a6aeb0e19" providerId="AD" clId="Web-{19223D32-9F09-42CB-B5F5-3B4B305E2823}" dt="2023-10-11T19:32:59.660" v="58" actId="20577"/>
      <pc:docMkLst>
        <pc:docMk/>
      </pc:docMkLst>
      <pc:sldChg chg="modSp">
        <pc:chgData name="Andrejs Mūrnieks" userId="S::murnieks@edu.lu.lv::3e8de971-bca6-4a40-98d7-345a6aeb0e19" providerId="AD" clId="Web-{19223D32-9F09-42CB-B5F5-3B4B305E2823}" dt="2023-10-11T19:32:59.660" v="58" actId="20577"/>
        <pc:sldMkLst>
          <pc:docMk/>
          <pc:sldMk cId="723652956" sldId="259"/>
        </pc:sldMkLst>
        <pc:spChg chg="mod">
          <ac:chgData name="Andrejs Mūrnieks" userId="S::murnieks@edu.lu.lv::3e8de971-bca6-4a40-98d7-345a6aeb0e19" providerId="AD" clId="Web-{19223D32-9F09-42CB-B5F5-3B4B305E2823}" dt="2023-10-11T19:19:19.204" v="27" actId="1076"/>
          <ac:spMkLst>
            <pc:docMk/>
            <pc:sldMk cId="723652956" sldId="259"/>
            <ac:spMk id="2" creationId="{901F7481-0FE5-5380-38E2-5F44E5AEB1FB}"/>
          </ac:spMkLst>
        </pc:spChg>
        <pc:spChg chg="mod">
          <ac:chgData name="Andrejs Mūrnieks" userId="S::murnieks@edu.lu.lv::3e8de971-bca6-4a40-98d7-345a6aeb0e19" providerId="AD" clId="Web-{19223D32-9F09-42CB-B5F5-3B4B305E2823}" dt="2023-10-11T19:32:59.660" v="58" actId="20577"/>
          <ac:spMkLst>
            <pc:docMk/>
            <pc:sldMk cId="723652956" sldId="259"/>
            <ac:spMk id="3" creationId="{8F06135E-0D74-80B9-EB91-8555E98A157D}"/>
          </ac:spMkLst>
        </pc:spChg>
      </pc:sldChg>
      <pc:sldChg chg="modSp">
        <pc:chgData name="Andrejs Mūrnieks" userId="S::murnieks@edu.lu.lv::3e8de971-bca6-4a40-98d7-345a6aeb0e19" providerId="AD" clId="Web-{19223D32-9F09-42CB-B5F5-3B4B305E2823}" dt="2023-10-11T19:01:07.530" v="7" actId="14100"/>
        <pc:sldMkLst>
          <pc:docMk/>
          <pc:sldMk cId="103496176" sldId="261"/>
        </pc:sldMkLst>
        <pc:spChg chg="mod">
          <ac:chgData name="Andrejs Mūrnieks" userId="S::murnieks@edu.lu.lv::3e8de971-bca6-4a40-98d7-345a6aeb0e19" providerId="AD" clId="Web-{19223D32-9F09-42CB-B5F5-3B4B305E2823}" dt="2023-10-11T19:01:07.530" v="7" actId="14100"/>
          <ac:spMkLst>
            <pc:docMk/>
            <pc:sldMk cId="103496176" sldId="261"/>
            <ac:spMk id="2" creationId="{DA1A0E03-D62D-3AA4-DD12-0D99B3626759}"/>
          </ac:spMkLst>
        </pc:spChg>
        <pc:spChg chg="mod">
          <ac:chgData name="Andrejs Mūrnieks" userId="S::murnieks@edu.lu.lv::3e8de971-bca6-4a40-98d7-345a6aeb0e19" providerId="AD" clId="Web-{19223D32-9F09-42CB-B5F5-3B4B305E2823}" dt="2023-10-11T19:01:04.343" v="6" actId="14100"/>
          <ac:spMkLst>
            <pc:docMk/>
            <pc:sldMk cId="103496176" sldId="261"/>
            <ac:spMk id="3" creationId="{DA193738-0FED-6A3A-B4DD-C653D61C0111}"/>
          </ac:spMkLst>
        </pc:spChg>
      </pc:sldChg>
      <pc:sldChg chg="modSp">
        <pc:chgData name="Andrejs Mūrnieks" userId="S::murnieks@edu.lu.lv::3e8de971-bca6-4a40-98d7-345a6aeb0e19" providerId="AD" clId="Web-{19223D32-9F09-42CB-B5F5-3B4B305E2823}" dt="2023-10-11T19:02:33.955" v="14" actId="1076"/>
        <pc:sldMkLst>
          <pc:docMk/>
          <pc:sldMk cId="343775158" sldId="262"/>
        </pc:sldMkLst>
        <pc:spChg chg="mod">
          <ac:chgData name="Andrejs Mūrnieks" userId="S::murnieks@edu.lu.lv::3e8de971-bca6-4a40-98d7-345a6aeb0e19" providerId="AD" clId="Web-{19223D32-9F09-42CB-B5F5-3B4B305E2823}" dt="2023-10-11T19:02:33.955" v="14" actId="1076"/>
          <ac:spMkLst>
            <pc:docMk/>
            <pc:sldMk cId="343775158" sldId="262"/>
            <ac:spMk id="2" creationId="{C6B6EA21-C66C-3B14-4170-802993D92013}"/>
          </ac:spMkLst>
        </pc:spChg>
        <pc:graphicFrameChg chg="mod modGraphic">
          <ac:chgData name="Andrejs Mūrnieks" userId="S::murnieks@edu.lu.lv::3e8de971-bca6-4a40-98d7-345a6aeb0e19" providerId="AD" clId="Web-{19223D32-9F09-42CB-B5F5-3B4B305E2823}" dt="2023-10-11T19:02:24.142" v="13"/>
          <ac:graphicFrameMkLst>
            <pc:docMk/>
            <pc:sldMk cId="343775158" sldId="262"/>
            <ac:graphicFrameMk id="5" creationId="{402AE0E6-BCB7-A1E4-E4F6-AC0CAFA5BCF1}"/>
          </ac:graphicFrameMkLst>
        </pc:graphicFrameChg>
      </pc:sldChg>
    </pc:docChg>
  </pc:docChgLst>
  <pc:docChgLst>
    <pc:chgData name="Patrīcija Marija Keiša" userId="S::pk16017@edu.lu.lv::79222a25-1493-4ff1-9e73-4c0253e16833" providerId="AD" clId="Web-{4681CA2D-765B-40CA-AF5F-B2048273AB61}"/>
    <pc:docChg chg="modSld">
      <pc:chgData name="Patrīcija Marija Keiša" userId="S::pk16017@edu.lu.lv::79222a25-1493-4ff1-9e73-4c0253e16833" providerId="AD" clId="Web-{4681CA2D-765B-40CA-AF5F-B2048273AB61}" dt="2023-03-16T14:45:01.373" v="24" actId="20577"/>
      <pc:docMkLst>
        <pc:docMk/>
      </pc:docMkLst>
      <pc:sldChg chg="modSp">
        <pc:chgData name="Patrīcija Marija Keiša" userId="S::pk16017@edu.lu.lv::79222a25-1493-4ff1-9e73-4c0253e16833" providerId="AD" clId="Web-{4681CA2D-765B-40CA-AF5F-B2048273AB61}" dt="2023-03-16T14:45:01.373" v="24" actId="20577"/>
        <pc:sldMkLst>
          <pc:docMk/>
          <pc:sldMk cId="1296183906" sldId="263"/>
        </pc:sldMkLst>
        <pc:spChg chg="mod">
          <ac:chgData name="Patrīcija Marija Keiša" userId="S::pk16017@edu.lu.lv::79222a25-1493-4ff1-9e73-4c0253e16833" providerId="AD" clId="Web-{4681CA2D-765B-40CA-AF5F-B2048273AB61}" dt="2023-03-16T14:45:01.373" v="24" actId="20577"/>
          <ac:spMkLst>
            <pc:docMk/>
            <pc:sldMk cId="1296183906" sldId="263"/>
            <ac:spMk id="3" creationId="{D7A17AE5-2448-45FA-2591-5DAC327964A1}"/>
          </ac:spMkLst>
        </pc:spChg>
      </pc:sldChg>
    </pc:docChg>
  </pc:docChgLst>
  <pc:docChgLst>
    <pc:chgData name="Manuels Hoakins Fernandess-Gonsaless" userId="S::mf08052@edu.lu.lv::90e28fec-564e-43b0-9c13-1b12e1cad7dc" providerId="AD" clId="Web-{BFA1BCF5-73BA-4E76-9D15-0EFC1EC2629B}"/>
    <pc:docChg chg="modSld">
      <pc:chgData name="Manuels Hoakins Fernandess-Gonsaless" userId="S::mf08052@edu.lu.lv::90e28fec-564e-43b0-9c13-1b12e1cad7dc" providerId="AD" clId="Web-{BFA1BCF5-73BA-4E76-9D15-0EFC1EC2629B}" dt="2023-10-27T07:30:26.938" v="0" actId="20577"/>
      <pc:docMkLst>
        <pc:docMk/>
      </pc:docMkLst>
      <pc:sldChg chg="modSp">
        <pc:chgData name="Manuels Hoakins Fernandess-Gonsaless" userId="S::mf08052@edu.lu.lv::90e28fec-564e-43b0-9c13-1b12e1cad7dc" providerId="AD" clId="Web-{BFA1BCF5-73BA-4E76-9D15-0EFC1EC2629B}" dt="2023-10-27T07:30:26.938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BFA1BCF5-73BA-4E76-9D15-0EFC1EC2629B}" dt="2023-10-27T07:30:26.938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06A72-5193-4436-A133-12EC6A08025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7110E9-D75C-4CB5-8782-F5D90B13728E}">
      <dgm:prSet/>
      <dgm:spPr/>
      <dgm:t>
        <a:bodyPr/>
        <a:lstStyle/>
        <a:p>
          <a:r>
            <a:rPr lang="en-US" dirty="0" err="1"/>
            <a:t>Kādas</a:t>
          </a:r>
          <a:r>
            <a:rPr lang="en-US" dirty="0"/>
            <a:t> </a:t>
          </a:r>
          <a:r>
            <a:rPr lang="en-US" dirty="0" err="1"/>
            <a:t>jaunas</a:t>
          </a:r>
          <a:r>
            <a:rPr lang="en-US" dirty="0"/>
            <a:t> </a:t>
          </a:r>
          <a:r>
            <a:rPr lang="en-US" dirty="0" err="1"/>
            <a:t>domas</a:t>
          </a:r>
          <a:r>
            <a:rPr lang="en-US" dirty="0"/>
            <a:t> man </a:t>
          </a:r>
          <a:r>
            <a:rPr lang="en-US" dirty="0" err="1"/>
            <a:t>ir</a:t>
          </a:r>
          <a:r>
            <a:rPr lang="en-US" dirty="0"/>
            <a:t> </a:t>
          </a:r>
          <a:r>
            <a:rPr lang="en-US" dirty="0" err="1"/>
            <a:t>radušās</a:t>
          </a:r>
          <a:r>
            <a:rPr lang="en-US" dirty="0"/>
            <a:t> par </a:t>
          </a:r>
          <a:r>
            <a:rPr lang="en-US" dirty="0" err="1"/>
            <a:t>patriotismu</a:t>
          </a:r>
          <a:r>
            <a:rPr lang="en-US" dirty="0"/>
            <a:t>? </a:t>
          </a:r>
        </a:p>
      </dgm:t>
    </dgm:pt>
    <dgm:pt modelId="{8BD7F143-D2E0-4AAB-B562-09716FF2F548}" type="parTrans" cxnId="{08CC89ED-D105-474F-A4B3-FE447FA3D61C}">
      <dgm:prSet/>
      <dgm:spPr/>
      <dgm:t>
        <a:bodyPr/>
        <a:lstStyle/>
        <a:p>
          <a:endParaRPr lang="en-US"/>
        </a:p>
      </dgm:t>
    </dgm:pt>
    <dgm:pt modelId="{A617F3A7-1C12-41B3-8543-CDA43DA403C5}" type="sibTrans" cxnId="{08CC89ED-D105-474F-A4B3-FE447FA3D61C}">
      <dgm:prSet/>
      <dgm:spPr/>
      <dgm:t>
        <a:bodyPr/>
        <a:lstStyle/>
        <a:p>
          <a:endParaRPr lang="en-US"/>
        </a:p>
      </dgm:t>
    </dgm:pt>
    <dgm:pt modelId="{57B149A4-376A-4C69-99F0-4D35CADE8266}">
      <dgm:prSet/>
      <dgm:spPr/>
      <dgm:t>
        <a:bodyPr/>
        <a:lstStyle/>
        <a:p>
          <a:pPr rtl="0"/>
          <a:r>
            <a:rPr lang="en-US" dirty="0" err="1"/>
            <a:t>Kādā</a:t>
          </a:r>
          <a:r>
            <a:rPr lang="en-US" dirty="0"/>
            <a:t> </a:t>
          </a:r>
          <a:r>
            <a:rPr lang="en-US" dirty="0" err="1"/>
            <a:t>ziņā</a:t>
          </a:r>
          <a:r>
            <a:rPr lang="en-US" dirty="0"/>
            <a:t> es </a:t>
          </a:r>
          <a:r>
            <a:rPr lang="en-US" dirty="0" err="1"/>
            <a:t>esmu</a:t>
          </a:r>
          <a:r>
            <a:rPr lang="en-US" dirty="0"/>
            <a:t> patriots/-e?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538DE2FF-C1F5-4E12-81E1-BC50647290F8}" type="parTrans" cxnId="{D2AF9C47-EE7A-4A0E-9CD5-ED131D974181}">
      <dgm:prSet/>
      <dgm:spPr/>
      <dgm:t>
        <a:bodyPr/>
        <a:lstStyle/>
        <a:p>
          <a:endParaRPr lang="en-US"/>
        </a:p>
      </dgm:t>
    </dgm:pt>
    <dgm:pt modelId="{07F7D832-497B-4870-B933-D73ED3182338}" type="sibTrans" cxnId="{D2AF9C47-EE7A-4A0E-9CD5-ED131D974181}">
      <dgm:prSet/>
      <dgm:spPr/>
      <dgm:t>
        <a:bodyPr/>
        <a:lstStyle/>
        <a:p>
          <a:endParaRPr lang="en-US"/>
        </a:p>
      </dgm:t>
    </dgm:pt>
    <dgm:pt modelId="{2151C24B-BC14-4BAB-9BCC-398BB9A0EB35}" type="pres">
      <dgm:prSet presAssocID="{A3706A72-5193-4436-A133-12EC6A0802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1A0B98-8D96-46D7-B732-91EFB03B656E}" type="pres">
      <dgm:prSet presAssocID="{BB7110E9-D75C-4CB5-8782-F5D90B13728E}" presName="hierRoot1" presStyleCnt="0"/>
      <dgm:spPr/>
    </dgm:pt>
    <dgm:pt modelId="{C00D408F-4523-43BD-B498-B0C3D94E9A81}" type="pres">
      <dgm:prSet presAssocID="{BB7110E9-D75C-4CB5-8782-F5D90B13728E}" presName="composite" presStyleCnt="0"/>
      <dgm:spPr/>
    </dgm:pt>
    <dgm:pt modelId="{0FA60728-C9CB-40F3-A9AA-8DA03E61BEDE}" type="pres">
      <dgm:prSet presAssocID="{BB7110E9-D75C-4CB5-8782-F5D90B13728E}" presName="background" presStyleLbl="node0" presStyleIdx="0" presStyleCnt="2"/>
      <dgm:spPr/>
    </dgm:pt>
    <dgm:pt modelId="{DAFCDF4C-0136-44FF-9C8B-F8CFD0CB6226}" type="pres">
      <dgm:prSet presAssocID="{BB7110E9-D75C-4CB5-8782-F5D90B13728E}" presName="text" presStyleLbl="fgAcc0" presStyleIdx="0" presStyleCnt="2">
        <dgm:presLayoutVars>
          <dgm:chPref val="3"/>
        </dgm:presLayoutVars>
      </dgm:prSet>
      <dgm:spPr/>
    </dgm:pt>
    <dgm:pt modelId="{22894D09-DCAF-4FDF-B598-5FEAB3FDF1A9}" type="pres">
      <dgm:prSet presAssocID="{BB7110E9-D75C-4CB5-8782-F5D90B13728E}" presName="hierChild2" presStyleCnt="0"/>
      <dgm:spPr/>
    </dgm:pt>
    <dgm:pt modelId="{A372860B-BA20-419F-B7AC-6472A49D01D8}" type="pres">
      <dgm:prSet presAssocID="{57B149A4-376A-4C69-99F0-4D35CADE8266}" presName="hierRoot1" presStyleCnt="0"/>
      <dgm:spPr/>
    </dgm:pt>
    <dgm:pt modelId="{5A219AF5-4CE0-4448-A65C-8D2CA49FCB0E}" type="pres">
      <dgm:prSet presAssocID="{57B149A4-376A-4C69-99F0-4D35CADE8266}" presName="composite" presStyleCnt="0"/>
      <dgm:spPr/>
    </dgm:pt>
    <dgm:pt modelId="{63852993-9FB0-4EB5-AF86-BD1841EC9C00}" type="pres">
      <dgm:prSet presAssocID="{57B149A4-376A-4C69-99F0-4D35CADE8266}" presName="background" presStyleLbl="node0" presStyleIdx="1" presStyleCnt="2"/>
      <dgm:spPr/>
    </dgm:pt>
    <dgm:pt modelId="{40D832F7-EB52-4B18-A0CC-3082E6AB89AC}" type="pres">
      <dgm:prSet presAssocID="{57B149A4-376A-4C69-99F0-4D35CADE8266}" presName="text" presStyleLbl="fgAcc0" presStyleIdx="1" presStyleCnt="2">
        <dgm:presLayoutVars>
          <dgm:chPref val="3"/>
        </dgm:presLayoutVars>
      </dgm:prSet>
      <dgm:spPr/>
    </dgm:pt>
    <dgm:pt modelId="{A8C47237-6EAC-40A2-B027-B0D0D0571781}" type="pres">
      <dgm:prSet presAssocID="{57B149A4-376A-4C69-99F0-4D35CADE8266}" presName="hierChild2" presStyleCnt="0"/>
      <dgm:spPr/>
    </dgm:pt>
  </dgm:ptLst>
  <dgm:cxnLst>
    <dgm:cxn modelId="{D2AF9C47-EE7A-4A0E-9CD5-ED131D974181}" srcId="{A3706A72-5193-4436-A133-12EC6A08025E}" destId="{57B149A4-376A-4C69-99F0-4D35CADE8266}" srcOrd="1" destOrd="0" parTransId="{538DE2FF-C1F5-4E12-81E1-BC50647290F8}" sibTransId="{07F7D832-497B-4870-B933-D73ED3182338}"/>
    <dgm:cxn modelId="{8E8A19A3-926F-452E-A075-B48E8674FD4F}" type="presOf" srcId="{A3706A72-5193-4436-A133-12EC6A08025E}" destId="{2151C24B-BC14-4BAB-9BCC-398BB9A0EB35}" srcOrd="0" destOrd="0" presId="urn:microsoft.com/office/officeart/2005/8/layout/hierarchy1"/>
    <dgm:cxn modelId="{274E95B3-2C2E-4938-9743-01904FD52E87}" type="presOf" srcId="{57B149A4-376A-4C69-99F0-4D35CADE8266}" destId="{40D832F7-EB52-4B18-A0CC-3082E6AB89AC}" srcOrd="0" destOrd="0" presId="urn:microsoft.com/office/officeart/2005/8/layout/hierarchy1"/>
    <dgm:cxn modelId="{2408E5E0-0CAB-49FC-9D85-97A89E48CA78}" type="presOf" srcId="{BB7110E9-D75C-4CB5-8782-F5D90B13728E}" destId="{DAFCDF4C-0136-44FF-9C8B-F8CFD0CB6226}" srcOrd="0" destOrd="0" presId="urn:microsoft.com/office/officeart/2005/8/layout/hierarchy1"/>
    <dgm:cxn modelId="{08CC89ED-D105-474F-A4B3-FE447FA3D61C}" srcId="{A3706A72-5193-4436-A133-12EC6A08025E}" destId="{BB7110E9-D75C-4CB5-8782-F5D90B13728E}" srcOrd="0" destOrd="0" parTransId="{8BD7F143-D2E0-4AAB-B562-09716FF2F548}" sibTransId="{A617F3A7-1C12-41B3-8543-CDA43DA403C5}"/>
    <dgm:cxn modelId="{C81D36B2-7D3D-4191-9FEC-3264DF1708F7}" type="presParOf" srcId="{2151C24B-BC14-4BAB-9BCC-398BB9A0EB35}" destId="{F41A0B98-8D96-46D7-B732-91EFB03B656E}" srcOrd="0" destOrd="0" presId="urn:microsoft.com/office/officeart/2005/8/layout/hierarchy1"/>
    <dgm:cxn modelId="{31DDB0E3-CDBF-412B-AA7C-22BA1461C1D1}" type="presParOf" srcId="{F41A0B98-8D96-46D7-B732-91EFB03B656E}" destId="{C00D408F-4523-43BD-B498-B0C3D94E9A81}" srcOrd="0" destOrd="0" presId="urn:microsoft.com/office/officeart/2005/8/layout/hierarchy1"/>
    <dgm:cxn modelId="{B11CAF52-B9DD-401A-A3A1-6B57CB97F777}" type="presParOf" srcId="{C00D408F-4523-43BD-B498-B0C3D94E9A81}" destId="{0FA60728-C9CB-40F3-A9AA-8DA03E61BEDE}" srcOrd="0" destOrd="0" presId="urn:microsoft.com/office/officeart/2005/8/layout/hierarchy1"/>
    <dgm:cxn modelId="{ADF929C1-5B21-431B-B881-674024DBCD33}" type="presParOf" srcId="{C00D408F-4523-43BD-B498-B0C3D94E9A81}" destId="{DAFCDF4C-0136-44FF-9C8B-F8CFD0CB6226}" srcOrd="1" destOrd="0" presId="urn:microsoft.com/office/officeart/2005/8/layout/hierarchy1"/>
    <dgm:cxn modelId="{834B744C-94F1-4794-A66D-59AAE3D29AE0}" type="presParOf" srcId="{F41A0B98-8D96-46D7-B732-91EFB03B656E}" destId="{22894D09-DCAF-4FDF-B598-5FEAB3FDF1A9}" srcOrd="1" destOrd="0" presId="urn:microsoft.com/office/officeart/2005/8/layout/hierarchy1"/>
    <dgm:cxn modelId="{2549FECC-9CD8-485A-8D3F-7F043EC5687B}" type="presParOf" srcId="{2151C24B-BC14-4BAB-9BCC-398BB9A0EB35}" destId="{A372860B-BA20-419F-B7AC-6472A49D01D8}" srcOrd="1" destOrd="0" presId="urn:microsoft.com/office/officeart/2005/8/layout/hierarchy1"/>
    <dgm:cxn modelId="{E8BE33C0-23FC-497B-AF58-5050FBFB2120}" type="presParOf" srcId="{A372860B-BA20-419F-B7AC-6472A49D01D8}" destId="{5A219AF5-4CE0-4448-A65C-8D2CA49FCB0E}" srcOrd="0" destOrd="0" presId="urn:microsoft.com/office/officeart/2005/8/layout/hierarchy1"/>
    <dgm:cxn modelId="{84A4E1A4-7DCD-4CC0-B9AB-9AE2BD11119C}" type="presParOf" srcId="{5A219AF5-4CE0-4448-A65C-8D2CA49FCB0E}" destId="{63852993-9FB0-4EB5-AF86-BD1841EC9C00}" srcOrd="0" destOrd="0" presId="urn:microsoft.com/office/officeart/2005/8/layout/hierarchy1"/>
    <dgm:cxn modelId="{028DE6C8-C549-4899-9378-1CF23597EA98}" type="presParOf" srcId="{5A219AF5-4CE0-4448-A65C-8D2CA49FCB0E}" destId="{40D832F7-EB52-4B18-A0CC-3082E6AB89AC}" srcOrd="1" destOrd="0" presId="urn:microsoft.com/office/officeart/2005/8/layout/hierarchy1"/>
    <dgm:cxn modelId="{60DEE73F-237F-42BD-A47E-9CBC1AD148B0}" type="presParOf" srcId="{A372860B-BA20-419F-B7AC-6472A49D01D8}" destId="{A8C47237-6EAC-40A2-B027-B0D0D05717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60728-C9CB-40F3-A9AA-8DA03E61BEDE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CDF4C-0136-44FF-9C8B-F8CFD0CB6226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Kādas</a:t>
          </a:r>
          <a:r>
            <a:rPr lang="en-US" sz="4000" kern="1200" dirty="0"/>
            <a:t> </a:t>
          </a:r>
          <a:r>
            <a:rPr lang="en-US" sz="4000" kern="1200" dirty="0" err="1"/>
            <a:t>jaunas</a:t>
          </a:r>
          <a:r>
            <a:rPr lang="en-US" sz="4000" kern="1200" dirty="0"/>
            <a:t> </a:t>
          </a:r>
          <a:r>
            <a:rPr lang="en-US" sz="4000" kern="1200" dirty="0" err="1"/>
            <a:t>domas</a:t>
          </a:r>
          <a:r>
            <a:rPr lang="en-US" sz="4000" kern="1200" dirty="0"/>
            <a:t> man </a:t>
          </a:r>
          <a:r>
            <a:rPr lang="en-US" sz="4000" kern="1200" dirty="0" err="1"/>
            <a:t>ir</a:t>
          </a:r>
          <a:r>
            <a:rPr lang="en-US" sz="4000" kern="1200" dirty="0"/>
            <a:t> </a:t>
          </a:r>
          <a:r>
            <a:rPr lang="en-US" sz="4000" kern="1200" dirty="0" err="1"/>
            <a:t>radušās</a:t>
          </a:r>
          <a:r>
            <a:rPr lang="en-US" sz="4000" kern="1200" dirty="0"/>
            <a:t> par </a:t>
          </a:r>
          <a:r>
            <a:rPr lang="en-US" sz="4000" kern="1200" dirty="0" err="1"/>
            <a:t>patriotismu</a:t>
          </a:r>
          <a:r>
            <a:rPr lang="en-US" sz="4000" kern="1200" dirty="0"/>
            <a:t>? </a:t>
          </a:r>
        </a:p>
      </dsp:txBody>
      <dsp:txXfrm>
        <a:off x="696297" y="538547"/>
        <a:ext cx="4171627" cy="2590157"/>
      </dsp:txXfrm>
    </dsp:sp>
    <dsp:sp modelId="{63852993-9FB0-4EB5-AF86-BD1841EC9C00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832F7-EB52-4B18-A0CC-3082E6AB89AC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Kādā</a:t>
          </a:r>
          <a:r>
            <a:rPr lang="en-US" sz="4000" kern="1200" dirty="0"/>
            <a:t> </a:t>
          </a:r>
          <a:r>
            <a:rPr lang="en-US" sz="4000" kern="1200" dirty="0" err="1"/>
            <a:t>ziņā</a:t>
          </a:r>
          <a:r>
            <a:rPr lang="en-US" sz="4000" kern="1200" dirty="0"/>
            <a:t> es </a:t>
          </a:r>
          <a:r>
            <a:rPr lang="en-US" sz="4000" kern="1200" dirty="0" err="1"/>
            <a:t>esmu</a:t>
          </a:r>
          <a:r>
            <a:rPr lang="en-US" sz="4000" kern="1200" dirty="0"/>
            <a:t> patriots/-e?</a:t>
          </a:r>
          <a:r>
            <a:rPr lang="en-US" sz="4000" kern="1200" dirty="0">
              <a:latin typeface="Calibri Light" panose="020F0302020204030204"/>
            </a:rPr>
            <a:t> </a:t>
          </a:r>
          <a:endParaRPr lang="en-US" sz="40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tori.lv/article/kapec-es-vispar-dzivoju-latvij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8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12. klase</a:t>
            </a:r>
            <a:br>
              <a:rPr lang="lv-LV" sz="4800" dirty="0"/>
            </a:br>
            <a:r>
              <a:rPr lang="lv-LV" sz="4800" dirty="0"/>
              <a:t>3. modulis: Sabiedrības uzplaukums</a:t>
            </a:r>
            <a:br>
              <a:rPr lang="lv-LV" sz="4800" dirty="0"/>
            </a:br>
            <a:r>
              <a:rPr lang="lv-LV" sz="4800" dirty="0"/>
              <a:t>Tēma: Lokālais un globālais</a:t>
            </a:r>
            <a:br>
              <a:rPr lang="lv-LV" sz="4800" dirty="0"/>
            </a:br>
            <a:r>
              <a:rPr lang="lv-LV" sz="4800" b="1" dirty="0"/>
              <a:t>1. nodarbība: Par lokālo sabiedrību: </a:t>
            </a:r>
            <a:r>
              <a:rPr lang="lv-LV" sz="4800" b="1"/>
              <a:t>mana valsts</a:t>
            </a:r>
            <a:endParaRPr lang="lv-LV" sz="4800" b="1" dirty="0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420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1E6C5-0BD9-7907-8F46-869923EE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cs typeface="Calibri Light"/>
              </a:rPr>
              <a:t>Refleksija</a:t>
            </a:r>
            <a:endParaRPr lang="en-US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6740A1-027B-28FA-B866-84B875824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76924"/>
              </p:ext>
            </p:extLst>
          </p:nvPr>
        </p:nvGraphicFramePr>
        <p:xfrm>
          <a:off x="938849" y="2820598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18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04E78-A308-7B4A-ED92-0B5720BA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3" y="4808523"/>
            <a:ext cx="7488504" cy="11737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Kas </a:t>
            </a:r>
            <a:r>
              <a:rPr lang="en-US" sz="4800" err="1">
                <a:solidFill>
                  <a:schemeClr val="bg1"/>
                </a:solidFill>
                <a:cs typeface="Calibri Light"/>
              </a:rPr>
              <a:t>ir</a:t>
            </a:r>
            <a:r>
              <a:rPr lang="en-US" sz="4800" dirty="0">
                <a:solidFill>
                  <a:schemeClr val="bg1"/>
                </a:solidFill>
                <a:cs typeface="Calibri Light"/>
              </a:rPr>
              <a:t> patriotisms?</a:t>
            </a:r>
          </a:p>
        </p:txBody>
      </p:sp>
      <p:pic>
        <p:nvPicPr>
          <p:cNvPr id="4" name="Content Placeholder 3" descr="A statue of a bird on top of a star&#10;&#10;Description automatically generated">
            <a:extLst>
              <a:ext uri="{FF2B5EF4-FFF2-40B4-BE49-F238E27FC236}">
                <a16:creationId xmlns:a16="http://schemas.microsoft.com/office/drawing/2014/main" id="{5B1A5FD8-8820-99B0-E227-6B3DC6369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6" r="22527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6" name="Picture 5" descr="A river running through a forest&#10;&#10;Description automatically generated">
            <a:extLst>
              <a:ext uri="{FF2B5EF4-FFF2-40B4-BE49-F238E27FC236}">
                <a16:creationId xmlns:a16="http://schemas.microsoft.com/office/drawing/2014/main" id="{D689A780-E914-6658-EF45-F42B59BB9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3" r="32474" b="-1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5" name="Picture 4" descr="A red and white flag&#10;&#10;Description automatically generated">
            <a:extLst>
              <a:ext uri="{FF2B5EF4-FFF2-40B4-BE49-F238E27FC236}">
                <a16:creationId xmlns:a16="http://schemas.microsoft.com/office/drawing/2014/main" id="{546C5B4F-6D80-6843-9B01-A7A661542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1" r="1914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106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Godīgā patriotisma aptauja (Ierosme. Variants A)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5293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i="1" dirty="0"/>
              <a:t>[</a:t>
            </a:r>
            <a:r>
              <a:rPr lang="en-US" sz="2000" i="1" dirty="0" err="1"/>
              <a:t>šeit</a:t>
            </a:r>
            <a:r>
              <a:rPr lang="lv-LV" sz="2000" i="1" dirty="0"/>
              <a:t> var </a:t>
            </a:r>
            <a:r>
              <a:rPr lang="en-US" sz="2000" i="1" dirty="0" err="1"/>
              <a:t>ievieto</a:t>
            </a:r>
            <a:r>
              <a:rPr lang="lv-LV" sz="2000" i="1" dirty="0"/>
              <a:t>t</a:t>
            </a:r>
            <a:r>
              <a:rPr lang="en-US" sz="2000" i="1" dirty="0"/>
              <a:t> </a:t>
            </a:r>
            <a:r>
              <a:rPr lang="en-US" sz="2000" i="1" dirty="0" err="1"/>
              <a:t>pieej</a:t>
            </a:r>
            <a:r>
              <a:rPr lang="lv-LV" sz="2000" i="1" dirty="0"/>
              <a:t>u</a:t>
            </a:r>
            <a:r>
              <a:rPr lang="en-US" sz="2000" i="1" dirty="0"/>
              <a:t> </a:t>
            </a:r>
            <a:r>
              <a:rPr lang="en-US" sz="2000" i="1" dirty="0" err="1"/>
              <a:t>Mentimeter</a:t>
            </a:r>
            <a:r>
              <a:rPr lang="en-US" sz="2000" i="1" dirty="0"/>
              <a:t> </a:t>
            </a:r>
            <a:r>
              <a:rPr lang="en-US" sz="2000" i="1" dirty="0" err="1"/>
              <a:t>aptaujai</a:t>
            </a:r>
            <a:r>
              <a:rPr lang="en-US" sz="2000" i="1" dirty="0"/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5EC91-1DB2-B08A-D27C-F6D574FCD1B1}"/>
              </a:ext>
            </a:extLst>
          </p:cNvPr>
          <p:cNvSpPr txBox="1"/>
          <p:nvPr/>
        </p:nvSpPr>
        <p:spPr>
          <a:xfrm>
            <a:off x="4976030" y="1862356"/>
            <a:ext cx="6250940" cy="40321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3600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1)	Vai </a:t>
            </a:r>
            <a:r>
              <a:rPr lang="en-US" sz="2800" dirty="0" err="1"/>
              <a:t>tev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svarīgi</a:t>
            </a:r>
            <a:r>
              <a:rPr lang="en-US" sz="2800" dirty="0"/>
              <a:t> </a:t>
            </a:r>
            <a:r>
              <a:rPr lang="en-US" sz="2800" dirty="0" err="1"/>
              <a:t>savā</a:t>
            </a:r>
            <a:r>
              <a:rPr lang="en-US" sz="2800" dirty="0"/>
              <a:t> </a:t>
            </a:r>
            <a:r>
              <a:rPr lang="en-US" sz="2800" dirty="0" err="1"/>
              <a:t>ikdienā</a:t>
            </a:r>
            <a:r>
              <a:rPr lang="en-US" sz="2800" dirty="0"/>
              <a:t> </a:t>
            </a:r>
            <a:r>
              <a:rPr lang="en-US" sz="2800" dirty="0" err="1"/>
              <a:t>runāt</a:t>
            </a:r>
            <a:r>
              <a:rPr lang="en-US" sz="2800" dirty="0"/>
              <a:t> </a:t>
            </a:r>
            <a:r>
              <a:rPr lang="en-US" sz="2800" dirty="0" err="1"/>
              <a:t>latviešu</a:t>
            </a:r>
            <a:r>
              <a:rPr lang="en-US" sz="2800" dirty="0"/>
              <a:t> </a:t>
            </a:r>
            <a:r>
              <a:rPr lang="en-US" sz="2800" dirty="0" err="1"/>
              <a:t>valodā</a:t>
            </a:r>
            <a:r>
              <a:rPr lang="en-US" sz="2800" dirty="0"/>
              <a:t>? (</a:t>
            </a:r>
            <a:r>
              <a:rPr lang="en-US" sz="2800" dirty="0" err="1"/>
              <a:t>Jā</a:t>
            </a:r>
            <a:r>
              <a:rPr lang="en-US" sz="2800" dirty="0"/>
              <a:t>/</a:t>
            </a:r>
            <a:r>
              <a:rPr lang="en-US" sz="2800" dirty="0" err="1"/>
              <a:t>Nē</a:t>
            </a:r>
            <a:r>
              <a:rPr lang="en-US" sz="2800" dirty="0"/>
              <a:t>) </a:t>
            </a:r>
          </a:p>
          <a:p>
            <a:pPr defTabSz="3600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2)	Vai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vēlies</a:t>
            </a:r>
            <a:r>
              <a:rPr lang="en-US" sz="2800" dirty="0"/>
              <a:t> </a:t>
            </a:r>
            <a:r>
              <a:rPr lang="en-US" sz="2800" dirty="0" err="1"/>
              <a:t>nākotnē</a:t>
            </a:r>
            <a:r>
              <a:rPr lang="en-US" sz="2800" dirty="0"/>
              <a:t> </a:t>
            </a:r>
            <a:r>
              <a:rPr lang="en-US" sz="2800" dirty="0" err="1"/>
              <a:t>dzīvot</a:t>
            </a:r>
            <a:r>
              <a:rPr lang="en-US" sz="2800" dirty="0"/>
              <a:t> </a:t>
            </a:r>
            <a:r>
              <a:rPr lang="en-US" sz="2800" dirty="0" err="1"/>
              <a:t>Latvijā</a:t>
            </a:r>
            <a:r>
              <a:rPr lang="en-US" sz="2800" dirty="0"/>
              <a:t>? (</a:t>
            </a:r>
            <a:r>
              <a:rPr lang="en-US" sz="2800" dirty="0" err="1"/>
              <a:t>Jā</a:t>
            </a:r>
            <a:r>
              <a:rPr lang="en-US" sz="2800" dirty="0"/>
              <a:t>/</a:t>
            </a:r>
            <a:r>
              <a:rPr lang="en-US" sz="2800" dirty="0" err="1"/>
              <a:t>Nē</a:t>
            </a:r>
            <a:r>
              <a:rPr lang="en-US" sz="2800" dirty="0"/>
              <a:t>/</a:t>
            </a:r>
            <a:r>
              <a:rPr lang="en-US" sz="2800" dirty="0" err="1"/>
              <a:t>Vēl</a:t>
            </a:r>
            <a:r>
              <a:rPr lang="en-US" sz="2800" dirty="0"/>
              <a:t> </a:t>
            </a:r>
            <a:r>
              <a:rPr lang="en-US" sz="2800" dirty="0" err="1"/>
              <a:t>nezinu</a:t>
            </a:r>
            <a:r>
              <a:rPr lang="en-US" sz="2800" dirty="0"/>
              <a:t>/Cita (</a:t>
            </a:r>
            <a:r>
              <a:rPr lang="en-US" sz="2800" dirty="0" err="1"/>
              <a:t>brīvā</a:t>
            </a:r>
            <a:r>
              <a:rPr lang="en-US" sz="2800" dirty="0"/>
              <a:t>) </a:t>
            </a:r>
            <a:r>
              <a:rPr lang="en-US" sz="2800" dirty="0" err="1"/>
              <a:t>atbilde</a:t>
            </a:r>
            <a:r>
              <a:rPr lang="en-US" sz="2800" dirty="0"/>
              <a:t>)</a:t>
            </a:r>
          </a:p>
          <a:p>
            <a:pPr defTabSz="3600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3)	</a:t>
            </a:r>
            <a:r>
              <a:rPr lang="en-US" sz="2800" dirty="0" err="1"/>
              <a:t>Kādas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tavas</a:t>
            </a:r>
            <a:r>
              <a:rPr lang="en-US" sz="2800" dirty="0"/>
              <a:t> </a:t>
            </a:r>
            <a:r>
              <a:rPr lang="en-US" sz="2800" dirty="0" err="1"/>
              <a:t>asociācijas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</a:t>
            </a:r>
            <a:r>
              <a:rPr lang="en-US" sz="2800" dirty="0" err="1"/>
              <a:t>vārdu</a:t>
            </a:r>
            <a:r>
              <a:rPr lang="en-US" sz="2800" dirty="0"/>
              <a:t> “patriotisms”? (</a:t>
            </a:r>
            <a:r>
              <a:rPr lang="en-US" sz="2800" dirty="0" err="1"/>
              <a:t>Katrs</a:t>
            </a:r>
            <a:r>
              <a:rPr lang="en-US" sz="2800" dirty="0"/>
              <a:t> </a:t>
            </a:r>
            <a:r>
              <a:rPr lang="en-US" sz="2800" dirty="0" err="1"/>
              <a:t>uzraksta</a:t>
            </a:r>
            <a:r>
              <a:rPr lang="en-US" sz="2800" dirty="0"/>
              <a:t> </a:t>
            </a:r>
            <a:r>
              <a:rPr lang="en-US" sz="2800" dirty="0" err="1"/>
              <a:t>trīs</a:t>
            </a:r>
            <a:r>
              <a:rPr lang="en-US" sz="2800" dirty="0"/>
              <a:t>, </a:t>
            </a:r>
            <a:r>
              <a:rPr lang="en-US" sz="2800" dirty="0" err="1"/>
              <a:t>lai</a:t>
            </a:r>
            <a:r>
              <a:rPr lang="en-US" sz="2800" dirty="0"/>
              <a:t> </a:t>
            </a:r>
            <a:r>
              <a:rPr lang="en-US" sz="2800" dirty="0" err="1"/>
              <a:t>tās</a:t>
            </a:r>
            <a:r>
              <a:rPr lang="en-US" sz="2800" dirty="0"/>
              <a:t> </a:t>
            </a:r>
            <a:r>
              <a:rPr lang="en-US" sz="2800" dirty="0" err="1"/>
              <a:t>veido</a:t>
            </a:r>
            <a:r>
              <a:rPr lang="en-US" sz="2800" dirty="0"/>
              <a:t> </a:t>
            </a:r>
            <a:r>
              <a:rPr lang="en-US" sz="2800" dirty="0" err="1"/>
              <a:t>vārdu</a:t>
            </a:r>
            <a:r>
              <a:rPr lang="en-US" sz="2800" dirty="0"/>
              <a:t> </a:t>
            </a:r>
            <a:r>
              <a:rPr lang="en-US" sz="2800" dirty="0" err="1"/>
              <a:t>mākoni</a:t>
            </a:r>
            <a:r>
              <a:rPr lang="en-US" sz="2800" dirty="0"/>
              <a:t>)</a:t>
            </a:r>
          </a:p>
          <a:p>
            <a:pPr defTabSz="3600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4)	</a:t>
            </a:r>
            <a:r>
              <a:rPr lang="en-US" sz="2800" dirty="0" err="1"/>
              <a:t>Kā</a:t>
            </a:r>
            <a:r>
              <a:rPr lang="en-US" sz="2800" dirty="0"/>
              <a:t> </a:t>
            </a:r>
            <a:r>
              <a:rPr lang="en-US" sz="2800" dirty="0" err="1"/>
              <a:t>būtu</a:t>
            </a:r>
            <a:r>
              <a:rPr lang="en-US" sz="2800" dirty="0"/>
              <a:t>, ja </a:t>
            </a:r>
            <a:r>
              <a:rPr lang="en-US" sz="2800" dirty="0" err="1"/>
              <a:t>neviens</a:t>
            </a:r>
            <a:r>
              <a:rPr lang="en-US" sz="2800" dirty="0"/>
              <a:t> </a:t>
            </a:r>
            <a:r>
              <a:rPr lang="en-US" sz="2800" dirty="0" err="1"/>
              <a:t>nebūtu</a:t>
            </a:r>
            <a:r>
              <a:rPr lang="en-US" sz="2800" dirty="0"/>
              <a:t> </a:t>
            </a:r>
            <a:r>
              <a:rPr lang="en-US" sz="2800" dirty="0" err="1"/>
              <a:t>patriotisks</a:t>
            </a:r>
            <a:r>
              <a:rPr lang="en-US" sz="2800" dirty="0"/>
              <a:t>? (</a:t>
            </a:r>
            <a:r>
              <a:rPr lang="en-US" sz="2800" dirty="0" err="1"/>
              <a:t>Katrs</a:t>
            </a:r>
            <a:r>
              <a:rPr lang="en-US" sz="2800" dirty="0"/>
              <a:t> </a:t>
            </a:r>
            <a:r>
              <a:rPr lang="en-US" sz="2800" dirty="0" err="1"/>
              <a:t>uzraksta</a:t>
            </a:r>
            <a:r>
              <a:rPr lang="en-US" sz="2800" dirty="0"/>
              <a:t> </a:t>
            </a:r>
            <a:r>
              <a:rPr lang="en-US" sz="2800" dirty="0" err="1"/>
              <a:t>trīs</a:t>
            </a:r>
            <a:r>
              <a:rPr lang="en-US" sz="2800" dirty="0"/>
              <a:t> </a:t>
            </a:r>
            <a:r>
              <a:rPr lang="en-US" sz="2800" dirty="0" err="1"/>
              <a:t>asociācijas</a:t>
            </a:r>
            <a:r>
              <a:rPr lang="en-US" sz="2800" dirty="0"/>
              <a:t>, </a:t>
            </a:r>
            <a:r>
              <a:rPr lang="en-US" sz="2800" dirty="0" err="1"/>
              <a:t>lai</a:t>
            </a:r>
            <a:r>
              <a:rPr lang="en-US" sz="2800" dirty="0"/>
              <a:t> </a:t>
            </a:r>
            <a:r>
              <a:rPr lang="en-US" sz="2800" dirty="0" err="1"/>
              <a:t>tās</a:t>
            </a:r>
            <a:r>
              <a:rPr lang="en-US" sz="2800" dirty="0"/>
              <a:t> </a:t>
            </a:r>
            <a:r>
              <a:rPr lang="en-US" sz="2800" dirty="0" err="1"/>
              <a:t>veido</a:t>
            </a:r>
            <a:r>
              <a:rPr lang="en-US" sz="2800" dirty="0"/>
              <a:t> </a:t>
            </a:r>
            <a:r>
              <a:rPr lang="en-US" sz="2800" dirty="0" err="1"/>
              <a:t>vārdu</a:t>
            </a:r>
            <a:r>
              <a:rPr lang="en-US" sz="2800" dirty="0"/>
              <a:t> </a:t>
            </a:r>
            <a:r>
              <a:rPr lang="en-US" sz="2800" dirty="0" err="1"/>
              <a:t>mākoni</a:t>
            </a:r>
            <a:r>
              <a:rPr lang="en-US" sz="28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F7481-0FE5-5380-38E2-5F44E5AE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80" y="218122"/>
            <a:ext cx="2692842" cy="4421876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 err="1">
                <a:cs typeface="Calibri Light"/>
              </a:rPr>
              <a:t>Kāds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ir</a:t>
            </a:r>
            <a:r>
              <a:rPr lang="en-US" sz="4000" dirty="0">
                <a:cs typeface="Calibri Light"/>
              </a:rPr>
              <a:t> patriots? (</a:t>
            </a:r>
            <a:r>
              <a:rPr lang="en-US" sz="4000" dirty="0" err="1">
                <a:cs typeface="Calibri Light"/>
              </a:rPr>
              <a:t>Ierosme</a:t>
            </a:r>
            <a:r>
              <a:rPr lang="en-US" sz="4000" dirty="0">
                <a:cs typeface="Calibri Light"/>
              </a:rPr>
              <a:t>. Variants B)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6135E-0D74-80B9-EB91-8555E98A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913" y="158279"/>
            <a:ext cx="8538679" cy="61650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v-LV" dirty="0">
                <a:ea typeface="+mn-lt"/>
                <a:cs typeface="+mn-lt"/>
              </a:rPr>
              <a:t>Kuras no šīm īpašībām ir nepieciešamas patriotam?</a:t>
            </a:r>
          </a:p>
          <a:p>
            <a:pPr marL="0" indent="0">
              <a:buNone/>
            </a:pPr>
            <a:endParaRPr lang="lv-LV" sz="2400" dirty="0">
              <a:ea typeface="+mn-lt"/>
              <a:cs typeface="+mn-lt"/>
            </a:endParaRPr>
          </a:p>
          <a:p>
            <a:r>
              <a:rPr lang="lv-LV" sz="2400" dirty="0">
                <a:ea typeface="+mn-lt"/>
                <a:cs typeface="+mn-lt"/>
              </a:rPr>
              <a:t>Dzīvo Latvijā.</a:t>
            </a:r>
            <a:endParaRPr lang="lv-LV" sz="2400" dirty="0">
              <a:cs typeface="Calibri" panose="020F0502020204030204"/>
            </a:endParaRPr>
          </a:p>
          <a:p>
            <a:r>
              <a:rPr lang="lv-LV" sz="2400" dirty="0">
                <a:ea typeface="+mn-lt"/>
                <a:cs typeface="+mn-lt"/>
              </a:rPr>
              <a:t>Nēsā Latvijas karoga lentīti valsts svētku laikā.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ea typeface="+mn-lt"/>
                <a:cs typeface="+mn-lt"/>
              </a:rPr>
              <a:t>Dzimtā valoda ir latviešu.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ea typeface="+mn-lt"/>
                <a:cs typeface="+mn-lt"/>
              </a:rPr>
              <a:t>Ikdienā prot tekoši runāt latviski.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ea typeface="+mn-lt"/>
                <a:cs typeface="+mn-lt"/>
              </a:rPr>
              <a:t>Piedalās vēlēšanās.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ea typeface="+mn-lt"/>
                <a:cs typeface="+mn-lt"/>
              </a:rPr>
              <a:t>Maksā nodokļus.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ea typeface="+mn-lt"/>
                <a:cs typeface="+mn-lt"/>
              </a:rPr>
              <a:t>Piedalās Dziesmu un deju svētkos.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ea typeface="+mn-lt"/>
                <a:cs typeface="+mn-lt"/>
              </a:rPr>
              <a:t>Gatavs aizstāvēt Latviju karā.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ea typeface="+mn-lt"/>
                <a:cs typeface="+mn-lt"/>
              </a:rPr>
              <a:t>Šķiro atkritumus.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ea typeface="+mn-lt"/>
                <a:cs typeface="+mn-lt"/>
              </a:rPr>
              <a:t>Ir lasījis Raini un Aspaziju.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ea typeface="+mn-lt"/>
                <a:cs typeface="+mn-lt"/>
              </a:rPr>
              <a:t>Ir apceļojis Kurzemi,  Zemgali, Vidzemi un Latgali.</a:t>
            </a:r>
            <a:endParaRPr lang="lv-LV" sz="2400" dirty="0">
              <a:cs typeface="Calibri"/>
            </a:endParaRPr>
          </a:p>
          <a:p>
            <a:r>
              <a:rPr lang="lv-LV" sz="2400" dirty="0">
                <a:cs typeface="Calibri"/>
              </a:rPr>
              <a:t>Gatavojas dibināt ģimeni, kurā būs bērni, un dzīvot Latvijā.</a:t>
            </a:r>
          </a:p>
          <a:p>
            <a:r>
              <a:rPr lang="lv-LV" sz="2400" dirty="0">
                <a:cs typeface="Calibri"/>
              </a:rPr>
              <a:t>… ?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B4048-B4AF-A1A0-3FB8-3DC551C7C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47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7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00B7D-D1F5-ADCF-0231-DC7EF533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Kāpēc es vispār dzīvoju Latvijā? (1. aktivitāte)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B4D24-9C33-BDC3-5A05-A069F2A6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5274189" cy="15244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/>
              <a:t>Izlasiet</a:t>
            </a:r>
            <a:r>
              <a:rPr lang="en-US" sz="2400" dirty="0"/>
              <a:t> </a:t>
            </a:r>
            <a:r>
              <a:rPr lang="en-US" sz="2400" err="1"/>
              <a:t>Patrīcijas</a:t>
            </a:r>
            <a:r>
              <a:rPr lang="en-US" sz="2400" dirty="0"/>
              <a:t> M. </a:t>
            </a:r>
            <a:r>
              <a:rPr lang="en-US" sz="2400" err="1"/>
              <a:t>Keišas</a:t>
            </a:r>
            <a:r>
              <a:rPr lang="en-US" sz="2400" dirty="0"/>
              <a:t> </a:t>
            </a:r>
            <a:r>
              <a:rPr lang="en-US" sz="2400" err="1"/>
              <a:t>rakstu</a:t>
            </a:r>
            <a:r>
              <a:rPr lang="en-US" sz="2000" dirty="0"/>
              <a:t> </a:t>
            </a:r>
            <a:endParaRPr lang="lv-LV" sz="2000" dirty="0"/>
          </a:p>
          <a:p>
            <a:pPr marL="0" indent="0">
              <a:buNone/>
            </a:pPr>
            <a:r>
              <a:rPr lang="en-US" sz="2000" dirty="0"/>
              <a:t>Satori.lv</a:t>
            </a:r>
            <a:endParaRPr lang="lv-LV" sz="2000" dirty="0">
              <a:cs typeface="Calibri"/>
            </a:endParaRPr>
          </a:p>
          <a:p>
            <a:pPr marL="0" indent="0">
              <a:buNone/>
            </a:pPr>
            <a:r>
              <a:rPr lang="lv-LV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https://satori.lv/article/kapec-es-vispar-dzivoju-latvija</a:t>
            </a:r>
            <a:endParaRPr lang="en-US" sz="2000" dirty="0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A0E03-D62D-3AA4-DD12-0D99B362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15" y="219482"/>
            <a:ext cx="7294856" cy="1321573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Kāpēc es vispār dzīvoju Latvijā?</a:t>
            </a:r>
            <a:r>
              <a:rPr lang="lv-LV" sz="4000">
                <a:cs typeface="Calibri Light"/>
              </a:rPr>
              <a:t> Diskusija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93738-0FED-6A3A-B4DD-C653D61C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76" y="1749262"/>
            <a:ext cx="7573107" cy="45429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Par dzimteni, sakritību, jūtām par dzimteni, un patriotismu</a:t>
            </a:r>
            <a:r>
              <a:rPr lang="lv-LV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…</a:t>
            </a:r>
            <a:endParaRPr lang="lv-LV" sz="2400" b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Par izbraukšanu ārzemēs</a:t>
            </a:r>
            <a:r>
              <a:rPr lang="lv-LV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..</a:t>
            </a:r>
            <a:endParaRPr lang="lv-LV" sz="2400" b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Par klātbūtnes nepieciešamību Latvijā un ieceru īstenošanu</a:t>
            </a:r>
            <a:r>
              <a:rPr lang="lv-LV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…</a:t>
            </a:r>
            <a:endParaRPr lang="lv-LV" sz="2400" b="1" dirty="0">
              <a:effectLst/>
              <a:latin typeface="Times New Roman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Par dzīvošanu un padzīvošanu</a:t>
            </a:r>
            <a:r>
              <a:rPr lang="lv-LV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Pats svarīgākais, kas pietrūktu</a:t>
            </a: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ja nedzīvotu Latvijā…</a:t>
            </a:r>
            <a:endParaRPr lang="lv-LV" sz="2400" b="1" dirty="0">
              <a:effectLst/>
              <a:latin typeface="Times New Roman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Par palikšanu un aizbraukšanu un mērķiem</a:t>
            </a:r>
            <a:r>
              <a:rPr lang="lv-LV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…</a:t>
            </a:r>
            <a:endParaRPr lang="lv-LV" sz="2400" b="1" dirty="0">
              <a:effectLst/>
              <a:latin typeface="Times New Roman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Par niekiem, kas patīk Latvijā, kas </a:t>
            </a:r>
            <a:r>
              <a:rPr lang="lv-LV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varbūt nav</a:t>
            </a: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‘patriotiski’. Un kas </a:t>
            </a:r>
            <a:r>
              <a:rPr lang="lv-LV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no tiem pietrūktu</a:t>
            </a:r>
            <a:r>
              <a:rPr lang="lv-LV" sz="2400" b="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ja nevarētu dzīvot Latvijā</a:t>
            </a:r>
            <a:r>
              <a:rPr lang="lv-LV" sz="2400" dirty="0">
                <a:latin typeface="Times New Roman"/>
                <a:ea typeface="Times New Roman" panose="02020603050405020304" pitchFamily="18" charset="0"/>
                <a:cs typeface="Times New Roman"/>
              </a:rPr>
              <a:t>…</a:t>
            </a:r>
            <a:endParaRPr lang="lv-LV" sz="2400" b="1" dirty="0">
              <a:effectLst/>
              <a:latin typeface="Times New Roman"/>
              <a:ea typeface="Times New Roman" panose="02020603050405020304" pitchFamily="18" charset="0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pic>
        <p:nvPicPr>
          <p:cNvPr id="5" name="Picture 4" descr="Golf ball near hole">
            <a:extLst>
              <a:ext uri="{FF2B5EF4-FFF2-40B4-BE49-F238E27FC236}">
                <a16:creationId xmlns:a16="http://schemas.microsoft.com/office/drawing/2014/main" id="{383751F7-C068-0989-F745-48F649251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50" r="15655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EA21-C66C-3B14-4170-802993D9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06" y="288069"/>
            <a:ext cx="105156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 Dzīve Latvijā – SVID analīze. (2. aktivitāte.)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2AE0E6-BCB7-A1E4-E4F6-AC0CAFA5B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234164"/>
              </p:ext>
            </p:extLst>
          </p:nvPr>
        </p:nvGraphicFramePr>
        <p:xfrm>
          <a:off x="838200" y="1825625"/>
          <a:ext cx="10515600" cy="42799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911306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07976731"/>
                    </a:ext>
                  </a:extLst>
                </a:gridCol>
              </a:tblGrid>
              <a:tr h="2074480">
                <a:tc>
                  <a:txBody>
                    <a:bodyPr/>
                    <a:lstStyle/>
                    <a:p>
                      <a:r>
                        <a:rPr lang="en-US" sz="2800" err="1">
                          <a:effectLst/>
                        </a:rPr>
                        <a:t>Stiprās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err="1">
                          <a:effectLst/>
                        </a:rPr>
                        <a:t>puses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err="1">
                          <a:effectLst/>
                        </a:rPr>
                        <a:t>Vājās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err="1">
                          <a:effectLst/>
                        </a:rPr>
                        <a:t>puses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843613"/>
                  </a:ext>
                </a:extLst>
              </a:tr>
              <a:tr h="2205501">
                <a:tc>
                  <a:txBody>
                    <a:bodyPr/>
                    <a:lstStyle/>
                    <a:p>
                      <a:r>
                        <a:rPr lang="en-US" sz="2800" err="1">
                          <a:effectLst/>
                        </a:rPr>
                        <a:t>Ieguvumi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err="1">
                          <a:effectLst/>
                        </a:rPr>
                        <a:t>Riski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8658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D621BE-814C-1184-5057-446B57803B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6AC26-299F-77DA-F005-6F97BBCB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Kādi tikumi būtu nepieciešami savas zemes patriotam?</a:t>
            </a:r>
          </a:p>
        </p:txBody>
      </p:sp>
    </p:spTree>
    <p:extLst>
      <p:ext uri="{BB962C8B-B14F-4D97-AF65-F5344CB8AC3E}">
        <p14:creationId xmlns:p14="http://schemas.microsoft.com/office/powerpoint/2010/main" val="201591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zintars kļūs arvien dārgāks / Raksts">
            <a:extLst>
              <a:ext uri="{FF2B5EF4-FFF2-40B4-BE49-F238E27FC236}">
                <a16:creationId xmlns:a16="http://schemas.microsoft.com/office/drawing/2014/main" id="{585E3D67-79FD-B07A-5144-0A691124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7" b="-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B24B0-C7E3-4C35-C603-E4B0E7D3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345731"/>
          </a:xfrm>
        </p:spPr>
        <p:txBody>
          <a:bodyPr>
            <a:normAutofit/>
          </a:bodyPr>
          <a:lstStyle/>
          <a:p>
            <a:r>
              <a:rPr lang="en-US" sz="4800" err="1">
                <a:cs typeface="Calibri Light"/>
              </a:rPr>
              <a:t>Citāts</a:t>
            </a:r>
            <a:r>
              <a:rPr lang="en-US" sz="4800" dirty="0">
                <a:cs typeface="Calibri Ligh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B6DF-6060-DEAD-9450-9E3D4AEA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58" y="2414409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Patriotisms </a:t>
            </a:r>
            <a:r>
              <a:rPr lang="en-US" sz="4000" dirty="0" err="1">
                <a:cs typeface="Calibri"/>
              </a:rPr>
              <a:t>ir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spēja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būt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noderīgam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savai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zemei</a:t>
            </a:r>
            <a:r>
              <a:rPr lang="en-US" sz="4000" dirty="0">
                <a:cs typeface="Calibri"/>
              </a:rPr>
              <a:t>.</a:t>
            </a:r>
          </a:p>
          <a:p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236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6E863-549E-4B8A-AB5C-B50BE4193B78}">
  <ds:schemaRefs>
    <ds:schemaRef ds:uri="bcd8bb90-b1cb-4fe5-8892-66ea2dba031d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2849b6b-6ccc-423c-92da-67f4062e2063"/>
  </ds:schemaRefs>
</ds:datastoreItem>
</file>

<file path=customXml/itemProps2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70D120-5599-4287-9657-9DC66EA1A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496</Words>
  <Application>Microsoft Office PowerPoint</Application>
  <PresentationFormat>Platekrāna</PresentationFormat>
  <Paragraphs>52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dizains</vt:lpstr>
      <vt:lpstr>12. klase 3. modulis: Sabiedrības uzplaukums Tēma: Lokālais un globālais 1. nodarbība: Par lokālo sabiedrību: mana valsts</vt:lpstr>
      <vt:lpstr>Kas ir patriotisms?</vt:lpstr>
      <vt:lpstr>Godīgā patriotisma aptauja (Ierosme. Variants A)</vt:lpstr>
      <vt:lpstr>Kāds ir patriots? (Ierosme. Variants B)</vt:lpstr>
      <vt:lpstr>Kāpēc es vispār dzīvoju Latvijā? (1. aktivitāte)</vt:lpstr>
      <vt:lpstr>Kāpēc es vispār dzīvoju Latvijā? Diskusija</vt:lpstr>
      <vt:lpstr> Dzīve Latvijā – SVID analīze. (2. aktivitāte.)</vt:lpstr>
      <vt:lpstr>Kādi tikumi būtu nepieciešami savas zemes patriotam?</vt:lpstr>
      <vt:lpstr>Citāts:</vt:lpstr>
      <vt:lpstr>Refleksija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196</cp:revision>
  <dcterms:created xsi:type="dcterms:W3CDTF">2021-06-29T10:55:51Z</dcterms:created>
  <dcterms:modified xsi:type="dcterms:W3CDTF">2023-10-27T07:30:27Z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