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5" r:id="rId8"/>
    <p:sldId id="257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6B769-B94A-4C37-BC95-9C37CBC1D255}" v="4" dt="2023-10-27T07:47:45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s Hoakins Fernandess-Gonsaless" userId="90e28fec-564e-43b0-9c13-1b12e1cad7dc" providerId="ADAL" clId="{ABC5EE6D-AB38-4574-9EA6-DBCDC559CE3B}"/>
    <pc:docChg chg="undo redo custSel modSld">
      <pc:chgData name="Manuels Hoakins Fernandess-Gonsaless" userId="90e28fec-564e-43b0-9c13-1b12e1cad7dc" providerId="ADAL" clId="{ABC5EE6D-AB38-4574-9EA6-DBCDC559CE3B}" dt="2023-10-10T08:41:43.288" v="10" actId="14100"/>
      <pc:docMkLst>
        <pc:docMk/>
      </pc:docMkLst>
      <pc:sldChg chg="modSp mod">
        <pc:chgData name="Manuels Hoakins Fernandess-Gonsaless" userId="90e28fec-564e-43b0-9c13-1b12e1cad7dc" providerId="ADAL" clId="{ABC5EE6D-AB38-4574-9EA6-DBCDC559CE3B}" dt="2023-10-10T08:41:43.288" v="10" actId="14100"/>
        <pc:sldMkLst>
          <pc:docMk/>
          <pc:sldMk cId="3633061196" sldId="264"/>
        </pc:sldMkLst>
        <pc:spChg chg="mod">
          <ac:chgData name="Manuels Hoakins Fernandess-Gonsaless" userId="90e28fec-564e-43b0-9c13-1b12e1cad7dc" providerId="ADAL" clId="{ABC5EE6D-AB38-4574-9EA6-DBCDC559CE3B}" dt="2023-10-10T08:41:43.288" v="10" actId="14100"/>
          <ac:spMkLst>
            <pc:docMk/>
            <pc:sldMk cId="3633061196" sldId="264"/>
            <ac:spMk id="3" creationId="{4BEF9225-280E-F7DD-ADB8-35968398FC04}"/>
          </ac:spMkLst>
        </pc:spChg>
      </pc:sldChg>
    </pc:docChg>
  </pc:docChgLst>
  <pc:docChgLst>
    <pc:chgData name="Manuel Joaquin Fernandez Gonzalez" userId="S::mf08052@edu.lu.lv::90e28fec-564e-43b0-9c13-1b12e1cad7dc" providerId="AD" clId="Web-{C9358EFA-9041-49A7-B45D-B22C88FB1622}"/>
    <pc:docChg chg="delSld">
      <pc:chgData name="Manuel Joaquin Fernandez Gonzalez" userId="S::mf08052@edu.lu.lv::90e28fec-564e-43b0-9c13-1b12e1cad7dc" providerId="AD" clId="Web-{C9358EFA-9041-49A7-B45D-B22C88FB1622}" dt="2023-04-13T13:50:50.170" v="1"/>
      <pc:docMkLst>
        <pc:docMk/>
      </pc:docMkLst>
      <pc:sldChg chg="del">
        <pc:chgData name="Manuel Joaquin Fernandez Gonzalez" userId="S::mf08052@edu.lu.lv::90e28fec-564e-43b0-9c13-1b12e1cad7dc" providerId="AD" clId="Web-{C9358EFA-9041-49A7-B45D-B22C88FB1622}" dt="2023-04-13T13:50:50.170" v="1"/>
        <pc:sldMkLst>
          <pc:docMk/>
          <pc:sldMk cId="1388378171" sldId="261"/>
        </pc:sldMkLst>
      </pc:sldChg>
      <pc:sldChg chg="del">
        <pc:chgData name="Manuel Joaquin Fernandez Gonzalez" userId="S::mf08052@edu.lu.lv::90e28fec-564e-43b0-9c13-1b12e1cad7dc" providerId="AD" clId="Web-{C9358EFA-9041-49A7-B45D-B22C88FB1622}" dt="2023-04-13T13:50:50.170" v="0"/>
        <pc:sldMkLst>
          <pc:docMk/>
          <pc:sldMk cId="1266882113" sldId="262"/>
        </pc:sldMkLst>
      </pc:sldChg>
    </pc:docChg>
  </pc:docChgLst>
  <pc:docChgLst>
    <pc:chgData name="Manuel Joaquin Fernandez Gonzalez" userId="90e28fec-564e-43b0-9c13-1b12e1cad7dc" providerId="ADAL" clId="{B63A1991-0042-4467-A505-F7EC5E041BBB}"/>
    <pc:docChg chg="undo custSel addSld delSld modSld">
      <pc:chgData name="Manuel Joaquin Fernandez Gonzalez" userId="90e28fec-564e-43b0-9c13-1b12e1cad7dc" providerId="ADAL" clId="{B63A1991-0042-4467-A505-F7EC5E041BBB}" dt="2023-04-20T20:32:06.953" v="198"/>
      <pc:docMkLst>
        <pc:docMk/>
      </pc:docMkLst>
      <pc:sldChg chg="modSp mod">
        <pc:chgData name="Manuel Joaquin Fernandez Gonzalez" userId="90e28fec-564e-43b0-9c13-1b12e1cad7dc" providerId="ADAL" clId="{B63A1991-0042-4467-A505-F7EC5E041BBB}" dt="2023-04-20T20:32:06.953" v="198"/>
        <pc:sldMkLst>
          <pc:docMk/>
          <pc:sldMk cId="2592969653" sldId="256"/>
        </pc:sldMkLst>
        <pc:spChg chg="mod">
          <ac:chgData name="Manuel Joaquin Fernandez Gonzalez" userId="90e28fec-564e-43b0-9c13-1b12e1cad7dc" providerId="ADAL" clId="{B63A1991-0042-4467-A505-F7EC5E041BBB}" dt="2023-04-20T20:32:06.953" v="198"/>
          <ac:spMkLst>
            <pc:docMk/>
            <pc:sldMk cId="2592969653" sldId="256"/>
            <ac:spMk id="2" creationId="{45F9EF60-A8E6-425F-870C-F44EC6141DD0}"/>
          </ac:spMkLst>
        </pc:spChg>
      </pc:sldChg>
      <pc:sldChg chg="addSp modSp mod">
        <pc:chgData name="Manuel Joaquin Fernandez Gonzalez" userId="90e28fec-564e-43b0-9c13-1b12e1cad7dc" providerId="ADAL" clId="{B63A1991-0042-4467-A505-F7EC5E041BBB}" dt="2023-04-20T20:31:36.162" v="197" actId="1076"/>
        <pc:sldMkLst>
          <pc:docMk/>
          <pc:sldMk cId="1230155545" sldId="257"/>
        </pc:sldMkLst>
        <pc:spChg chg="add mod">
          <ac:chgData name="Manuel Joaquin Fernandez Gonzalez" userId="90e28fec-564e-43b0-9c13-1b12e1cad7dc" providerId="ADAL" clId="{B63A1991-0042-4467-A505-F7EC5E041BBB}" dt="2023-04-20T20:31:36.162" v="197" actId="1076"/>
          <ac:spMkLst>
            <pc:docMk/>
            <pc:sldMk cId="1230155545" sldId="257"/>
            <ac:spMk id="6" creationId="{FC348E85-0F9D-0E33-9B80-3E774225789A}"/>
          </ac:spMkLst>
        </pc:spChg>
        <pc:graphicFrameChg chg="mod">
          <ac:chgData name="Manuel Joaquin Fernandez Gonzalez" userId="90e28fec-564e-43b0-9c13-1b12e1cad7dc" providerId="ADAL" clId="{B63A1991-0042-4467-A505-F7EC5E041BBB}" dt="2023-04-14T09:43:49.666" v="13"/>
          <ac:graphicFrameMkLst>
            <pc:docMk/>
            <pc:sldMk cId="1230155545" sldId="257"/>
            <ac:graphicFrameMk id="5" creationId="{886F8DB6-A14D-66EF-D2FD-EA0635934EB5}"/>
          </ac:graphicFrameMkLst>
        </pc:graphicFrameChg>
      </pc:sldChg>
      <pc:sldChg chg="addSp modSp mod modAnim">
        <pc:chgData name="Manuel Joaquin Fernandez Gonzalez" userId="90e28fec-564e-43b0-9c13-1b12e1cad7dc" providerId="ADAL" clId="{B63A1991-0042-4467-A505-F7EC5E041BBB}" dt="2023-04-20T20:03:36.790" v="95"/>
        <pc:sldMkLst>
          <pc:docMk/>
          <pc:sldMk cId="4119622112" sldId="259"/>
        </pc:sldMkLst>
        <pc:spChg chg="mod">
          <ac:chgData name="Manuel Joaquin Fernandez Gonzalez" userId="90e28fec-564e-43b0-9c13-1b12e1cad7dc" providerId="ADAL" clId="{B63A1991-0042-4467-A505-F7EC5E041BBB}" dt="2023-04-20T19:57:16.116" v="31" actId="6549"/>
          <ac:spMkLst>
            <pc:docMk/>
            <pc:sldMk cId="4119622112" sldId="259"/>
            <ac:spMk id="2" creationId="{0F6373AD-F5E1-E46C-6B25-FB6099644D4D}"/>
          </ac:spMkLst>
        </pc:spChg>
        <pc:spChg chg="mod">
          <ac:chgData name="Manuel Joaquin Fernandez Gonzalez" userId="90e28fec-564e-43b0-9c13-1b12e1cad7dc" providerId="ADAL" clId="{B63A1991-0042-4467-A505-F7EC5E041BBB}" dt="2023-04-20T19:56:59.246" v="17" actId="403"/>
          <ac:spMkLst>
            <pc:docMk/>
            <pc:sldMk cId="4119622112" sldId="259"/>
            <ac:spMk id="3" creationId="{4E5FC439-4CBB-41A7-ABC8-0684CED47235}"/>
          </ac:spMkLst>
        </pc:spChg>
        <pc:spChg chg="add mod">
          <ac:chgData name="Manuel Joaquin Fernandez Gonzalez" userId="90e28fec-564e-43b0-9c13-1b12e1cad7dc" providerId="ADAL" clId="{B63A1991-0042-4467-A505-F7EC5E041BBB}" dt="2023-04-20T20:02:53.181" v="88" actId="113"/>
          <ac:spMkLst>
            <pc:docMk/>
            <pc:sldMk cId="4119622112" sldId="259"/>
            <ac:spMk id="5" creationId="{3B704712-73BB-3591-44AE-2938E5CD0389}"/>
          </ac:spMkLst>
        </pc:spChg>
        <pc:spChg chg="mod">
          <ac:chgData name="Manuel Joaquin Fernandez Gonzalez" userId="90e28fec-564e-43b0-9c13-1b12e1cad7dc" providerId="ADAL" clId="{B63A1991-0042-4467-A505-F7EC5E041BBB}" dt="2023-04-20T20:03:00.740" v="90" actId="1076"/>
          <ac:spMkLst>
            <pc:docMk/>
            <pc:sldMk cId="4119622112" sldId="259"/>
            <ac:spMk id="10" creationId="{8AE49B93-2303-9093-FD65-B012E351AC31}"/>
          </ac:spMkLst>
        </pc:spChg>
        <pc:picChg chg="mod">
          <ac:chgData name="Manuel Joaquin Fernandez Gonzalez" userId="90e28fec-564e-43b0-9c13-1b12e1cad7dc" providerId="ADAL" clId="{B63A1991-0042-4467-A505-F7EC5E041BBB}" dt="2023-04-20T20:03:06.719" v="92" actId="1440"/>
          <ac:picMkLst>
            <pc:docMk/>
            <pc:sldMk cId="4119622112" sldId="259"/>
            <ac:picMk id="8" creationId="{DE3EE815-2080-8834-D833-1DAF9D3087B2}"/>
          </ac:picMkLst>
        </pc:picChg>
      </pc:sldChg>
      <pc:sldChg chg="del">
        <pc:chgData name="Manuel Joaquin Fernandez Gonzalez" userId="90e28fec-564e-43b0-9c13-1b12e1cad7dc" providerId="ADAL" clId="{B63A1991-0042-4467-A505-F7EC5E041BBB}" dt="2023-04-13T13:54:39.997" v="0" actId="2696"/>
        <pc:sldMkLst>
          <pc:docMk/>
          <pc:sldMk cId="4271708666" sldId="260"/>
        </pc:sldMkLst>
      </pc:sldChg>
      <pc:sldChg chg="addSp modSp mod">
        <pc:chgData name="Manuel Joaquin Fernandez Gonzalez" userId="90e28fec-564e-43b0-9c13-1b12e1cad7dc" providerId="ADAL" clId="{B63A1991-0042-4467-A505-F7EC5E041BBB}" dt="2023-04-20T20:08:28.180" v="125" actId="1076"/>
        <pc:sldMkLst>
          <pc:docMk/>
          <pc:sldMk cId="1758346022" sldId="263"/>
        </pc:sldMkLst>
        <pc:spChg chg="mod">
          <ac:chgData name="Manuel Joaquin Fernandez Gonzalez" userId="90e28fec-564e-43b0-9c13-1b12e1cad7dc" providerId="ADAL" clId="{B63A1991-0042-4467-A505-F7EC5E041BBB}" dt="2023-04-20T20:08:28.180" v="125" actId="1076"/>
          <ac:spMkLst>
            <pc:docMk/>
            <pc:sldMk cId="1758346022" sldId="263"/>
            <ac:spMk id="3" creationId="{6FD74BA7-BC88-DF89-D152-5B5C944074C0}"/>
          </ac:spMkLst>
        </pc:spChg>
        <pc:spChg chg="add mod">
          <ac:chgData name="Manuel Joaquin Fernandez Gonzalez" userId="90e28fec-564e-43b0-9c13-1b12e1cad7dc" providerId="ADAL" clId="{B63A1991-0042-4467-A505-F7EC5E041BBB}" dt="2023-04-20T20:08:18.312" v="124" actId="6549"/>
          <ac:spMkLst>
            <pc:docMk/>
            <pc:sldMk cId="1758346022" sldId="263"/>
            <ac:spMk id="6" creationId="{9D79BCA5-1895-BFA6-7B96-AD5DACE85B0A}"/>
          </ac:spMkLst>
        </pc:spChg>
        <pc:picChg chg="mod">
          <ac:chgData name="Manuel Joaquin Fernandez Gonzalez" userId="90e28fec-564e-43b0-9c13-1b12e1cad7dc" providerId="ADAL" clId="{B63A1991-0042-4467-A505-F7EC5E041BBB}" dt="2023-04-20T20:07:16.484" v="101" actId="1076"/>
          <ac:picMkLst>
            <pc:docMk/>
            <pc:sldMk cId="1758346022" sldId="263"/>
            <ac:picMk id="4" creationId="{D2D2F711-9A40-D932-5515-0E138224057E}"/>
          </ac:picMkLst>
        </pc:picChg>
      </pc:sldChg>
      <pc:sldChg chg="addSp modSp new mod setBg">
        <pc:chgData name="Manuel Joaquin Fernandez Gonzalez" userId="90e28fec-564e-43b0-9c13-1b12e1cad7dc" providerId="ADAL" clId="{B63A1991-0042-4467-A505-F7EC5E041BBB}" dt="2023-04-20T20:27:13.905" v="166" actId="20577"/>
        <pc:sldMkLst>
          <pc:docMk/>
          <pc:sldMk cId="3633061196" sldId="264"/>
        </pc:sldMkLst>
        <pc:spChg chg="mod">
          <ac:chgData name="Manuel Joaquin Fernandez Gonzalez" userId="90e28fec-564e-43b0-9c13-1b12e1cad7dc" providerId="ADAL" clId="{B63A1991-0042-4467-A505-F7EC5E041BBB}" dt="2023-04-20T20:27:03.981" v="160"/>
          <ac:spMkLst>
            <pc:docMk/>
            <pc:sldMk cId="3633061196" sldId="264"/>
            <ac:spMk id="2" creationId="{7F514668-0174-6C0B-7256-6E7487962422}"/>
          </ac:spMkLst>
        </pc:spChg>
        <pc:spChg chg="mod ord">
          <ac:chgData name="Manuel Joaquin Fernandez Gonzalez" userId="90e28fec-564e-43b0-9c13-1b12e1cad7dc" providerId="ADAL" clId="{B63A1991-0042-4467-A505-F7EC5E041BBB}" dt="2023-04-20T20:27:13.905" v="166" actId="20577"/>
          <ac:spMkLst>
            <pc:docMk/>
            <pc:sldMk cId="3633061196" sldId="264"/>
            <ac:spMk id="3" creationId="{4BEF9225-280E-F7DD-ADB8-35968398FC04}"/>
          </ac:spMkLst>
        </pc:spChg>
        <pc:spChg chg="add">
          <ac:chgData name="Manuel Joaquin Fernandez Gonzalez" userId="90e28fec-564e-43b0-9c13-1b12e1cad7dc" providerId="ADAL" clId="{B63A1991-0042-4467-A505-F7EC5E041BBB}" dt="2023-04-20T20:25:51.134" v="149" actId="26606"/>
          <ac:spMkLst>
            <pc:docMk/>
            <pc:sldMk cId="3633061196" sldId="264"/>
            <ac:spMk id="9" creationId="{6897DEB4-4A88-4293-A935-9B25506C1530}"/>
          </ac:spMkLst>
        </pc:spChg>
        <pc:spChg chg="add">
          <ac:chgData name="Manuel Joaquin Fernandez Gonzalez" userId="90e28fec-564e-43b0-9c13-1b12e1cad7dc" providerId="ADAL" clId="{B63A1991-0042-4467-A505-F7EC5E041BBB}" dt="2023-04-20T20:25:51.134" v="149" actId="26606"/>
          <ac:spMkLst>
            <pc:docMk/>
            <pc:sldMk cId="3633061196" sldId="264"/>
            <ac:spMk id="11" creationId="{FBE42BC3-6707-4CBF-9386-048B994A4F19}"/>
          </ac:spMkLst>
        </pc:spChg>
        <pc:picChg chg="add mod">
          <ac:chgData name="Manuel Joaquin Fernandez Gonzalez" userId="90e28fec-564e-43b0-9c13-1b12e1cad7dc" providerId="ADAL" clId="{B63A1991-0042-4467-A505-F7EC5E041BBB}" dt="2023-04-20T20:25:51.134" v="149" actId="26606"/>
          <ac:picMkLst>
            <pc:docMk/>
            <pc:sldMk cId="3633061196" sldId="264"/>
            <ac:picMk id="4" creationId="{E837C310-23DA-6806-328E-1A16E26EA048}"/>
          </ac:picMkLst>
        </pc:picChg>
      </pc:sldChg>
      <pc:sldChg chg="addSp modSp new mod setBg">
        <pc:chgData name="Manuel Joaquin Fernandez Gonzalez" userId="90e28fec-564e-43b0-9c13-1b12e1cad7dc" providerId="ADAL" clId="{B63A1991-0042-4467-A505-F7EC5E041BBB}" dt="2023-04-20T20:24:09.818" v="145" actId="1076"/>
        <pc:sldMkLst>
          <pc:docMk/>
          <pc:sldMk cId="3423608812" sldId="265"/>
        </pc:sldMkLst>
        <pc:spChg chg="mod">
          <ac:chgData name="Manuel Joaquin Fernandez Gonzalez" userId="90e28fec-564e-43b0-9c13-1b12e1cad7dc" providerId="ADAL" clId="{B63A1991-0042-4467-A505-F7EC5E041BBB}" dt="2023-04-20T20:23:55.091" v="141" actId="26606"/>
          <ac:spMkLst>
            <pc:docMk/>
            <pc:sldMk cId="3423608812" sldId="265"/>
            <ac:spMk id="2" creationId="{7AF3A4AF-7A67-9BB5-CD57-54B203E54D0D}"/>
          </ac:spMkLst>
        </pc:spChg>
        <pc:spChg chg="mod ord">
          <ac:chgData name="Manuel Joaquin Fernandez Gonzalez" userId="90e28fec-564e-43b0-9c13-1b12e1cad7dc" providerId="ADAL" clId="{B63A1991-0042-4467-A505-F7EC5E041BBB}" dt="2023-04-20T20:24:03.737" v="144" actId="403"/>
          <ac:spMkLst>
            <pc:docMk/>
            <pc:sldMk cId="3423608812" sldId="265"/>
            <ac:spMk id="3" creationId="{EDB20302-A16E-8536-9580-43E85C913443}"/>
          </ac:spMkLst>
        </pc:spChg>
        <pc:spChg chg="add">
          <ac:chgData name="Manuel Joaquin Fernandez Gonzalez" userId="90e28fec-564e-43b0-9c13-1b12e1cad7dc" providerId="ADAL" clId="{B63A1991-0042-4467-A505-F7EC5E041BBB}" dt="2023-04-20T20:23:55.091" v="141" actId="26606"/>
          <ac:spMkLst>
            <pc:docMk/>
            <pc:sldMk cId="3423608812" sldId="265"/>
            <ac:spMk id="10" creationId="{F541DB91-0B10-46D9-B34B-7BFF9602606D}"/>
          </ac:spMkLst>
        </pc:spChg>
        <pc:spChg chg="add">
          <ac:chgData name="Manuel Joaquin Fernandez Gonzalez" userId="90e28fec-564e-43b0-9c13-1b12e1cad7dc" providerId="ADAL" clId="{B63A1991-0042-4467-A505-F7EC5E041BBB}" dt="2023-04-20T20:23:55.091" v="141" actId="26606"/>
          <ac:spMkLst>
            <pc:docMk/>
            <pc:sldMk cId="3423608812" sldId="265"/>
            <ac:spMk id="12" creationId="{9CF7FE1C-8BC5-4B0C-A2BC-93AB72C90FDD}"/>
          </ac:spMkLst>
        </pc:spChg>
        <pc:picChg chg="add mod">
          <ac:chgData name="Manuel Joaquin Fernandez Gonzalez" userId="90e28fec-564e-43b0-9c13-1b12e1cad7dc" providerId="ADAL" clId="{B63A1991-0042-4467-A505-F7EC5E041BBB}" dt="2023-04-20T20:24:09.818" v="145" actId="1076"/>
          <ac:picMkLst>
            <pc:docMk/>
            <pc:sldMk cId="3423608812" sldId="265"/>
            <ac:picMk id="5" creationId="{FAA54AC0-B7A0-93E8-1E78-116DD51ABC55}"/>
          </ac:picMkLst>
        </pc:picChg>
      </pc:sldChg>
    </pc:docChg>
  </pc:docChgLst>
  <pc:docChgLst>
    <pc:chgData name="Manuels Hoakins Fernandess-Gonsaless" userId="S::mf08052@edu.lu.lv::90e28fec-564e-43b0-9c13-1b12e1cad7dc" providerId="AD" clId="Web-{5EA6B769-B94A-4C37-BC95-9C37CBC1D255}"/>
    <pc:docChg chg="modSld">
      <pc:chgData name="Manuels Hoakins Fernandess-Gonsaless" userId="S::mf08052@edu.lu.lv::90e28fec-564e-43b0-9c13-1b12e1cad7dc" providerId="AD" clId="Web-{5EA6B769-B94A-4C37-BC95-9C37CBC1D255}" dt="2023-10-27T07:47:43.267" v="2" actId="20577"/>
      <pc:docMkLst>
        <pc:docMk/>
      </pc:docMkLst>
      <pc:sldChg chg="modSp">
        <pc:chgData name="Manuels Hoakins Fernandess-Gonsaless" userId="S::mf08052@edu.lu.lv::90e28fec-564e-43b0-9c13-1b12e1cad7dc" providerId="AD" clId="Web-{5EA6B769-B94A-4C37-BC95-9C37CBC1D255}" dt="2023-10-27T07:47:31.689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5EA6B769-B94A-4C37-BC95-9C37CBC1D255}" dt="2023-10-27T07:47:31.689" v="0" actId="20577"/>
          <ac:spMkLst>
            <pc:docMk/>
            <pc:sldMk cId="2592969653" sldId="256"/>
            <ac:spMk id="2" creationId="{45F9EF60-A8E6-425F-870C-F44EC6141DD0}"/>
          </ac:spMkLst>
        </pc:spChg>
      </pc:sldChg>
      <pc:sldChg chg="modSp">
        <pc:chgData name="Manuels Hoakins Fernandess-Gonsaless" userId="S::mf08052@edu.lu.lv::90e28fec-564e-43b0-9c13-1b12e1cad7dc" providerId="AD" clId="Web-{5EA6B769-B94A-4C37-BC95-9C37CBC1D255}" dt="2023-10-27T07:47:43.267" v="2" actId="20577"/>
        <pc:sldMkLst>
          <pc:docMk/>
          <pc:sldMk cId="1230155545" sldId="257"/>
        </pc:sldMkLst>
        <pc:spChg chg="mod">
          <ac:chgData name="Manuels Hoakins Fernandess-Gonsaless" userId="S::mf08052@edu.lu.lv::90e28fec-564e-43b0-9c13-1b12e1cad7dc" providerId="AD" clId="Web-{5EA6B769-B94A-4C37-BC95-9C37CBC1D255}" dt="2023-10-27T07:47:43.267" v="2" actId="20577"/>
          <ac:spMkLst>
            <pc:docMk/>
            <pc:sldMk cId="1230155545" sldId="257"/>
            <ac:spMk id="2" creationId="{113EC399-75D5-46C3-9B45-FE17252B0780}"/>
          </ac:spMkLst>
        </pc:spChg>
      </pc:sldChg>
    </pc:docChg>
  </pc:docChgLst>
  <pc:docChgLst>
    <pc:chgData name="Manuels Hoakins Fernandess-Gonsaless" userId="90e28fec-564e-43b0-9c13-1b12e1cad7dc" providerId="ADAL" clId="{C90DFBAC-C60A-4FA8-9626-4763A2001DD1}"/>
    <pc:docChg chg="undo custSel modSld">
      <pc:chgData name="Manuels Hoakins Fernandess-Gonsaless" userId="90e28fec-564e-43b0-9c13-1b12e1cad7dc" providerId="ADAL" clId="{C90DFBAC-C60A-4FA8-9626-4763A2001DD1}" dt="2023-10-10T09:10:45.117" v="2"/>
      <pc:docMkLst>
        <pc:docMk/>
      </pc:docMkLst>
      <pc:sldChg chg="modSp mod">
        <pc:chgData name="Manuels Hoakins Fernandess-Gonsaless" userId="90e28fec-564e-43b0-9c13-1b12e1cad7dc" providerId="ADAL" clId="{C90DFBAC-C60A-4FA8-9626-4763A2001DD1}" dt="2023-10-10T09:10:45.117" v="2"/>
        <pc:sldMkLst>
          <pc:docMk/>
          <pc:sldMk cId="2592969653" sldId="256"/>
        </pc:sldMkLst>
        <pc:spChg chg="mod">
          <ac:chgData name="Manuels Hoakins Fernandess-Gonsaless" userId="90e28fec-564e-43b0-9c13-1b12e1cad7dc" providerId="ADAL" clId="{C90DFBAC-C60A-4FA8-9626-4763A2001DD1}" dt="2023-10-10T09:10:45.117" v="2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 Joaquin Fernandez Gonzalez" userId="90e28fec-564e-43b0-9c13-1b12e1cad7dc" providerId="ADAL" clId="{A5156F55-91C5-4B10-8FD0-45147C947BE5}"/>
    <pc:docChg chg="undo custSel addSld delSld modSld">
      <pc:chgData name="Manuel Joaquin Fernandez Gonzalez" userId="90e28fec-564e-43b0-9c13-1b12e1cad7dc" providerId="ADAL" clId="{A5156F55-91C5-4B10-8FD0-45147C947BE5}" dt="2023-04-12T15:48:07.136" v="477" actId="1076"/>
      <pc:docMkLst>
        <pc:docMk/>
      </pc:docMkLst>
      <pc:sldChg chg="addSp delSp modSp mod">
        <pc:chgData name="Manuel Joaquin Fernandez Gonzalez" userId="90e28fec-564e-43b0-9c13-1b12e1cad7dc" providerId="ADAL" clId="{A5156F55-91C5-4B10-8FD0-45147C947BE5}" dt="2023-04-12T15:23:32.315" v="130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A5156F55-91C5-4B10-8FD0-45147C947BE5}" dt="2023-04-12T15:23:32.315" v="130"/>
          <ac:spMkLst>
            <pc:docMk/>
            <pc:sldMk cId="1230155545" sldId="257"/>
            <ac:spMk id="2" creationId="{113EC399-75D5-46C3-9B45-FE17252B0780}"/>
          </ac:spMkLst>
        </pc:spChg>
        <pc:spChg chg="del mod">
          <ac:chgData name="Manuel Joaquin Fernandez Gonzalez" userId="90e28fec-564e-43b0-9c13-1b12e1cad7dc" providerId="ADAL" clId="{A5156F55-91C5-4B10-8FD0-45147C947BE5}" dt="2023-04-12T09:48:58.953" v="21" actId="26606"/>
          <ac:spMkLst>
            <pc:docMk/>
            <pc:sldMk cId="1230155545" sldId="257"/>
            <ac:spMk id="3" creationId="{6332C34D-5735-47D5-B218-A0A68ADE6AD5}"/>
          </ac:spMkLst>
        </pc:spChg>
        <pc:graphicFrameChg chg="add mod modGraphic">
          <ac:chgData name="Manuel Joaquin Fernandez Gonzalez" userId="90e28fec-564e-43b0-9c13-1b12e1cad7dc" providerId="ADAL" clId="{A5156F55-91C5-4B10-8FD0-45147C947BE5}" dt="2023-04-12T09:58:47.438" v="69" actId="14100"/>
          <ac:graphicFrameMkLst>
            <pc:docMk/>
            <pc:sldMk cId="1230155545" sldId="257"/>
            <ac:graphicFrameMk id="5" creationId="{886F8DB6-A14D-66EF-D2FD-EA0635934EB5}"/>
          </ac:graphicFrameMkLst>
        </pc:graphicFrameChg>
        <pc:picChg chg="add mod">
          <ac:chgData name="Manuel Joaquin Fernandez Gonzalez" userId="90e28fec-564e-43b0-9c13-1b12e1cad7dc" providerId="ADAL" clId="{A5156F55-91C5-4B10-8FD0-45147C947BE5}" dt="2023-04-12T09:58:42.765" v="68" actId="1076"/>
          <ac:picMkLst>
            <pc:docMk/>
            <pc:sldMk cId="1230155545" sldId="257"/>
            <ac:picMk id="4" creationId="{3A8B7D41-A744-4949-47CA-3F8D3967A868}"/>
          </ac:picMkLst>
        </pc:picChg>
      </pc:sldChg>
      <pc:sldChg chg="addSp delSp modSp new mod setBg modAnim">
        <pc:chgData name="Manuel Joaquin Fernandez Gonzalez" userId="90e28fec-564e-43b0-9c13-1b12e1cad7dc" providerId="ADAL" clId="{A5156F55-91C5-4B10-8FD0-45147C947BE5}" dt="2023-04-12T15:44:35.133" v="445"/>
        <pc:sldMkLst>
          <pc:docMk/>
          <pc:sldMk cId="4119622112" sldId="259"/>
        </pc:sldMkLst>
        <pc:spChg chg="mod">
          <ac:chgData name="Manuel Joaquin Fernandez Gonzalez" userId="90e28fec-564e-43b0-9c13-1b12e1cad7dc" providerId="ADAL" clId="{A5156F55-91C5-4B10-8FD0-45147C947BE5}" dt="2023-04-12T15:41:15.668" v="260" actId="26606"/>
          <ac:spMkLst>
            <pc:docMk/>
            <pc:sldMk cId="4119622112" sldId="259"/>
            <ac:spMk id="2" creationId="{0F6373AD-F5E1-E46C-6B25-FB6099644D4D}"/>
          </ac:spMkLst>
        </pc:spChg>
        <pc:spChg chg="mod">
          <ac:chgData name="Manuel Joaquin Fernandez Gonzalez" userId="90e28fec-564e-43b0-9c13-1b12e1cad7dc" providerId="ADAL" clId="{A5156F55-91C5-4B10-8FD0-45147C947BE5}" dt="2023-04-12T15:44:17.824" v="443" actId="1076"/>
          <ac:spMkLst>
            <pc:docMk/>
            <pc:sldMk cId="4119622112" sldId="259"/>
            <ac:spMk id="3" creationId="{4E5FC439-4CBB-41A7-ABC8-0684CED47235}"/>
          </ac:spMkLst>
        </pc:spChg>
        <pc:spChg chg="add mod">
          <ac:chgData name="Manuel Joaquin Fernandez Gonzalez" userId="90e28fec-564e-43b0-9c13-1b12e1cad7dc" providerId="ADAL" clId="{A5156F55-91C5-4B10-8FD0-45147C947BE5}" dt="2023-04-12T15:41:47.994" v="270" actId="1076"/>
          <ac:spMkLst>
            <pc:docMk/>
            <pc:sldMk cId="4119622112" sldId="259"/>
            <ac:spMk id="10" creationId="{8AE49B93-2303-9093-FD65-B012E351AC31}"/>
          </ac:spMkLst>
        </pc:spChg>
        <pc:spChg chg="add">
          <ac:chgData name="Manuel Joaquin Fernandez Gonzalez" userId="90e28fec-564e-43b0-9c13-1b12e1cad7dc" providerId="ADAL" clId="{A5156F55-91C5-4B10-8FD0-45147C947BE5}" dt="2023-04-12T15:41:15.668" v="260" actId="26606"/>
          <ac:spMkLst>
            <pc:docMk/>
            <pc:sldMk cId="4119622112" sldId="259"/>
            <ac:spMk id="13" creationId="{8FC9BE17-9A7B-462D-AE50-3D8777387304}"/>
          </ac:spMkLst>
        </pc:spChg>
        <pc:spChg chg="add">
          <ac:chgData name="Manuel Joaquin Fernandez Gonzalez" userId="90e28fec-564e-43b0-9c13-1b12e1cad7dc" providerId="ADAL" clId="{A5156F55-91C5-4B10-8FD0-45147C947BE5}" dt="2023-04-12T15:41:15.668" v="260" actId="26606"/>
          <ac:spMkLst>
            <pc:docMk/>
            <pc:sldMk cId="4119622112" sldId="259"/>
            <ac:spMk id="15" creationId="{3EBE8569-6AEC-4B8C-8D53-2DE337CDBA65}"/>
          </ac:spMkLst>
        </pc:spChg>
        <pc:spChg chg="add">
          <ac:chgData name="Manuel Joaquin Fernandez Gonzalez" userId="90e28fec-564e-43b0-9c13-1b12e1cad7dc" providerId="ADAL" clId="{A5156F55-91C5-4B10-8FD0-45147C947BE5}" dt="2023-04-12T15:41:15.668" v="260" actId="26606"/>
          <ac:spMkLst>
            <pc:docMk/>
            <pc:sldMk cId="4119622112" sldId="259"/>
            <ac:spMk id="17" creationId="{55D4142C-5077-457F-A6AD-3FECFDB39685}"/>
          </ac:spMkLst>
        </pc:spChg>
        <pc:spChg chg="add">
          <ac:chgData name="Manuel Joaquin Fernandez Gonzalez" userId="90e28fec-564e-43b0-9c13-1b12e1cad7dc" providerId="ADAL" clId="{A5156F55-91C5-4B10-8FD0-45147C947BE5}" dt="2023-04-12T15:41:15.668" v="260" actId="26606"/>
          <ac:spMkLst>
            <pc:docMk/>
            <pc:sldMk cId="4119622112" sldId="259"/>
            <ac:spMk id="19" creationId="{7A5F0580-5EE9-419F-96EE-B6529EF6E7D0}"/>
          </ac:spMkLst>
        </pc:spChg>
        <pc:picChg chg="add del">
          <ac:chgData name="Manuel Joaquin Fernandez Gonzalez" userId="90e28fec-564e-43b0-9c13-1b12e1cad7dc" providerId="ADAL" clId="{A5156F55-91C5-4B10-8FD0-45147C947BE5}" dt="2023-04-12T15:39:09.201" v="254" actId="21"/>
          <ac:picMkLst>
            <pc:docMk/>
            <pc:sldMk cId="4119622112" sldId="259"/>
            <ac:picMk id="4" creationId="{DADA6F0D-12CF-5B52-D0D5-BB5A294870D7}"/>
          </ac:picMkLst>
        </pc:picChg>
        <pc:picChg chg="add del">
          <ac:chgData name="Manuel Joaquin Fernandez Gonzalez" userId="90e28fec-564e-43b0-9c13-1b12e1cad7dc" providerId="ADAL" clId="{A5156F55-91C5-4B10-8FD0-45147C947BE5}" dt="2023-04-12T15:40:41.628" v="258" actId="22"/>
          <ac:picMkLst>
            <pc:docMk/>
            <pc:sldMk cId="4119622112" sldId="259"/>
            <ac:picMk id="6" creationId="{CFD725F3-8EC3-11EB-2FD8-8F937DFEE61E}"/>
          </ac:picMkLst>
        </pc:picChg>
        <pc:picChg chg="add mod ord">
          <ac:chgData name="Manuel Joaquin Fernandez Gonzalez" userId="90e28fec-564e-43b0-9c13-1b12e1cad7dc" providerId="ADAL" clId="{A5156F55-91C5-4B10-8FD0-45147C947BE5}" dt="2023-04-12T15:41:23.363" v="262" actId="27614"/>
          <ac:picMkLst>
            <pc:docMk/>
            <pc:sldMk cId="4119622112" sldId="259"/>
            <ac:picMk id="8" creationId="{DE3EE815-2080-8834-D833-1DAF9D3087B2}"/>
          </ac:picMkLst>
        </pc:picChg>
      </pc:sldChg>
      <pc:sldChg chg="addSp delSp modSp new mod">
        <pc:chgData name="Manuel Joaquin Fernandez Gonzalez" userId="90e28fec-564e-43b0-9c13-1b12e1cad7dc" providerId="ADAL" clId="{A5156F55-91C5-4B10-8FD0-45147C947BE5}" dt="2023-04-12T15:48:07.136" v="477" actId="1076"/>
        <pc:sldMkLst>
          <pc:docMk/>
          <pc:sldMk cId="4271708666" sldId="260"/>
        </pc:sldMkLst>
        <pc:spChg chg="mod">
          <ac:chgData name="Manuel Joaquin Fernandez Gonzalez" userId="90e28fec-564e-43b0-9c13-1b12e1cad7dc" providerId="ADAL" clId="{A5156F55-91C5-4B10-8FD0-45147C947BE5}" dt="2023-04-12T15:15:06.562" v="83" actId="20577"/>
          <ac:spMkLst>
            <pc:docMk/>
            <pc:sldMk cId="4271708666" sldId="260"/>
            <ac:spMk id="2" creationId="{BBB75209-B8B1-8A0A-1CDA-7FC5CDC99E49}"/>
          </ac:spMkLst>
        </pc:spChg>
        <pc:spChg chg="del mod">
          <ac:chgData name="Manuel Joaquin Fernandez Gonzalez" userId="90e28fec-564e-43b0-9c13-1b12e1cad7dc" providerId="ADAL" clId="{A5156F55-91C5-4B10-8FD0-45147C947BE5}" dt="2023-04-12T15:18:16.994" v="111" actId="26606"/>
          <ac:spMkLst>
            <pc:docMk/>
            <pc:sldMk cId="4271708666" sldId="260"/>
            <ac:spMk id="3" creationId="{65EA3956-99B3-9FB4-30C1-E9FC265040CF}"/>
          </ac:spMkLst>
        </pc:spChg>
        <pc:spChg chg="add mod">
          <ac:chgData name="Manuel Joaquin Fernandez Gonzalez" userId="90e28fec-564e-43b0-9c13-1b12e1cad7dc" providerId="ADAL" clId="{A5156F55-91C5-4B10-8FD0-45147C947BE5}" dt="2023-04-12T15:48:03.745" v="476" actId="1076"/>
          <ac:spMkLst>
            <pc:docMk/>
            <pc:sldMk cId="4271708666" sldId="260"/>
            <ac:spMk id="5" creationId="{F762FAD1-0D22-113F-25A0-2402F265FD71}"/>
          </ac:spMkLst>
        </pc:spChg>
        <pc:spChg chg="add del">
          <ac:chgData name="Manuel Joaquin Fernandez Gonzalez" userId="90e28fec-564e-43b0-9c13-1b12e1cad7dc" providerId="ADAL" clId="{A5156F55-91C5-4B10-8FD0-45147C947BE5}" dt="2023-04-12T15:15:41.600" v="90" actId="22"/>
          <ac:spMkLst>
            <pc:docMk/>
            <pc:sldMk cId="4271708666" sldId="260"/>
            <ac:spMk id="7" creationId="{AEB44569-9859-72BF-B800-A3279F7F4E1A}"/>
          </ac:spMkLst>
        </pc:spChg>
        <pc:spChg chg="add mod">
          <ac:chgData name="Manuel Joaquin Fernandez Gonzalez" userId="90e28fec-564e-43b0-9c13-1b12e1cad7dc" providerId="ADAL" clId="{A5156F55-91C5-4B10-8FD0-45147C947BE5}" dt="2023-04-12T15:47:59.172" v="475" actId="1076"/>
          <ac:spMkLst>
            <pc:docMk/>
            <pc:sldMk cId="4271708666" sldId="260"/>
            <ac:spMk id="9" creationId="{822FEAEC-00B5-AB8E-A92F-30B12B516457}"/>
          </ac:spMkLst>
        </pc:spChg>
        <pc:graphicFrameChg chg="add mod">
          <ac:chgData name="Manuel Joaquin Fernandez Gonzalez" userId="90e28fec-564e-43b0-9c13-1b12e1cad7dc" providerId="ADAL" clId="{A5156F55-91C5-4B10-8FD0-45147C947BE5}" dt="2023-04-12T15:20:32.897" v="129" actId="1035"/>
          <ac:graphicFrameMkLst>
            <pc:docMk/>
            <pc:sldMk cId="4271708666" sldId="260"/>
            <ac:graphicFrameMk id="11" creationId="{C8D47418-FE6B-53E0-CFAB-64C7BD7F64B1}"/>
          </ac:graphicFrameMkLst>
        </pc:graphicFrameChg>
        <pc:picChg chg="add mod">
          <ac:chgData name="Manuel Joaquin Fernandez Gonzalez" userId="90e28fec-564e-43b0-9c13-1b12e1cad7dc" providerId="ADAL" clId="{A5156F55-91C5-4B10-8FD0-45147C947BE5}" dt="2023-04-12T15:48:07.136" v="477" actId="1076"/>
          <ac:picMkLst>
            <pc:docMk/>
            <pc:sldMk cId="4271708666" sldId="260"/>
            <ac:picMk id="10" creationId="{1836F7DB-5EB1-735C-9DF3-417B316FCD00}"/>
          </ac:picMkLst>
        </pc:picChg>
      </pc:sldChg>
      <pc:sldChg chg="addSp delSp modSp new mod">
        <pc:chgData name="Manuel Joaquin Fernandez Gonzalez" userId="90e28fec-564e-43b0-9c13-1b12e1cad7dc" providerId="ADAL" clId="{A5156F55-91C5-4B10-8FD0-45147C947BE5}" dt="2023-04-12T15:27:48.308" v="149" actId="404"/>
        <pc:sldMkLst>
          <pc:docMk/>
          <pc:sldMk cId="1388378171" sldId="261"/>
        </pc:sldMkLst>
        <pc:spChg chg="mod">
          <ac:chgData name="Manuel Joaquin Fernandez Gonzalez" userId="90e28fec-564e-43b0-9c13-1b12e1cad7dc" providerId="ADAL" clId="{A5156F55-91C5-4B10-8FD0-45147C947BE5}" dt="2023-04-12T15:27:48.308" v="149" actId="404"/>
          <ac:spMkLst>
            <pc:docMk/>
            <pc:sldMk cId="1388378171" sldId="261"/>
            <ac:spMk id="2" creationId="{4086DA61-B35A-F991-A822-2CD5F4D15007}"/>
          </ac:spMkLst>
        </pc:spChg>
        <pc:spChg chg="mod">
          <ac:chgData name="Manuel Joaquin Fernandez Gonzalez" userId="90e28fec-564e-43b0-9c13-1b12e1cad7dc" providerId="ADAL" clId="{A5156F55-91C5-4B10-8FD0-45147C947BE5}" dt="2023-04-12T15:27:29.403" v="147"/>
          <ac:spMkLst>
            <pc:docMk/>
            <pc:sldMk cId="1388378171" sldId="261"/>
            <ac:spMk id="3" creationId="{2A4F3AED-EC82-F425-82E6-090DE84E1D17}"/>
          </ac:spMkLst>
        </pc:spChg>
        <pc:spChg chg="add mod">
          <ac:chgData name="Manuel Joaquin Fernandez Gonzalez" userId="90e28fec-564e-43b0-9c13-1b12e1cad7dc" providerId="ADAL" clId="{A5156F55-91C5-4B10-8FD0-45147C947BE5}" dt="2023-04-12T15:25:50.715" v="133"/>
          <ac:spMkLst>
            <pc:docMk/>
            <pc:sldMk cId="1388378171" sldId="261"/>
            <ac:spMk id="5" creationId="{2BDFB363-7155-D2B2-817F-782E75C3C0A8}"/>
          </ac:spMkLst>
        </pc:spChg>
        <pc:spChg chg="add mod">
          <ac:chgData name="Manuel Joaquin Fernandez Gonzalez" userId="90e28fec-564e-43b0-9c13-1b12e1cad7dc" providerId="ADAL" clId="{A5156F55-91C5-4B10-8FD0-45147C947BE5}" dt="2023-04-12T15:25:50.715" v="133"/>
          <ac:spMkLst>
            <pc:docMk/>
            <pc:sldMk cId="1388378171" sldId="261"/>
            <ac:spMk id="6" creationId="{8C2E59DF-D3C3-DFF9-066F-0C8B93F8ECFB}"/>
          </ac:spMkLst>
        </pc:spChg>
        <pc:spChg chg="add mod">
          <ac:chgData name="Manuel Joaquin Fernandez Gonzalez" userId="90e28fec-564e-43b0-9c13-1b12e1cad7dc" providerId="ADAL" clId="{A5156F55-91C5-4B10-8FD0-45147C947BE5}" dt="2023-04-12T15:25:50.721" v="134"/>
          <ac:spMkLst>
            <pc:docMk/>
            <pc:sldMk cId="1388378171" sldId="261"/>
            <ac:spMk id="8" creationId="{A1E1E40E-A774-9CCD-8536-A652CDF3A935}"/>
          </ac:spMkLst>
        </pc:spChg>
        <pc:spChg chg="add mod">
          <ac:chgData name="Manuel Joaquin Fernandez Gonzalez" userId="90e28fec-564e-43b0-9c13-1b12e1cad7dc" providerId="ADAL" clId="{A5156F55-91C5-4B10-8FD0-45147C947BE5}" dt="2023-04-12T15:25:50.721" v="134"/>
          <ac:spMkLst>
            <pc:docMk/>
            <pc:sldMk cId="1388378171" sldId="261"/>
            <ac:spMk id="9" creationId="{BA5FDF54-C81A-BCAB-C8A1-03B8249BDF28}"/>
          </ac:spMkLst>
        </pc:spChg>
        <pc:grpChg chg="add mod">
          <ac:chgData name="Manuel Joaquin Fernandez Gonzalez" userId="90e28fec-564e-43b0-9c13-1b12e1cad7dc" providerId="ADAL" clId="{A5156F55-91C5-4B10-8FD0-45147C947BE5}" dt="2023-04-12T15:25:50.715" v="133"/>
          <ac:grpSpMkLst>
            <pc:docMk/>
            <pc:sldMk cId="1388378171" sldId="261"/>
            <ac:grpSpMk id="4" creationId="{45CBD872-B855-2F3F-0643-DF564A369D14}"/>
          </ac:grpSpMkLst>
        </pc:grpChg>
        <pc:grpChg chg="add del mod">
          <ac:chgData name="Manuel Joaquin Fernandez Gonzalez" userId="90e28fec-564e-43b0-9c13-1b12e1cad7dc" providerId="ADAL" clId="{A5156F55-91C5-4B10-8FD0-45147C947BE5}" dt="2023-04-12T15:26:09.997" v="136" actId="478"/>
          <ac:grpSpMkLst>
            <pc:docMk/>
            <pc:sldMk cId="1388378171" sldId="261"/>
            <ac:grpSpMk id="7" creationId="{52DC2832-848E-9B0F-9F19-3D5250D8BC0A}"/>
          </ac:grpSpMkLst>
        </pc:grpChg>
        <pc:graphicFrameChg chg="add mod">
          <ac:chgData name="Manuel Joaquin Fernandez Gonzalez" userId="90e28fec-564e-43b0-9c13-1b12e1cad7dc" providerId="ADAL" clId="{A5156F55-91C5-4B10-8FD0-45147C947BE5}" dt="2023-04-12T15:26:31.296" v="139" actId="20577"/>
          <ac:graphicFrameMkLst>
            <pc:docMk/>
            <pc:sldMk cId="1388378171" sldId="261"/>
            <ac:graphicFrameMk id="10" creationId="{BCCB5701-C434-FB65-97C7-9E6BE6D9BE10}"/>
          </ac:graphicFrameMkLst>
        </pc:graphicFrameChg>
      </pc:sldChg>
      <pc:sldChg chg="addSp modSp new mod setBg">
        <pc:chgData name="Manuel Joaquin Fernandez Gonzalez" userId="90e28fec-564e-43b0-9c13-1b12e1cad7dc" providerId="ADAL" clId="{A5156F55-91C5-4B10-8FD0-45147C947BE5}" dt="2023-04-12T15:35:35.201" v="250"/>
        <pc:sldMkLst>
          <pc:docMk/>
          <pc:sldMk cId="1266882113" sldId="262"/>
        </pc:sldMkLst>
        <pc:spChg chg="mod">
          <ac:chgData name="Manuel Joaquin Fernandez Gonzalez" userId="90e28fec-564e-43b0-9c13-1b12e1cad7dc" providerId="ADAL" clId="{A5156F55-91C5-4B10-8FD0-45147C947BE5}" dt="2023-04-12T15:35:13.675" v="248" actId="26606"/>
          <ac:spMkLst>
            <pc:docMk/>
            <pc:sldMk cId="1266882113" sldId="262"/>
            <ac:spMk id="2" creationId="{7435F02C-ED2D-89F9-FC61-039F53E27EA4}"/>
          </ac:spMkLst>
        </pc:spChg>
        <pc:spChg chg="mod">
          <ac:chgData name="Manuel Joaquin Fernandez Gonzalez" userId="90e28fec-564e-43b0-9c13-1b12e1cad7dc" providerId="ADAL" clId="{A5156F55-91C5-4B10-8FD0-45147C947BE5}" dt="2023-04-12T15:35:13.675" v="248" actId="26606"/>
          <ac:spMkLst>
            <pc:docMk/>
            <pc:sldMk cId="1266882113" sldId="262"/>
            <ac:spMk id="3" creationId="{FCD30BE2-CB89-E915-4818-AEBC75E22D76}"/>
          </ac:spMkLst>
        </pc:spChg>
        <pc:spChg chg="add">
          <ac:chgData name="Manuel Joaquin Fernandez Gonzalez" userId="90e28fec-564e-43b0-9c13-1b12e1cad7dc" providerId="ADAL" clId="{A5156F55-91C5-4B10-8FD0-45147C947BE5}" dt="2023-04-12T15:35:13.675" v="248" actId="26606"/>
          <ac:spMkLst>
            <pc:docMk/>
            <pc:sldMk cId="1266882113" sldId="262"/>
            <ac:spMk id="10" creationId="{0E3596DD-156A-473E-9BB3-C6A29F7574E9}"/>
          </ac:spMkLst>
        </pc:spChg>
        <pc:spChg chg="add">
          <ac:chgData name="Manuel Joaquin Fernandez Gonzalez" userId="90e28fec-564e-43b0-9c13-1b12e1cad7dc" providerId="ADAL" clId="{A5156F55-91C5-4B10-8FD0-45147C947BE5}" dt="2023-04-12T15:35:13.675" v="248" actId="26606"/>
          <ac:spMkLst>
            <pc:docMk/>
            <pc:sldMk cId="1266882113" sldId="262"/>
            <ac:spMk id="12" creationId="{2C46C4D6-C474-4E92-B52E-944C1118F7B6}"/>
          </ac:spMkLst>
        </pc:spChg>
        <pc:picChg chg="add mod">
          <ac:chgData name="Manuel Joaquin Fernandez Gonzalez" userId="90e28fec-564e-43b0-9c13-1b12e1cad7dc" providerId="ADAL" clId="{A5156F55-91C5-4B10-8FD0-45147C947BE5}" dt="2023-04-12T15:35:35.201" v="250"/>
          <ac:picMkLst>
            <pc:docMk/>
            <pc:sldMk cId="1266882113" sldId="262"/>
            <ac:picMk id="5" creationId="{0BE944DE-BCCA-311A-6FEC-A2E37D08065F}"/>
          </ac:picMkLst>
        </pc:picChg>
      </pc:sldChg>
      <pc:sldChg chg="addSp modSp new mod setBg">
        <pc:chgData name="Manuel Joaquin Fernandez Gonzalez" userId="90e28fec-564e-43b0-9c13-1b12e1cad7dc" providerId="ADAL" clId="{A5156F55-91C5-4B10-8FD0-45147C947BE5}" dt="2023-04-12T15:39:17.173" v="256" actId="26606"/>
        <pc:sldMkLst>
          <pc:docMk/>
          <pc:sldMk cId="1758346022" sldId="263"/>
        </pc:sldMkLst>
        <pc:spChg chg="mod">
          <ac:chgData name="Manuel Joaquin Fernandez Gonzalez" userId="90e28fec-564e-43b0-9c13-1b12e1cad7dc" providerId="ADAL" clId="{A5156F55-91C5-4B10-8FD0-45147C947BE5}" dt="2023-04-12T15:39:17.173" v="256" actId="26606"/>
          <ac:spMkLst>
            <pc:docMk/>
            <pc:sldMk cId="1758346022" sldId="263"/>
            <ac:spMk id="2" creationId="{C142DD25-F42F-6DB8-5004-DC53EB71F02A}"/>
          </ac:spMkLst>
        </pc:spChg>
        <pc:spChg chg="mod">
          <ac:chgData name="Manuel Joaquin Fernandez Gonzalez" userId="90e28fec-564e-43b0-9c13-1b12e1cad7dc" providerId="ADAL" clId="{A5156F55-91C5-4B10-8FD0-45147C947BE5}" dt="2023-04-12T15:39:17.173" v="256" actId="26606"/>
          <ac:spMkLst>
            <pc:docMk/>
            <pc:sldMk cId="1758346022" sldId="263"/>
            <ac:spMk id="3" creationId="{6FD74BA7-BC88-DF89-D152-5B5C944074C0}"/>
          </ac:spMkLst>
        </pc:spChg>
        <pc:spChg chg="add">
          <ac:chgData name="Manuel Joaquin Fernandez Gonzalez" userId="90e28fec-564e-43b0-9c13-1b12e1cad7dc" providerId="ADAL" clId="{A5156F55-91C5-4B10-8FD0-45147C947BE5}" dt="2023-04-12T15:39:17.173" v="256" actId="26606"/>
          <ac:spMkLst>
            <pc:docMk/>
            <pc:sldMk cId="1758346022" sldId="263"/>
            <ac:spMk id="9" creationId="{D009D6D5-DAC2-4A8B-A17A-E206B9012D09}"/>
          </ac:spMkLst>
        </pc:spChg>
        <pc:picChg chg="add mod">
          <ac:chgData name="Manuel Joaquin Fernandez Gonzalez" userId="90e28fec-564e-43b0-9c13-1b12e1cad7dc" providerId="ADAL" clId="{A5156F55-91C5-4B10-8FD0-45147C947BE5}" dt="2023-04-12T15:39:17.173" v="256" actId="26606"/>
          <ac:picMkLst>
            <pc:docMk/>
            <pc:sldMk cId="1758346022" sldId="263"/>
            <ac:picMk id="4" creationId="{D2D2F711-9A40-D932-5515-0E138224057E}"/>
          </ac:picMkLst>
        </pc:picChg>
      </pc:sldChg>
      <pc:sldChg chg="add del setBg">
        <pc:chgData name="Manuel Joaquin Fernandez Gonzalez" userId="90e28fec-564e-43b0-9c13-1b12e1cad7dc" providerId="ADAL" clId="{A5156F55-91C5-4B10-8FD0-45147C947BE5}" dt="2023-04-12T09:48:31.230" v="7"/>
        <pc:sldMkLst>
          <pc:docMk/>
          <pc:sldMk cId="220376556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9DE0D-5286-4A54-A4CC-C97BE3707D2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68187-447A-4F58-B771-59C8EA118043}">
      <dgm:prSet/>
      <dgm:spPr/>
      <dgm:t>
        <a:bodyPr/>
        <a:lstStyle/>
        <a:p>
          <a:r>
            <a:rPr lang="en-GB" dirty="0" err="1">
              <a:solidFill>
                <a:schemeClr val="bg1"/>
              </a:solidFill>
            </a:rPr>
            <a:t>Baltā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cepure</a:t>
          </a:r>
          <a:r>
            <a:rPr lang="en-GB" dirty="0">
              <a:solidFill>
                <a:schemeClr val="bg1"/>
              </a:solidFill>
            </a:rPr>
            <a:t> = </a:t>
          </a:r>
          <a:r>
            <a:rPr lang="en-GB" dirty="0" err="1">
              <a:solidFill>
                <a:schemeClr val="bg1"/>
              </a:solidFill>
            </a:rPr>
            <a:t>fakti</a:t>
          </a:r>
          <a:r>
            <a:rPr lang="en-GB" dirty="0">
              <a:solidFill>
                <a:schemeClr val="bg1"/>
              </a:solidFill>
            </a:rPr>
            <a:t> (kas </a:t>
          </a:r>
          <a:r>
            <a:rPr lang="en-GB" dirty="0" err="1">
              <a:solidFill>
                <a:schemeClr val="bg1"/>
              </a:solidFill>
            </a:rPr>
            <a:t>ir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patiesība</a:t>
          </a:r>
          <a:r>
            <a:rPr lang="en-GB" dirty="0">
              <a:solidFill>
                <a:schemeClr val="bg1"/>
              </a:solidFill>
            </a:rPr>
            <a:t> un </a:t>
          </a:r>
          <a:r>
            <a:rPr lang="en-GB" dirty="0" err="1">
              <a:solidFill>
                <a:schemeClr val="bg1"/>
              </a:solidFill>
            </a:rPr>
            <a:t>fakti</a:t>
          </a:r>
          <a:r>
            <a:rPr lang="en-GB" dirty="0">
              <a:solidFill>
                <a:schemeClr val="bg1"/>
              </a:solidFill>
            </a:rPr>
            <a:t> par </a:t>
          </a:r>
          <a:r>
            <a:rPr lang="en-GB" dirty="0" err="1">
              <a:solidFill>
                <a:schemeClr val="bg1"/>
              </a:solidFill>
            </a:rPr>
            <a:t>mūsu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pašreizējo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digitālo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en-GB" dirty="0" err="1">
              <a:solidFill>
                <a:schemeClr val="bg1"/>
              </a:solidFill>
            </a:rPr>
            <a:t>pasauli</a:t>
          </a:r>
          <a:r>
            <a:rPr lang="en-GB" dirty="0">
              <a:solidFill>
                <a:schemeClr val="bg1"/>
              </a:solidFill>
            </a:rPr>
            <a:t>)</a:t>
          </a:r>
          <a:endParaRPr lang="en-US" dirty="0">
            <a:solidFill>
              <a:schemeClr val="bg1"/>
            </a:solidFill>
          </a:endParaRPr>
        </a:p>
      </dgm:t>
    </dgm:pt>
    <dgm:pt modelId="{0818AFD9-0440-47E9-B659-CDCAC9DAE68C}" type="parTrans" cxnId="{DF73C525-C899-4BBA-B109-0EA19AE424FC}">
      <dgm:prSet/>
      <dgm:spPr/>
      <dgm:t>
        <a:bodyPr/>
        <a:lstStyle/>
        <a:p>
          <a:endParaRPr lang="en-US"/>
        </a:p>
      </dgm:t>
    </dgm:pt>
    <dgm:pt modelId="{7DCBDACE-3D02-4194-9837-9412F6935BC8}" type="sibTrans" cxnId="{DF73C525-C899-4BBA-B109-0EA19AE424FC}">
      <dgm:prSet/>
      <dgm:spPr/>
      <dgm:t>
        <a:bodyPr/>
        <a:lstStyle/>
        <a:p>
          <a:endParaRPr lang="en-US"/>
        </a:p>
      </dgm:t>
    </dgm:pt>
    <dgm:pt modelId="{F08AA84C-EE80-49A9-A318-DCB035EB8400}">
      <dgm:prSet/>
      <dgm:spPr/>
      <dgm:t>
        <a:bodyPr/>
        <a:lstStyle/>
        <a:p>
          <a:r>
            <a:rPr lang="en-GB" dirty="0" err="1">
              <a:solidFill>
                <a:srgbClr val="FFFF00"/>
              </a:solidFill>
            </a:rPr>
            <a:t>Dzeltena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cepure</a:t>
          </a:r>
          <a:r>
            <a:rPr lang="en-GB" dirty="0">
              <a:solidFill>
                <a:srgbClr val="FFFF00"/>
              </a:solidFill>
            </a:rPr>
            <a:t> = optimisms (</a:t>
          </a:r>
          <a:r>
            <a:rPr lang="en-GB" dirty="0" err="1">
              <a:solidFill>
                <a:srgbClr val="FFFF00"/>
              </a:solidFill>
            </a:rPr>
            <a:t>pozitīvie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aspekti</a:t>
          </a:r>
          <a:r>
            <a:rPr lang="en-GB" dirty="0">
              <a:solidFill>
                <a:srgbClr val="FFFF00"/>
              </a:solidFill>
            </a:rPr>
            <a:t>, ko </a:t>
          </a:r>
          <a:r>
            <a:rPr lang="en-GB" dirty="0" err="1">
              <a:solidFill>
                <a:srgbClr val="FFFF00"/>
              </a:solidFill>
            </a:rPr>
            <a:t>tu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vēlies</a:t>
          </a:r>
          <a:r>
            <a:rPr lang="en-GB" dirty="0">
              <a:solidFill>
                <a:srgbClr val="FFFF00"/>
              </a:solidFill>
            </a:rPr>
            <a:t>, </a:t>
          </a:r>
          <a:r>
            <a:rPr lang="en-GB" dirty="0" err="1">
              <a:solidFill>
                <a:srgbClr val="FFFF00"/>
              </a:solidFill>
            </a:rPr>
            <a:t>lai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ir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digitālajā</a:t>
          </a:r>
          <a:r>
            <a:rPr lang="en-GB" dirty="0">
              <a:solidFill>
                <a:srgbClr val="FFFF00"/>
              </a:solidFill>
            </a:rPr>
            <a:t> </a:t>
          </a:r>
          <a:r>
            <a:rPr lang="en-GB" dirty="0" err="1">
              <a:solidFill>
                <a:srgbClr val="FFFF00"/>
              </a:solidFill>
            </a:rPr>
            <a:t>pasaulē</a:t>
          </a:r>
          <a:r>
            <a:rPr lang="en-GB" dirty="0">
              <a:solidFill>
                <a:srgbClr val="FFFF00"/>
              </a:solidFill>
            </a:rPr>
            <a:t>)</a:t>
          </a:r>
          <a:endParaRPr lang="en-US" dirty="0">
            <a:solidFill>
              <a:srgbClr val="FFFF00"/>
            </a:solidFill>
          </a:endParaRPr>
        </a:p>
      </dgm:t>
    </dgm:pt>
    <dgm:pt modelId="{7B6C606D-E38D-418F-97AA-AB777D4597BD}" type="parTrans" cxnId="{C705A863-7344-4993-8B4B-F91498697023}">
      <dgm:prSet/>
      <dgm:spPr/>
      <dgm:t>
        <a:bodyPr/>
        <a:lstStyle/>
        <a:p>
          <a:endParaRPr lang="en-US"/>
        </a:p>
      </dgm:t>
    </dgm:pt>
    <dgm:pt modelId="{AEBF3EFD-1080-46BC-BF72-C17A3A52A386}" type="sibTrans" cxnId="{C705A863-7344-4993-8B4B-F91498697023}">
      <dgm:prSet/>
      <dgm:spPr/>
      <dgm:t>
        <a:bodyPr/>
        <a:lstStyle/>
        <a:p>
          <a:endParaRPr lang="en-US"/>
        </a:p>
      </dgm:t>
    </dgm:pt>
    <dgm:pt modelId="{6EA70792-8F7A-4B09-933B-06D3A3515216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dirty="0" err="1"/>
            <a:t>Melnā</a:t>
          </a:r>
          <a:r>
            <a:rPr lang="en-GB" dirty="0"/>
            <a:t> </a:t>
          </a:r>
          <a:r>
            <a:rPr lang="en-GB" dirty="0" err="1"/>
            <a:t>cepure</a:t>
          </a:r>
          <a:r>
            <a:rPr lang="en-GB" dirty="0"/>
            <a:t> = </a:t>
          </a:r>
          <a:r>
            <a:rPr lang="en-GB" dirty="0" err="1"/>
            <a:t>morālās</a:t>
          </a:r>
          <a:r>
            <a:rPr lang="en-GB" dirty="0"/>
            <a:t> </a:t>
          </a:r>
          <a:r>
            <a:rPr lang="en-GB" dirty="0" err="1"/>
            <a:t>problēmas</a:t>
          </a:r>
          <a:r>
            <a:rPr lang="en-GB" dirty="0"/>
            <a:t>, kuru </a:t>
          </a:r>
          <a:r>
            <a:rPr lang="en-GB" dirty="0" err="1"/>
            <a:t>tu</a:t>
          </a:r>
          <a:r>
            <a:rPr lang="en-GB" dirty="0"/>
            <a:t> </a:t>
          </a:r>
          <a:r>
            <a:rPr lang="en-GB" dirty="0" err="1"/>
            <a:t>vēlētos</a:t>
          </a:r>
          <a:r>
            <a:rPr lang="en-GB" dirty="0"/>
            <a:t>, </a:t>
          </a:r>
          <a:r>
            <a:rPr lang="en-GB" dirty="0" err="1"/>
            <a:t>lai</a:t>
          </a:r>
          <a:r>
            <a:rPr lang="en-GB" dirty="0"/>
            <a:t> </a:t>
          </a:r>
          <a:r>
            <a:rPr lang="en-GB" dirty="0" err="1"/>
            <a:t>tavā</a:t>
          </a:r>
          <a:r>
            <a:rPr lang="en-GB" dirty="0"/>
            <a:t> </a:t>
          </a:r>
          <a:r>
            <a:rPr lang="en-GB" dirty="0" err="1"/>
            <a:t>ideālajā</a:t>
          </a:r>
          <a:r>
            <a:rPr lang="en-GB" dirty="0"/>
            <a:t> </a:t>
          </a:r>
          <a:r>
            <a:rPr lang="en-GB" dirty="0" err="1"/>
            <a:t>digitālajā</a:t>
          </a:r>
          <a:r>
            <a:rPr lang="en-GB" dirty="0"/>
            <a:t> </a:t>
          </a:r>
          <a:r>
            <a:rPr lang="en-GB" dirty="0" err="1"/>
            <a:t>pasaulē</a:t>
          </a:r>
          <a:r>
            <a:rPr lang="en-GB" dirty="0"/>
            <a:t> </a:t>
          </a:r>
          <a:r>
            <a:rPr lang="en-GB" dirty="0" err="1"/>
            <a:t>nebūtu</a:t>
          </a:r>
          <a:endParaRPr lang="en-US" dirty="0"/>
        </a:p>
      </dgm:t>
    </dgm:pt>
    <dgm:pt modelId="{A9D0B6AE-FEDD-4366-9E48-2B38FD6A0BA6}" type="parTrans" cxnId="{ACC8C659-5A5B-441F-9C73-405855DDCF8D}">
      <dgm:prSet/>
      <dgm:spPr/>
      <dgm:t>
        <a:bodyPr/>
        <a:lstStyle/>
        <a:p>
          <a:endParaRPr lang="en-US"/>
        </a:p>
      </dgm:t>
    </dgm:pt>
    <dgm:pt modelId="{F39BAA88-4A33-4B13-9ED6-7F116299B9D2}" type="sibTrans" cxnId="{ACC8C659-5A5B-441F-9C73-405855DDCF8D}">
      <dgm:prSet/>
      <dgm:spPr/>
      <dgm:t>
        <a:bodyPr/>
        <a:lstStyle/>
        <a:p>
          <a:endParaRPr lang="en-US"/>
        </a:p>
      </dgm:t>
    </dgm:pt>
    <dgm:pt modelId="{A5BF1026-0206-4B91-B557-D8BB8948BEB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dirty="0" err="1">
              <a:solidFill>
                <a:srgbClr val="FF0000"/>
              </a:solidFill>
            </a:rPr>
            <a:t>Sarkanā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cepure</a:t>
          </a:r>
          <a:r>
            <a:rPr lang="en-GB" dirty="0">
              <a:solidFill>
                <a:srgbClr val="FF0000"/>
              </a:solidFill>
            </a:rPr>
            <a:t> = </a:t>
          </a:r>
          <a:r>
            <a:rPr lang="en-GB" dirty="0" err="1">
              <a:solidFill>
                <a:srgbClr val="FF0000"/>
              </a:solidFill>
            </a:rPr>
            <a:t>emocijas</a:t>
          </a:r>
          <a:r>
            <a:rPr lang="en-GB" dirty="0">
              <a:solidFill>
                <a:srgbClr val="FF0000"/>
              </a:solidFill>
            </a:rPr>
            <a:t>, ko </a:t>
          </a:r>
          <a:r>
            <a:rPr lang="en-GB" dirty="0" err="1">
              <a:solidFill>
                <a:srgbClr val="FF0000"/>
              </a:solidFill>
            </a:rPr>
            <a:t>tu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izjūti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saistībā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ar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pozitīvajiem</a:t>
          </a:r>
          <a:r>
            <a:rPr lang="en-GB" dirty="0">
              <a:solidFill>
                <a:srgbClr val="FF0000"/>
              </a:solidFill>
            </a:rPr>
            <a:t> un </a:t>
          </a:r>
          <a:r>
            <a:rPr lang="en-GB" dirty="0" err="1">
              <a:solidFill>
                <a:srgbClr val="FF0000"/>
              </a:solidFill>
            </a:rPr>
            <a:t>problemātiskajiem</a:t>
          </a:r>
          <a:r>
            <a:rPr lang="en-GB" dirty="0">
              <a:solidFill>
                <a:srgbClr val="FF0000"/>
              </a:solidFill>
            </a:rPr>
            <a:t> </a:t>
          </a:r>
          <a:r>
            <a:rPr lang="en-GB" dirty="0" err="1">
              <a:solidFill>
                <a:srgbClr val="FF0000"/>
              </a:solidFill>
            </a:rPr>
            <a:t>aspektiem</a:t>
          </a:r>
          <a:endParaRPr lang="en-US" dirty="0">
            <a:solidFill>
              <a:srgbClr val="FF0000"/>
            </a:solidFill>
          </a:endParaRPr>
        </a:p>
      </dgm:t>
    </dgm:pt>
    <dgm:pt modelId="{22A5AC7E-694F-477B-B167-F099C8FBF410}" type="parTrans" cxnId="{41E5CE1E-41E5-4009-A672-A4F65CBB18CD}">
      <dgm:prSet/>
      <dgm:spPr/>
      <dgm:t>
        <a:bodyPr/>
        <a:lstStyle/>
        <a:p>
          <a:endParaRPr lang="en-US"/>
        </a:p>
      </dgm:t>
    </dgm:pt>
    <dgm:pt modelId="{A37E3E7B-AD6B-43C9-9EC2-993100F2B7E0}" type="sibTrans" cxnId="{41E5CE1E-41E5-4009-A672-A4F65CBB18CD}">
      <dgm:prSet/>
      <dgm:spPr/>
      <dgm:t>
        <a:bodyPr/>
        <a:lstStyle/>
        <a:p>
          <a:endParaRPr lang="en-US"/>
        </a:p>
      </dgm:t>
    </dgm:pt>
    <dgm:pt modelId="{C749E127-52DA-4D59-ACB6-DA118CACB52A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lv-LV" dirty="0">
              <a:solidFill>
                <a:srgbClr val="00B050"/>
              </a:solidFill>
            </a:rPr>
            <a:t>Zaļā cepure = radošums (alternatīvas un risinājumi, kas nepieciešami, lai pārvarētu problēmas un padarītu iespējamas pozitīvās lietas)</a:t>
          </a:r>
          <a:endParaRPr lang="en-US" dirty="0">
            <a:solidFill>
              <a:srgbClr val="00B050"/>
            </a:solidFill>
          </a:endParaRPr>
        </a:p>
      </dgm:t>
    </dgm:pt>
    <dgm:pt modelId="{D4A10870-715F-4ED9-9280-61F0B2306FFB}" type="parTrans" cxnId="{C1398F68-3939-42FC-B5CE-74836D877516}">
      <dgm:prSet/>
      <dgm:spPr/>
      <dgm:t>
        <a:bodyPr/>
        <a:lstStyle/>
        <a:p>
          <a:endParaRPr lang="en-US"/>
        </a:p>
      </dgm:t>
    </dgm:pt>
    <dgm:pt modelId="{A80488D4-F17F-43A7-A9FF-63C80BB91D16}" type="sibTrans" cxnId="{C1398F68-3939-42FC-B5CE-74836D877516}">
      <dgm:prSet/>
      <dgm:spPr/>
      <dgm:t>
        <a:bodyPr/>
        <a:lstStyle/>
        <a:p>
          <a:endParaRPr lang="en-US"/>
        </a:p>
      </dgm:t>
    </dgm:pt>
    <dgm:pt modelId="{59915FAF-4379-4826-9E4C-3C1C36A68D2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Zilā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cepure</a:t>
          </a:r>
          <a:r>
            <a:rPr lang="en-GB" dirty="0">
              <a:solidFill>
                <a:srgbClr val="0070C0"/>
              </a:solidFill>
            </a:rPr>
            <a:t> = </a:t>
          </a:r>
          <a:r>
            <a:rPr lang="en-GB" dirty="0" err="1">
              <a:solidFill>
                <a:srgbClr val="0070C0"/>
              </a:solidFill>
            </a:rPr>
            <a:t>personības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iezīmes</a:t>
          </a:r>
          <a:r>
            <a:rPr lang="en-GB" dirty="0">
              <a:solidFill>
                <a:srgbClr val="0070C0"/>
              </a:solidFill>
            </a:rPr>
            <a:t> (</a:t>
          </a:r>
          <a:r>
            <a:rPr lang="en-GB" dirty="0" err="1">
              <a:solidFill>
                <a:srgbClr val="0070C0"/>
              </a:solidFill>
            </a:rPr>
            <a:t>kādam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personības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īpašībām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jābūt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ideālās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digitālās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pasaules</a:t>
          </a:r>
          <a:r>
            <a:rPr lang="en-GB" dirty="0">
              <a:solidFill>
                <a:srgbClr val="0070C0"/>
              </a:solidFill>
            </a:rPr>
            <a:t> </a:t>
          </a:r>
          <a:r>
            <a:rPr lang="en-GB" dirty="0" err="1">
              <a:solidFill>
                <a:srgbClr val="0070C0"/>
              </a:solidFill>
            </a:rPr>
            <a:t>cilvēkam</a:t>
          </a:r>
          <a:r>
            <a:rPr lang="en-GB" dirty="0">
              <a:solidFill>
                <a:srgbClr val="0070C0"/>
              </a:solidFill>
            </a:rPr>
            <a:t>? </a:t>
          </a:r>
          <a:r>
            <a:rPr lang="en-GB" dirty="0" err="1">
              <a:solidFill>
                <a:srgbClr val="0070C0"/>
              </a:solidFill>
            </a:rPr>
            <a:t>Kāpēc</a:t>
          </a:r>
          <a:r>
            <a:rPr lang="en-GB">
              <a:solidFill>
                <a:srgbClr val="0070C0"/>
              </a:solidFill>
            </a:rPr>
            <a:t>?</a:t>
          </a:r>
          <a:endParaRPr lang="en-US" dirty="0">
            <a:solidFill>
              <a:srgbClr val="0070C0"/>
            </a:solidFill>
          </a:endParaRPr>
        </a:p>
      </dgm:t>
    </dgm:pt>
    <dgm:pt modelId="{88D2A290-B1CA-4EF2-A1EC-3658AEA993D8}" type="parTrans" cxnId="{39A80F7A-2050-47F5-8BD0-D6015C52A5E2}">
      <dgm:prSet/>
      <dgm:spPr/>
      <dgm:t>
        <a:bodyPr/>
        <a:lstStyle/>
        <a:p>
          <a:endParaRPr lang="en-US"/>
        </a:p>
      </dgm:t>
    </dgm:pt>
    <dgm:pt modelId="{C0470868-2201-40C3-972E-0535F926BD59}" type="sibTrans" cxnId="{39A80F7A-2050-47F5-8BD0-D6015C52A5E2}">
      <dgm:prSet/>
      <dgm:spPr/>
      <dgm:t>
        <a:bodyPr/>
        <a:lstStyle/>
        <a:p>
          <a:endParaRPr lang="en-US"/>
        </a:p>
      </dgm:t>
    </dgm:pt>
    <dgm:pt modelId="{99A28D0C-F32A-498A-BCE5-00435984F2BE}" type="pres">
      <dgm:prSet presAssocID="{AA99DE0D-5286-4A54-A4CC-C97BE3707D2C}" presName="diagram" presStyleCnt="0">
        <dgm:presLayoutVars>
          <dgm:dir/>
          <dgm:resizeHandles val="exact"/>
        </dgm:presLayoutVars>
      </dgm:prSet>
      <dgm:spPr/>
    </dgm:pt>
    <dgm:pt modelId="{59B403ED-0A15-432E-95DB-6A3FBEA60D17}" type="pres">
      <dgm:prSet presAssocID="{49068187-447A-4F58-B771-59C8EA118043}" presName="node" presStyleLbl="node1" presStyleIdx="0" presStyleCnt="6">
        <dgm:presLayoutVars>
          <dgm:bulletEnabled val="1"/>
        </dgm:presLayoutVars>
      </dgm:prSet>
      <dgm:spPr/>
    </dgm:pt>
    <dgm:pt modelId="{B1976DE1-9EEE-4351-845A-EAD160FCA8D9}" type="pres">
      <dgm:prSet presAssocID="{7DCBDACE-3D02-4194-9837-9412F6935BC8}" presName="sibTrans" presStyleCnt="0"/>
      <dgm:spPr/>
    </dgm:pt>
    <dgm:pt modelId="{DC8918A5-5F9D-484B-9638-373AFF5E364F}" type="pres">
      <dgm:prSet presAssocID="{F08AA84C-EE80-49A9-A318-DCB035EB8400}" presName="node" presStyleLbl="node1" presStyleIdx="1" presStyleCnt="6">
        <dgm:presLayoutVars>
          <dgm:bulletEnabled val="1"/>
        </dgm:presLayoutVars>
      </dgm:prSet>
      <dgm:spPr/>
    </dgm:pt>
    <dgm:pt modelId="{DCC540A4-80CF-42BF-A10F-6A7AA917B7E1}" type="pres">
      <dgm:prSet presAssocID="{AEBF3EFD-1080-46BC-BF72-C17A3A52A386}" presName="sibTrans" presStyleCnt="0"/>
      <dgm:spPr/>
    </dgm:pt>
    <dgm:pt modelId="{308136D5-C0AC-4F9D-82AB-F153C328CF45}" type="pres">
      <dgm:prSet presAssocID="{6EA70792-8F7A-4B09-933B-06D3A3515216}" presName="node" presStyleLbl="node1" presStyleIdx="2" presStyleCnt="6">
        <dgm:presLayoutVars>
          <dgm:bulletEnabled val="1"/>
        </dgm:presLayoutVars>
      </dgm:prSet>
      <dgm:spPr/>
    </dgm:pt>
    <dgm:pt modelId="{5572E078-1CCB-4EA8-A008-53576E9DF020}" type="pres">
      <dgm:prSet presAssocID="{F39BAA88-4A33-4B13-9ED6-7F116299B9D2}" presName="sibTrans" presStyleCnt="0"/>
      <dgm:spPr/>
    </dgm:pt>
    <dgm:pt modelId="{1072CCE7-6976-4E33-8025-E2EF4750033E}" type="pres">
      <dgm:prSet presAssocID="{A5BF1026-0206-4B91-B557-D8BB8948BEB3}" presName="node" presStyleLbl="node1" presStyleIdx="3" presStyleCnt="6">
        <dgm:presLayoutVars>
          <dgm:bulletEnabled val="1"/>
        </dgm:presLayoutVars>
      </dgm:prSet>
      <dgm:spPr/>
    </dgm:pt>
    <dgm:pt modelId="{69A0F1CC-C42C-44B5-B949-7E4F16765C13}" type="pres">
      <dgm:prSet presAssocID="{A37E3E7B-AD6B-43C9-9EC2-993100F2B7E0}" presName="sibTrans" presStyleCnt="0"/>
      <dgm:spPr/>
    </dgm:pt>
    <dgm:pt modelId="{FC71DD92-47C7-4772-8B19-1F5C63345191}" type="pres">
      <dgm:prSet presAssocID="{C749E127-52DA-4D59-ACB6-DA118CACB52A}" presName="node" presStyleLbl="node1" presStyleIdx="4" presStyleCnt="6">
        <dgm:presLayoutVars>
          <dgm:bulletEnabled val="1"/>
        </dgm:presLayoutVars>
      </dgm:prSet>
      <dgm:spPr/>
    </dgm:pt>
    <dgm:pt modelId="{9547BE6D-6BAC-4AC9-900B-5E3EB1CC7855}" type="pres">
      <dgm:prSet presAssocID="{A80488D4-F17F-43A7-A9FF-63C80BB91D16}" presName="sibTrans" presStyleCnt="0"/>
      <dgm:spPr/>
    </dgm:pt>
    <dgm:pt modelId="{E1AFF093-244B-47C8-86C8-8CA76CBA81F7}" type="pres">
      <dgm:prSet presAssocID="{59915FAF-4379-4826-9E4C-3C1C36A68D28}" presName="node" presStyleLbl="node1" presStyleIdx="5" presStyleCnt="6">
        <dgm:presLayoutVars>
          <dgm:bulletEnabled val="1"/>
        </dgm:presLayoutVars>
      </dgm:prSet>
      <dgm:spPr/>
    </dgm:pt>
  </dgm:ptLst>
  <dgm:cxnLst>
    <dgm:cxn modelId="{41E5CE1E-41E5-4009-A672-A4F65CBB18CD}" srcId="{AA99DE0D-5286-4A54-A4CC-C97BE3707D2C}" destId="{A5BF1026-0206-4B91-B557-D8BB8948BEB3}" srcOrd="3" destOrd="0" parTransId="{22A5AC7E-694F-477B-B167-F099C8FBF410}" sibTransId="{A37E3E7B-AD6B-43C9-9EC2-993100F2B7E0}"/>
    <dgm:cxn modelId="{DF73C525-C899-4BBA-B109-0EA19AE424FC}" srcId="{AA99DE0D-5286-4A54-A4CC-C97BE3707D2C}" destId="{49068187-447A-4F58-B771-59C8EA118043}" srcOrd="0" destOrd="0" parTransId="{0818AFD9-0440-47E9-B659-CDCAC9DAE68C}" sibTransId="{7DCBDACE-3D02-4194-9837-9412F6935BC8}"/>
    <dgm:cxn modelId="{FECD512A-8107-441A-924C-0614092C06AB}" type="presOf" srcId="{49068187-447A-4F58-B771-59C8EA118043}" destId="{59B403ED-0A15-432E-95DB-6A3FBEA60D17}" srcOrd="0" destOrd="0" presId="urn:microsoft.com/office/officeart/2005/8/layout/default"/>
    <dgm:cxn modelId="{1F90ED3C-AFB2-42EC-83B9-1C571D567907}" type="presOf" srcId="{6EA70792-8F7A-4B09-933B-06D3A3515216}" destId="{308136D5-C0AC-4F9D-82AB-F153C328CF45}" srcOrd="0" destOrd="0" presId="urn:microsoft.com/office/officeart/2005/8/layout/default"/>
    <dgm:cxn modelId="{405B6A62-7B60-483D-ACB7-D9B090D85C63}" type="presOf" srcId="{F08AA84C-EE80-49A9-A318-DCB035EB8400}" destId="{DC8918A5-5F9D-484B-9638-373AFF5E364F}" srcOrd="0" destOrd="0" presId="urn:microsoft.com/office/officeart/2005/8/layout/default"/>
    <dgm:cxn modelId="{C705A863-7344-4993-8B4B-F91498697023}" srcId="{AA99DE0D-5286-4A54-A4CC-C97BE3707D2C}" destId="{F08AA84C-EE80-49A9-A318-DCB035EB8400}" srcOrd="1" destOrd="0" parTransId="{7B6C606D-E38D-418F-97AA-AB777D4597BD}" sibTransId="{AEBF3EFD-1080-46BC-BF72-C17A3A52A386}"/>
    <dgm:cxn modelId="{C1398F68-3939-42FC-B5CE-74836D877516}" srcId="{AA99DE0D-5286-4A54-A4CC-C97BE3707D2C}" destId="{C749E127-52DA-4D59-ACB6-DA118CACB52A}" srcOrd="4" destOrd="0" parTransId="{D4A10870-715F-4ED9-9280-61F0B2306FFB}" sibTransId="{A80488D4-F17F-43A7-A9FF-63C80BB91D16}"/>
    <dgm:cxn modelId="{865EB34B-E66D-4B67-BB62-10199E951080}" type="presOf" srcId="{C749E127-52DA-4D59-ACB6-DA118CACB52A}" destId="{FC71DD92-47C7-4772-8B19-1F5C63345191}" srcOrd="0" destOrd="0" presId="urn:microsoft.com/office/officeart/2005/8/layout/default"/>
    <dgm:cxn modelId="{ACC8C659-5A5B-441F-9C73-405855DDCF8D}" srcId="{AA99DE0D-5286-4A54-A4CC-C97BE3707D2C}" destId="{6EA70792-8F7A-4B09-933B-06D3A3515216}" srcOrd="2" destOrd="0" parTransId="{A9D0B6AE-FEDD-4366-9E48-2B38FD6A0BA6}" sibTransId="{F39BAA88-4A33-4B13-9ED6-7F116299B9D2}"/>
    <dgm:cxn modelId="{39A80F7A-2050-47F5-8BD0-D6015C52A5E2}" srcId="{AA99DE0D-5286-4A54-A4CC-C97BE3707D2C}" destId="{59915FAF-4379-4826-9E4C-3C1C36A68D28}" srcOrd="5" destOrd="0" parTransId="{88D2A290-B1CA-4EF2-A1EC-3658AEA993D8}" sibTransId="{C0470868-2201-40C3-972E-0535F926BD59}"/>
    <dgm:cxn modelId="{B464197C-14BB-4F20-83F1-A17F6FF7DD50}" type="presOf" srcId="{AA99DE0D-5286-4A54-A4CC-C97BE3707D2C}" destId="{99A28D0C-F32A-498A-BCE5-00435984F2BE}" srcOrd="0" destOrd="0" presId="urn:microsoft.com/office/officeart/2005/8/layout/default"/>
    <dgm:cxn modelId="{807080B6-5121-4A1A-8BF4-58D4AC884A60}" type="presOf" srcId="{A5BF1026-0206-4B91-B557-D8BB8948BEB3}" destId="{1072CCE7-6976-4E33-8025-E2EF4750033E}" srcOrd="0" destOrd="0" presId="urn:microsoft.com/office/officeart/2005/8/layout/default"/>
    <dgm:cxn modelId="{301E39D2-2BA5-42F1-A520-47F0320EF33F}" type="presOf" srcId="{59915FAF-4379-4826-9E4C-3C1C36A68D28}" destId="{E1AFF093-244B-47C8-86C8-8CA76CBA81F7}" srcOrd="0" destOrd="0" presId="urn:microsoft.com/office/officeart/2005/8/layout/default"/>
    <dgm:cxn modelId="{C1070711-EDAC-49CA-9279-63BCC94E7766}" type="presParOf" srcId="{99A28D0C-F32A-498A-BCE5-00435984F2BE}" destId="{59B403ED-0A15-432E-95DB-6A3FBEA60D17}" srcOrd="0" destOrd="0" presId="urn:microsoft.com/office/officeart/2005/8/layout/default"/>
    <dgm:cxn modelId="{E1915FBE-2AC1-4DC7-AE8E-195264FC514C}" type="presParOf" srcId="{99A28D0C-F32A-498A-BCE5-00435984F2BE}" destId="{B1976DE1-9EEE-4351-845A-EAD160FCA8D9}" srcOrd="1" destOrd="0" presId="urn:microsoft.com/office/officeart/2005/8/layout/default"/>
    <dgm:cxn modelId="{ADBDCCA6-58DC-4621-88A6-D262820BB4A9}" type="presParOf" srcId="{99A28D0C-F32A-498A-BCE5-00435984F2BE}" destId="{DC8918A5-5F9D-484B-9638-373AFF5E364F}" srcOrd="2" destOrd="0" presId="urn:microsoft.com/office/officeart/2005/8/layout/default"/>
    <dgm:cxn modelId="{B9F86799-4198-4510-81A5-588A1E1031AB}" type="presParOf" srcId="{99A28D0C-F32A-498A-BCE5-00435984F2BE}" destId="{DCC540A4-80CF-42BF-A10F-6A7AA917B7E1}" srcOrd="3" destOrd="0" presId="urn:microsoft.com/office/officeart/2005/8/layout/default"/>
    <dgm:cxn modelId="{D838BB4E-FDDA-4832-9538-216CA73922CA}" type="presParOf" srcId="{99A28D0C-F32A-498A-BCE5-00435984F2BE}" destId="{308136D5-C0AC-4F9D-82AB-F153C328CF45}" srcOrd="4" destOrd="0" presId="urn:microsoft.com/office/officeart/2005/8/layout/default"/>
    <dgm:cxn modelId="{09A295E7-EA6A-4840-B659-E856379A8CA3}" type="presParOf" srcId="{99A28D0C-F32A-498A-BCE5-00435984F2BE}" destId="{5572E078-1CCB-4EA8-A008-53576E9DF020}" srcOrd="5" destOrd="0" presId="urn:microsoft.com/office/officeart/2005/8/layout/default"/>
    <dgm:cxn modelId="{60D27B9D-8630-4EF4-9C99-9ED38939DD13}" type="presParOf" srcId="{99A28D0C-F32A-498A-BCE5-00435984F2BE}" destId="{1072CCE7-6976-4E33-8025-E2EF4750033E}" srcOrd="6" destOrd="0" presId="urn:microsoft.com/office/officeart/2005/8/layout/default"/>
    <dgm:cxn modelId="{18D64DBE-E764-461D-8AE3-1AC37AB99543}" type="presParOf" srcId="{99A28D0C-F32A-498A-BCE5-00435984F2BE}" destId="{69A0F1CC-C42C-44B5-B949-7E4F16765C13}" srcOrd="7" destOrd="0" presId="urn:microsoft.com/office/officeart/2005/8/layout/default"/>
    <dgm:cxn modelId="{B035C850-4E06-411E-B474-7CE1AA4A3C07}" type="presParOf" srcId="{99A28D0C-F32A-498A-BCE5-00435984F2BE}" destId="{FC71DD92-47C7-4772-8B19-1F5C63345191}" srcOrd="8" destOrd="0" presId="urn:microsoft.com/office/officeart/2005/8/layout/default"/>
    <dgm:cxn modelId="{F31C8812-C8C5-4032-97AA-E97833BB4FBC}" type="presParOf" srcId="{99A28D0C-F32A-498A-BCE5-00435984F2BE}" destId="{9547BE6D-6BAC-4AC9-900B-5E3EB1CC7855}" srcOrd="9" destOrd="0" presId="urn:microsoft.com/office/officeart/2005/8/layout/default"/>
    <dgm:cxn modelId="{2C88140B-816F-450A-94EA-7ED31DA2EE1A}" type="presParOf" srcId="{99A28D0C-F32A-498A-BCE5-00435984F2BE}" destId="{E1AFF093-244B-47C8-86C8-8CA76CBA81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403ED-0A15-432E-95DB-6A3FBEA60D17}">
      <dsp:nvSpPr>
        <dsp:cNvPr id="0" name=""/>
        <dsp:cNvSpPr/>
      </dsp:nvSpPr>
      <dsp:spPr>
        <a:xfrm>
          <a:off x="0" y="433590"/>
          <a:ext cx="2680120" cy="1608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Baltā</a:t>
          </a:r>
          <a:r>
            <a:rPr lang="en-GB" sz="1700" kern="1200" dirty="0">
              <a:solidFill>
                <a:schemeClr val="bg1"/>
              </a:solidFill>
            </a:rPr>
            <a:t> </a:t>
          </a:r>
          <a:r>
            <a:rPr lang="en-GB" sz="1700" kern="1200" dirty="0" err="1">
              <a:solidFill>
                <a:schemeClr val="bg1"/>
              </a:solidFill>
            </a:rPr>
            <a:t>cepure</a:t>
          </a:r>
          <a:r>
            <a:rPr lang="en-GB" sz="1700" kern="1200" dirty="0">
              <a:solidFill>
                <a:schemeClr val="bg1"/>
              </a:solidFill>
            </a:rPr>
            <a:t> = </a:t>
          </a:r>
          <a:r>
            <a:rPr lang="en-GB" sz="1700" kern="1200" dirty="0" err="1">
              <a:solidFill>
                <a:schemeClr val="bg1"/>
              </a:solidFill>
            </a:rPr>
            <a:t>fakti</a:t>
          </a:r>
          <a:r>
            <a:rPr lang="en-GB" sz="1700" kern="1200" dirty="0">
              <a:solidFill>
                <a:schemeClr val="bg1"/>
              </a:solidFill>
            </a:rPr>
            <a:t> (kas </a:t>
          </a:r>
          <a:r>
            <a:rPr lang="en-GB" sz="1700" kern="1200" dirty="0" err="1">
              <a:solidFill>
                <a:schemeClr val="bg1"/>
              </a:solidFill>
            </a:rPr>
            <a:t>ir</a:t>
          </a:r>
          <a:r>
            <a:rPr lang="en-GB" sz="1700" kern="1200" dirty="0">
              <a:solidFill>
                <a:schemeClr val="bg1"/>
              </a:solidFill>
            </a:rPr>
            <a:t> </a:t>
          </a:r>
          <a:r>
            <a:rPr lang="en-GB" sz="1700" kern="1200" dirty="0" err="1">
              <a:solidFill>
                <a:schemeClr val="bg1"/>
              </a:solidFill>
            </a:rPr>
            <a:t>patiesība</a:t>
          </a:r>
          <a:r>
            <a:rPr lang="en-GB" sz="1700" kern="1200" dirty="0">
              <a:solidFill>
                <a:schemeClr val="bg1"/>
              </a:solidFill>
            </a:rPr>
            <a:t> un </a:t>
          </a:r>
          <a:r>
            <a:rPr lang="en-GB" sz="1700" kern="1200" dirty="0" err="1">
              <a:solidFill>
                <a:schemeClr val="bg1"/>
              </a:solidFill>
            </a:rPr>
            <a:t>fakti</a:t>
          </a:r>
          <a:r>
            <a:rPr lang="en-GB" sz="1700" kern="1200" dirty="0">
              <a:solidFill>
                <a:schemeClr val="bg1"/>
              </a:solidFill>
            </a:rPr>
            <a:t> par </a:t>
          </a:r>
          <a:r>
            <a:rPr lang="en-GB" sz="1700" kern="1200" dirty="0" err="1">
              <a:solidFill>
                <a:schemeClr val="bg1"/>
              </a:solidFill>
            </a:rPr>
            <a:t>mūsu</a:t>
          </a:r>
          <a:r>
            <a:rPr lang="en-GB" sz="1700" kern="1200" dirty="0">
              <a:solidFill>
                <a:schemeClr val="bg1"/>
              </a:solidFill>
            </a:rPr>
            <a:t> </a:t>
          </a:r>
          <a:r>
            <a:rPr lang="en-GB" sz="1700" kern="1200" dirty="0" err="1">
              <a:solidFill>
                <a:schemeClr val="bg1"/>
              </a:solidFill>
            </a:rPr>
            <a:t>pašreizējo</a:t>
          </a:r>
          <a:r>
            <a:rPr lang="en-GB" sz="1700" kern="1200" dirty="0">
              <a:solidFill>
                <a:schemeClr val="bg1"/>
              </a:solidFill>
            </a:rPr>
            <a:t> </a:t>
          </a:r>
          <a:r>
            <a:rPr lang="en-GB" sz="1700" kern="1200" dirty="0" err="1">
              <a:solidFill>
                <a:schemeClr val="bg1"/>
              </a:solidFill>
            </a:rPr>
            <a:t>digitālo</a:t>
          </a:r>
          <a:r>
            <a:rPr lang="en-GB" sz="1700" kern="1200" dirty="0">
              <a:solidFill>
                <a:schemeClr val="bg1"/>
              </a:solidFill>
            </a:rPr>
            <a:t> </a:t>
          </a:r>
          <a:r>
            <a:rPr lang="en-GB" sz="1700" kern="1200" dirty="0" err="1">
              <a:solidFill>
                <a:schemeClr val="bg1"/>
              </a:solidFill>
            </a:rPr>
            <a:t>pasauli</a:t>
          </a:r>
          <a:r>
            <a:rPr lang="en-GB" sz="1700" kern="1200" dirty="0">
              <a:solidFill>
                <a:schemeClr val="bg1"/>
              </a:solidFill>
            </a:rPr>
            <a:t>)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0" y="433590"/>
        <a:ext cx="2680120" cy="1608072"/>
      </dsp:txXfrm>
    </dsp:sp>
    <dsp:sp modelId="{DC8918A5-5F9D-484B-9638-373AFF5E364F}">
      <dsp:nvSpPr>
        <dsp:cNvPr id="0" name=""/>
        <dsp:cNvSpPr/>
      </dsp:nvSpPr>
      <dsp:spPr>
        <a:xfrm>
          <a:off x="2948133" y="433590"/>
          <a:ext cx="2680120" cy="1608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rgbClr val="FFFF00"/>
              </a:solidFill>
            </a:rPr>
            <a:t>Dzeltena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cepure</a:t>
          </a:r>
          <a:r>
            <a:rPr lang="en-GB" sz="1700" kern="1200" dirty="0">
              <a:solidFill>
                <a:srgbClr val="FFFF00"/>
              </a:solidFill>
            </a:rPr>
            <a:t> = optimisms (</a:t>
          </a:r>
          <a:r>
            <a:rPr lang="en-GB" sz="1700" kern="1200" dirty="0" err="1">
              <a:solidFill>
                <a:srgbClr val="FFFF00"/>
              </a:solidFill>
            </a:rPr>
            <a:t>pozitīvie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aspekti</a:t>
          </a:r>
          <a:r>
            <a:rPr lang="en-GB" sz="1700" kern="1200" dirty="0">
              <a:solidFill>
                <a:srgbClr val="FFFF00"/>
              </a:solidFill>
            </a:rPr>
            <a:t>, ko </a:t>
          </a:r>
          <a:r>
            <a:rPr lang="en-GB" sz="1700" kern="1200" dirty="0" err="1">
              <a:solidFill>
                <a:srgbClr val="FFFF00"/>
              </a:solidFill>
            </a:rPr>
            <a:t>tu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vēlies</a:t>
          </a:r>
          <a:r>
            <a:rPr lang="en-GB" sz="1700" kern="1200" dirty="0">
              <a:solidFill>
                <a:srgbClr val="FFFF00"/>
              </a:solidFill>
            </a:rPr>
            <a:t>, </a:t>
          </a:r>
          <a:r>
            <a:rPr lang="en-GB" sz="1700" kern="1200" dirty="0" err="1">
              <a:solidFill>
                <a:srgbClr val="FFFF00"/>
              </a:solidFill>
            </a:rPr>
            <a:t>lai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ir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digitālajā</a:t>
          </a:r>
          <a:r>
            <a:rPr lang="en-GB" sz="1700" kern="1200" dirty="0">
              <a:solidFill>
                <a:srgbClr val="FFFF00"/>
              </a:solidFill>
            </a:rPr>
            <a:t> </a:t>
          </a:r>
          <a:r>
            <a:rPr lang="en-GB" sz="1700" kern="1200" dirty="0" err="1">
              <a:solidFill>
                <a:srgbClr val="FFFF00"/>
              </a:solidFill>
            </a:rPr>
            <a:t>pasaulē</a:t>
          </a:r>
          <a:r>
            <a:rPr lang="en-GB" sz="1700" kern="1200" dirty="0">
              <a:solidFill>
                <a:srgbClr val="FFFF00"/>
              </a:solidFill>
            </a:rPr>
            <a:t>)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2948133" y="433590"/>
        <a:ext cx="2680120" cy="1608072"/>
      </dsp:txXfrm>
    </dsp:sp>
    <dsp:sp modelId="{308136D5-C0AC-4F9D-82AB-F153C328CF45}">
      <dsp:nvSpPr>
        <dsp:cNvPr id="0" name=""/>
        <dsp:cNvSpPr/>
      </dsp:nvSpPr>
      <dsp:spPr>
        <a:xfrm>
          <a:off x="5896266" y="433590"/>
          <a:ext cx="2680120" cy="160807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Melnā</a:t>
          </a:r>
          <a:r>
            <a:rPr lang="en-GB" sz="1700" kern="1200" dirty="0"/>
            <a:t> </a:t>
          </a:r>
          <a:r>
            <a:rPr lang="en-GB" sz="1700" kern="1200" dirty="0" err="1"/>
            <a:t>cepure</a:t>
          </a:r>
          <a:r>
            <a:rPr lang="en-GB" sz="1700" kern="1200" dirty="0"/>
            <a:t> = </a:t>
          </a:r>
          <a:r>
            <a:rPr lang="en-GB" sz="1700" kern="1200" dirty="0" err="1"/>
            <a:t>morālās</a:t>
          </a:r>
          <a:r>
            <a:rPr lang="en-GB" sz="1700" kern="1200" dirty="0"/>
            <a:t> </a:t>
          </a:r>
          <a:r>
            <a:rPr lang="en-GB" sz="1700" kern="1200" dirty="0" err="1"/>
            <a:t>problēmas</a:t>
          </a:r>
          <a:r>
            <a:rPr lang="en-GB" sz="1700" kern="1200" dirty="0"/>
            <a:t>, kuru </a:t>
          </a:r>
          <a:r>
            <a:rPr lang="en-GB" sz="1700" kern="1200" dirty="0" err="1"/>
            <a:t>tu</a:t>
          </a:r>
          <a:r>
            <a:rPr lang="en-GB" sz="1700" kern="1200" dirty="0"/>
            <a:t> </a:t>
          </a:r>
          <a:r>
            <a:rPr lang="en-GB" sz="1700" kern="1200" dirty="0" err="1"/>
            <a:t>vēlētos</a:t>
          </a:r>
          <a:r>
            <a:rPr lang="en-GB" sz="1700" kern="1200" dirty="0"/>
            <a:t>, </a:t>
          </a:r>
          <a:r>
            <a:rPr lang="en-GB" sz="1700" kern="1200" dirty="0" err="1"/>
            <a:t>lai</a:t>
          </a:r>
          <a:r>
            <a:rPr lang="en-GB" sz="1700" kern="1200" dirty="0"/>
            <a:t> </a:t>
          </a:r>
          <a:r>
            <a:rPr lang="en-GB" sz="1700" kern="1200" dirty="0" err="1"/>
            <a:t>tavā</a:t>
          </a:r>
          <a:r>
            <a:rPr lang="en-GB" sz="1700" kern="1200" dirty="0"/>
            <a:t> </a:t>
          </a:r>
          <a:r>
            <a:rPr lang="en-GB" sz="1700" kern="1200" dirty="0" err="1"/>
            <a:t>ideālajā</a:t>
          </a:r>
          <a:r>
            <a:rPr lang="en-GB" sz="1700" kern="1200" dirty="0"/>
            <a:t> </a:t>
          </a:r>
          <a:r>
            <a:rPr lang="en-GB" sz="1700" kern="1200" dirty="0" err="1"/>
            <a:t>digitālajā</a:t>
          </a:r>
          <a:r>
            <a:rPr lang="en-GB" sz="1700" kern="1200" dirty="0"/>
            <a:t> </a:t>
          </a:r>
          <a:r>
            <a:rPr lang="en-GB" sz="1700" kern="1200" dirty="0" err="1"/>
            <a:t>pasaulē</a:t>
          </a:r>
          <a:r>
            <a:rPr lang="en-GB" sz="1700" kern="1200" dirty="0"/>
            <a:t> </a:t>
          </a:r>
          <a:r>
            <a:rPr lang="en-GB" sz="1700" kern="1200" dirty="0" err="1"/>
            <a:t>nebūtu</a:t>
          </a:r>
          <a:endParaRPr lang="en-US" sz="1700" kern="1200" dirty="0"/>
        </a:p>
      </dsp:txBody>
      <dsp:txXfrm>
        <a:off x="5896266" y="433590"/>
        <a:ext cx="2680120" cy="1608072"/>
      </dsp:txXfrm>
    </dsp:sp>
    <dsp:sp modelId="{1072CCE7-6976-4E33-8025-E2EF4750033E}">
      <dsp:nvSpPr>
        <dsp:cNvPr id="0" name=""/>
        <dsp:cNvSpPr/>
      </dsp:nvSpPr>
      <dsp:spPr>
        <a:xfrm>
          <a:off x="0" y="2309675"/>
          <a:ext cx="2680120" cy="160807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rgbClr val="FF0000"/>
              </a:solidFill>
            </a:rPr>
            <a:t>Sarkanā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cepure</a:t>
          </a:r>
          <a:r>
            <a:rPr lang="en-GB" sz="1700" kern="1200" dirty="0">
              <a:solidFill>
                <a:srgbClr val="FF0000"/>
              </a:solidFill>
            </a:rPr>
            <a:t> = </a:t>
          </a:r>
          <a:r>
            <a:rPr lang="en-GB" sz="1700" kern="1200" dirty="0" err="1">
              <a:solidFill>
                <a:srgbClr val="FF0000"/>
              </a:solidFill>
            </a:rPr>
            <a:t>emocijas</a:t>
          </a:r>
          <a:r>
            <a:rPr lang="en-GB" sz="1700" kern="1200" dirty="0">
              <a:solidFill>
                <a:srgbClr val="FF0000"/>
              </a:solidFill>
            </a:rPr>
            <a:t>, ko </a:t>
          </a:r>
          <a:r>
            <a:rPr lang="en-GB" sz="1700" kern="1200" dirty="0" err="1">
              <a:solidFill>
                <a:srgbClr val="FF0000"/>
              </a:solidFill>
            </a:rPr>
            <a:t>tu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izjūti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saistībā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ar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pozitīvajiem</a:t>
          </a:r>
          <a:r>
            <a:rPr lang="en-GB" sz="1700" kern="1200" dirty="0">
              <a:solidFill>
                <a:srgbClr val="FF0000"/>
              </a:solidFill>
            </a:rPr>
            <a:t> un </a:t>
          </a:r>
          <a:r>
            <a:rPr lang="en-GB" sz="1700" kern="1200" dirty="0" err="1">
              <a:solidFill>
                <a:srgbClr val="FF0000"/>
              </a:solidFill>
            </a:rPr>
            <a:t>problemātiskajiem</a:t>
          </a:r>
          <a:r>
            <a:rPr lang="en-GB" sz="1700" kern="1200" dirty="0">
              <a:solidFill>
                <a:srgbClr val="FF0000"/>
              </a:solidFill>
            </a:rPr>
            <a:t> </a:t>
          </a:r>
          <a:r>
            <a:rPr lang="en-GB" sz="1700" kern="1200" dirty="0" err="1">
              <a:solidFill>
                <a:srgbClr val="FF0000"/>
              </a:solidFill>
            </a:rPr>
            <a:t>aspektiem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0" y="2309675"/>
        <a:ext cx="2680120" cy="1608072"/>
      </dsp:txXfrm>
    </dsp:sp>
    <dsp:sp modelId="{FC71DD92-47C7-4772-8B19-1F5C63345191}">
      <dsp:nvSpPr>
        <dsp:cNvPr id="0" name=""/>
        <dsp:cNvSpPr/>
      </dsp:nvSpPr>
      <dsp:spPr>
        <a:xfrm>
          <a:off x="2948133" y="2309675"/>
          <a:ext cx="2680120" cy="160807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solidFill>
                <a:srgbClr val="00B050"/>
              </a:solidFill>
            </a:rPr>
            <a:t>Zaļā cepure = radošums (alternatīvas un risinājumi, kas nepieciešami, lai pārvarētu problēmas un padarītu iespējamas pozitīvās lietas)</a:t>
          </a:r>
          <a:endParaRPr lang="en-US" sz="1700" kern="1200" dirty="0">
            <a:solidFill>
              <a:srgbClr val="00B050"/>
            </a:solidFill>
          </a:endParaRPr>
        </a:p>
      </dsp:txBody>
      <dsp:txXfrm>
        <a:off x="2948133" y="2309675"/>
        <a:ext cx="2680120" cy="1608072"/>
      </dsp:txXfrm>
    </dsp:sp>
    <dsp:sp modelId="{E1AFF093-244B-47C8-86C8-8CA76CBA81F7}">
      <dsp:nvSpPr>
        <dsp:cNvPr id="0" name=""/>
        <dsp:cNvSpPr/>
      </dsp:nvSpPr>
      <dsp:spPr>
        <a:xfrm>
          <a:off x="5896266" y="2309675"/>
          <a:ext cx="2680120" cy="160807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rgbClr val="0070C0"/>
              </a:solidFill>
            </a:rPr>
            <a:t>Zilā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cepure</a:t>
          </a:r>
          <a:r>
            <a:rPr lang="en-GB" sz="1700" kern="1200" dirty="0">
              <a:solidFill>
                <a:srgbClr val="0070C0"/>
              </a:solidFill>
            </a:rPr>
            <a:t> = </a:t>
          </a:r>
          <a:r>
            <a:rPr lang="en-GB" sz="1700" kern="1200" dirty="0" err="1">
              <a:solidFill>
                <a:srgbClr val="0070C0"/>
              </a:solidFill>
            </a:rPr>
            <a:t>personības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iezīmes</a:t>
          </a:r>
          <a:r>
            <a:rPr lang="en-GB" sz="1700" kern="1200" dirty="0">
              <a:solidFill>
                <a:srgbClr val="0070C0"/>
              </a:solidFill>
            </a:rPr>
            <a:t> (</a:t>
          </a:r>
          <a:r>
            <a:rPr lang="en-GB" sz="1700" kern="1200" dirty="0" err="1">
              <a:solidFill>
                <a:srgbClr val="0070C0"/>
              </a:solidFill>
            </a:rPr>
            <a:t>kādam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personības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īpašībām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jābūt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ideālās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digitālās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pasaules</a:t>
          </a:r>
          <a:r>
            <a:rPr lang="en-GB" sz="1700" kern="1200" dirty="0">
              <a:solidFill>
                <a:srgbClr val="0070C0"/>
              </a:solidFill>
            </a:rPr>
            <a:t> </a:t>
          </a:r>
          <a:r>
            <a:rPr lang="en-GB" sz="1700" kern="1200" dirty="0" err="1">
              <a:solidFill>
                <a:srgbClr val="0070C0"/>
              </a:solidFill>
            </a:rPr>
            <a:t>cilvēkam</a:t>
          </a:r>
          <a:r>
            <a:rPr lang="en-GB" sz="1700" kern="1200" dirty="0">
              <a:solidFill>
                <a:srgbClr val="0070C0"/>
              </a:solidFill>
            </a:rPr>
            <a:t>? </a:t>
          </a:r>
          <a:r>
            <a:rPr lang="en-GB" sz="1700" kern="1200" dirty="0" err="1">
              <a:solidFill>
                <a:srgbClr val="0070C0"/>
              </a:solidFill>
            </a:rPr>
            <a:t>Kāpēc</a:t>
          </a:r>
          <a:r>
            <a:rPr lang="en-GB" sz="1700" kern="1200">
              <a:solidFill>
                <a:srgbClr val="0070C0"/>
              </a:solidFill>
            </a:rPr>
            <a:t>?</a:t>
          </a:r>
          <a:endParaRPr lang="en-US" sz="1700" kern="1200" dirty="0">
            <a:solidFill>
              <a:srgbClr val="0070C0"/>
            </a:solidFill>
          </a:endParaRPr>
        </a:p>
      </dsp:txBody>
      <dsp:txXfrm>
        <a:off x="5896266" y="2309675"/>
        <a:ext cx="2680120" cy="160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y1lT1xNH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12. klase</a:t>
            </a:r>
            <a:br>
              <a:rPr lang="lv-LV" sz="4800" dirty="0"/>
            </a:br>
            <a:r>
              <a:rPr lang="lv-LV" sz="4800" dirty="0"/>
              <a:t>4. modulis: Uzplaukums digitālā vidē</a:t>
            </a:r>
            <a:br>
              <a:rPr lang="lv-LV" sz="4800" dirty="0"/>
            </a:br>
            <a:r>
              <a:rPr lang="lv-LV" sz="4800" dirty="0"/>
              <a:t>Tēma: Jēga, attiecības un globalizācija internetā</a:t>
            </a:r>
            <a:br>
              <a:rPr lang="lv-LV" sz="4800" dirty="0"/>
            </a:br>
            <a:r>
              <a:rPr lang="lv-LV" sz="4800" b="1" dirty="0"/>
              <a:t>3. nodarbība: Globālā digitālā pasaule manās rokās</a:t>
            </a:r>
            <a:endParaRPr lang="lv-LV" sz="4800" b="1" dirty="0">
              <a:ea typeface="Calibri Light"/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ircle&#10;&#10;Description automatically generated">
            <a:extLst>
              <a:ext uri="{FF2B5EF4-FFF2-40B4-BE49-F238E27FC236}">
                <a16:creationId xmlns:a16="http://schemas.microsoft.com/office/drawing/2014/main" id="{DE3EE815-2080-8834-D833-1DAF9D308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3" t="985" r="24454" b="-1"/>
          <a:stretch/>
        </p:blipFill>
        <p:spPr>
          <a:xfrm>
            <a:off x="6407347" y="3836904"/>
            <a:ext cx="3493917" cy="2764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373AD-F5E1-E46C-6B25-FB609964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lv-LV" sz="3200" dirty="0"/>
              <a:t>Ievads: Virtuālie burbuļi</a:t>
            </a:r>
            <a:endParaRPr lang="en-GB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C439-4CBB-41A7-ABC8-0684CED4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22" y="3447278"/>
            <a:ext cx="3438906" cy="2250591"/>
          </a:xfrm>
        </p:spPr>
        <p:txBody>
          <a:bodyPr anchor="t">
            <a:noAutofit/>
          </a:bodyPr>
          <a:lstStyle/>
          <a:p>
            <a:r>
              <a:rPr lang="lv-LV" sz="2400" dirty="0"/>
              <a:t>Vai šajā video uzzināji kaut ko jauno? </a:t>
            </a:r>
          </a:p>
          <a:p>
            <a:r>
              <a:rPr lang="lv-LV" sz="2400" dirty="0"/>
              <a:t>Vai ieteikumi Tev šķita noderīgi? Vai tie ir viegli īstenojami? Vai kāds no tiem Tev īpaši uzrunāja? Kāpēc? 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49B93-2303-9093-FD65-B012E351AC31}"/>
              </a:ext>
            </a:extLst>
          </p:cNvPr>
          <p:cNvSpPr txBox="1"/>
          <p:nvPr/>
        </p:nvSpPr>
        <p:spPr>
          <a:xfrm>
            <a:off x="290322" y="2571024"/>
            <a:ext cx="3822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https://www.youtube.com/watch?v=rYy1lT1xNHA</a:t>
            </a:r>
            <a:r>
              <a:rPr lang="lv-LV" sz="1400" dirty="0"/>
              <a:t> 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04712-73BB-3591-44AE-2938E5CD0389}"/>
              </a:ext>
            </a:extLst>
          </p:cNvPr>
          <p:cNvSpPr txBox="1"/>
          <p:nvPr/>
        </p:nvSpPr>
        <p:spPr>
          <a:xfrm>
            <a:off x="5173314" y="440658"/>
            <a:ext cx="6119768" cy="3139321"/>
          </a:xfrm>
          <a:custGeom>
            <a:avLst/>
            <a:gdLst>
              <a:gd name="connsiteX0" fmla="*/ 0 w 6119768"/>
              <a:gd name="connsiteY0" fmla="*/ 0 h 3139321"/>
              <a:gd name="connsiteX1" fmla="*/ 556343 w 6119768"/>
              <a:gd name="connsiteY1" fmla="*/ 0 h 3139321"/>
              <a:gd name="connsiteX2" fmla="*/ 1235080 w 6119768"/>
              <a:gd name="connsiteY2" fmla="*/ 0 h 3139321"/>
              <a:gd name="connsiteX3" fmla="*/ 1730225 w 6119768"/>
              <a:gd name="connsiteY3" fmla="*/ 0 h 3139321"/>
              <a:gd name="connsiteX4" fmla="*/ 2408963 w 6119768"/>
              <a:gd name="connsiteY4" fmla="*/ 0 h 3139321"/>
              <a:gd name="connsiteX5" fmla="*/ 2781713 w 6119768"/>
              <a:gd name="connsiteY5" fmla="*/ 0 h 3139321"/>
              <a:gd name="connsiteX6" fmla="*/ 3215660 w 6119768"/>
              <a:gd name="connsiteY6" fmla="*/ 0 h 3139321"/>
              <a:gd name="connsiteX7" fmla="*/ 3710805 w 6119768"/>
              <a:gd name="connsiteY7" fmla="*/ 0 h 3139321"/>
              <a:gd name="connsiteX8" fmla="*/ 4083554 w 6119768"/>
              <a:gd name="connsiteY8" fmla="*/ 0 h 3139321"/>
              <a:gd name="connsiteX9" fmla="*/ 4456304 w 6119768"/>
              <a:gd name="connsiteY9" fmla="*/ 0 h 3139321"/>
              <a:gd name="connsiteX10" fmla="*/ 5073844 w 6119768"/>
              <a:gd name="connsiteY10" fmla="*/ 0 h 3139321"/>
              <a:gd name="connsiteX11" fmla="*/ 5446594 w 6119768"/>
              <a:gd name="connsiteY11" fmla="*/ 0 h 3139321"/>
              <a:gd name="connsiteX12" fmla="*/ 6119768 w 6119768"/>
              <a:gd name="connsiteY12" fmla="*/ 0 h 3139321"/>
              <a:gd name="connsiteX13" fmla="*/ 6119768 w 6119768"/>
              <a:gd name="connsiteY13" fmla="*/ 491827 h 3139321"/>
              <a:gd name="connsiteX14" fmla="*/ 6119768 w 6119768"/>
              <a:gd name="connsiteY14" fmla="*/ 1015047 h 3139321"/>
              <a:gd name="connsiteX15" fmla="*/ 6119768 w 6119768"/>
              <a:gd name="connsiteY15" fmla="*/ 1475481 h 3139321"/>
              <a:gd name="connsiteX16" fmla="*/ 6119768 w 6119768"/>
              <a:gd name="connsiteY16" fmla="*/ 2030094 h 3139321"/>
              <a:gd name="connsiteX17" fmla="*/ 6119768 w 6119768"/>
              <a:gd name="connsiteY17" fmla="*/ 2490528 h 3139321"/>
              <a:gd name="connsiteX18" fmla="*/ 6119768 w 6119768"/>
              <a:gd name="connsiteY18" fmla="*/ 3139321 h 3139321"/>
              <a:gd name="connsiteX19" fmla="*/ 5502228 w 6119768"/>
              <a:gd name="connsiteY19" fmla="*/ 3139321 h 3139321"/>
              <a:gd name="connsiteX20" fmla="*/ 5007083 w 6119768"/>
              <a:gd name="connsiteY20" fmla="*/ 3139321 h 3139321"/>
              <a:gd name="connsiteX21" fmla="*/ 4389543 w 6119768"/>
              <a:gd name="connsiteY21" fmla="*/ 3139321 h 3139321"/>
              <a:gd name="connsiteX22" fmla="*/ 3833200 w 6119768"/>
              <a:gd name="connsiteY22" fmla="*/ 3139321 h 3139321"/>
              <a:gd name="connsiteX23" fmla="*/ 3399253 w 6119768"/>
              <a:gd name="connsiteY23" fmla="*/ 3139321 h 3139321"/>
              <a:gd name="connsiteX24" fmla="*/ 3026503 w 6119768"/>
              <a:gd name="connsiteY24" fmla="*/ 3139321 h 3139321"/>
              <a:gd name="connsiteX25" fmla="*/ 2592556 w 6119768"/>
              <a:gd name="connsiteY25" fmla="*/ 3139321 h 3139321"/>
              <a:gd name="connsiteX26" fmla="*/ 2158609 w 6119768"/>
              <a:gd name="connsiteY26" fmla="*/ 3139321 h 3139321"/>
              <a:gd name="connsiteX27" fmla="*/ 1479871 w 6119768"/>
              <a:gd name="connsiteY27" fmla="*/ 3139321 h 3139321"/>
              <a:gd name="connsiteX28" fmla="*/ 923529 w 6119768"/>
              <a:gd name="connsiteY28" fmla="*/ 3139321 h 3139321"/>
              <a:gd name="connsiteX29" fmla="*/ 489581 w 6119768"/>
              <a:gd name="connsiteY29" fmla="*/ 3139321 h 3139321"/>
              <a:gd name="connsiteX30" fmla="*/ 0 w 6119768"/>
              <a:gd name="connsiteY30" fmla="*/ 3139321 h 3139321"/>
              <a:gd name="connsiteX31" fmla="*/ 0 w 6119768"/>
              <a:gd name="connsiteY31" fmla="*/ 2710280 h 3139321"/>
              <a:gd name="connsiteX32" fmla="*/ 0 w 6119768"/>
              <a:gd name="connsiteY32" fmla="*/ 2187060 h 3139321"/>
              <a:gd name="connsiteX33" fmla="*/ 0 w 6119768"/>
              <a:gd name="connsiteY33" fmla="*/ 1601054 h 3139321"/>
              <a:gd name="connsiteX34" fmla="*/ 0 w 6119768"/>
              <a:gd name="connsiteY34" fmla="*/ 1046440 h 3139321"/>
              <a:gd name="connsiteX35" fmla="*/ 0 w 6119768"/>
              <a:gd name="connsiteY35" fmla="*/ 460434 h 3139321"/>
              <a:gd name="connsiteX36" fmla="*/ 0 w 6119768"/>
              <a:gd name="connsiteY36" fmla="*/ 0 h 313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19768" h="3139321" extrusionOk="0">
                <a:moveTo>
                  <a:pt x="0" y="0"/>
                </a:moveTo>
                <a:cubicBezTo>
                  <a:pt x="191812" y="-53015"/>
                  <a:pt x="321889" y="25776"/>
                  <a:pt x="556343" y="0"/>
                </a:cubicBezTo>
                <a:cubicBezTo>
                  <a:pt x="790797" y="-25776"/>
                  <a:pt x="968903" y="59929"/>
                  <a:pt x="1235080" y="0"/>
                </a:cubicBezTo>
                <a:cubicBezTo>
                  <a:pt x="1501257" y="-59929"/>
                  <a:pt x="1508408" y="33711"/>
                  <a:pt x="1730225" y="0"/>
                </a:cubicBezTo>
                <a:cubicBezTo>
                  <a:pt x="1952042" y="-33711"/>
                  <a:pt x="2108073" y="68523"/>
                  <a:pt x="2408963" y="0"/>
                </a:cubicBezTo>
                <a:cubicBezTo>
                  <a:pt x="2709853" y="-68523"/>
                  <a:pt x="2687520" y="39100"/>
                  <a:pt x="2781713" y="0"/>
                </a:cubicBezTo>
                <a:cubicBezTo>
                  <a:pt x="2875906" y="-39100"/>
                  <a:pt x="3039448" y="37974"/>
                  <a:pt x="3215660" y="0"/>
                </a:cubicBezTo>
                <a:cubicBezTo>
                  <a:pt x="3391872" y="-37974"/>
                  <a:pt x="3502706" y="51131"/>
                  <a:pt x="3710805" y="0"/>
                </a:cubicBezTo>
                <a:cubicBezTo>
                  <a:pt x="3918904" y="-51131"/>
                  <a:pt x="3909223" y="7762"/>
                  <a:pt x="4083554" y="0"/>
                </a:cubicBezTo>
                <a:cubicBezTo>
                  <a:pt x="4257885" y="-7762"/>
                  <a:pt x="4279852" y="234"/>
                  <a:pt x="4456304" y="0"/>
                </a:cubicBezTo>
                <a:cubicBezTo>
                  <a:pt x="4632756" y="-234"/>
                  <a:pt x="4807858" y="50488"/>
                  <a:pt x="5073844" y="0"/>
                </a:cubicBezTo>
                <a:cubicBezTo>
                  <a:pt x="5339830" y="-50488"/>
                  <a:pt x="5260219" y="19905"/>
                  <a:pt x="5446594" y="0"/>
                </a:cubicBezTo>
                <a:cubicBezTo>
                  <a:pt x="5632969" y="-19905"/>
                  <a:pt x="5980597" y="77948"/>
                  <a:pt x="6119768" y="0"/>
                </a:cubicBezTo>
                <a:cubicBezTo>
                  <a:pt x="6120954" y="161692"/>
                  <a:pt x="6116115" y="247163"/>
                  <a:pt x="6119768" y="491827"/>
                </a:cubicBezTo>
                <a:cubicBezTo>
                  <a:pt x="6123421" y="736491"/>
                  <a:pt x="6063111" y="793018"/>
                  <a:pt x="6119768" y="1015047"/>
                </a:cubicBezTo>
                <a:cubicBezTo>
                  <a:pt x="6176425" y="1237076"/>
                  <a:pt x="6066728" y="1291950"/>
                  <a:pt x="6119768" y="1475481"/>
                </a:cubicBezTo>
                <a:cubicBezTo>
                  <a:pt x="6172808" y="1659012"/>
                  <a:pt x="6076555" y="1768137"/>
                  <a:pt x="6119768" y="2030094"/>
                </a:cubicBezTo>
                <a:cubicBezTo>
                  <a:pt x="6162981" y="2292051"/>
                  <a:pt x="6072718" y="2338518"/>
                  <a:pt x="6119768" y="2490528"/>
                </a:cubicBezTo>
                <a:cubicBezTo>
                  <a:pt x="6166818" y="2642538"/>
                  <a:pt x="6081240" y="2863193"/>
                  <a:pt x="6119768" y="3139321"/>
                </a:cubicBezTo>
                <a:cubicBezTo>
                  <a:pt x="5993006" y="3190359"/>
                  <a:pt x="5750295" y="3070499"/>
                  <a:pt x="5502228" y="3139321"/>
                </a:cubicBezTo>
                <a:cubicBezTo>
                  <a:pt x="5254161" y="3208143"/>
                  <a:pt x="5154432" y="3131450"/>
                  <a:pt x="5007083" y="3139321"/>
                </a:cubicBezTo>
                <a:cubicBezTo>
                  <a:pt x="4859734" y="3147192"/>
                  <a:pt x="4627857" y="3110699"/>
                  <a:pt x="4389543" y="3139321"/>
                </a:cubicBezTo>
                <a:cubicBezTo>
                  <a:pt x="4151229" y="3167943"/>
                  <a:pt x="4046059" y="3090978"/>
                  <a:pt x="3833200" y="3139321"/>
                </a:cubicBezTo>
                <a:cubicBezTo>
                  <a:pt x="3620341" y="3187664"/>
                  <a:pt x="3606305" y="3128007"/>
                  <a:pt x="3399253" y="3139321"/>
                </a:cubicBezTo>
                <a:cubicBezTo>
                  <a:pt x="3192201" y="3150635"/>
                  <a:pt x="3121687" y="3120276"/>
                  <a:pt x="3026503" y="3139321"/>
                </a:cubicBezTo>
                <a:cubicBezTo>
                  <a:pt x="2931319" y="3158366"/>
                  <a:pt x="2718093" y="3092536"/>
                  <a:pt x="2592556" y="3139321"/>
                </a:cubicBezTo>
                <a:cubicBezTo>
                  <a:pt x="2467019" y="3186106"/>
                  <a:pt x="2345173" y="3105816"/>
                  <a:pt x="2158609" y="3139321"/>
                </a:cubicBezTo>
                <a:cubicBezTo>
                  <a:pt x="1972045" y="3172826"/>
                  <a:pt x="1803691" y="3093580"/>
                  <a:pt x="1479871" y="3139321"/>
                </a:cubicBezTo>
                <a:cubicBezTo>
                  <a:pt x="1156051" y="3185062"/>
                  <a:pt x="1164770" y="3104245"/>
                  <a:pt x="923529" y="3139321"/>
                </a:cubicBezTo>
                <a:cubicBezTo>
                  <a:pt x="682288" y="3174397"/>
                  <a:pt x="705744" y="3098395"/>
                  <a:pt x="489581" y="3139321"/>
                </a:cubicBezTo>
                <a:cubicBezTo>
                  <a:pt x="273418" y="3180247"/>
                  <a:pt x="197655" y="3101794"/>
                  <a:pt x="0" y="3139321"/>
                </a:cubicBezTo>
                <a:cubicBezTo>
                  <a:pt x="-6261" y="3017182"/>
                  <a:pt x="1062" y="2916250"/>
                  <a:pt x="0" y="2710280"/>
                </a:cubicBezTo>
                <a:cubicBezTo>
                  <a:pt x="-1062" y="2504310"/>
                  <a:pt x="37889" y="2349742"/>
                  <a:pt x="0" y="2187060"/>
                </a:cubicBezTo>
                <a:cubicBezTo>
                  <a:pt x="-37889" y="2024378"/>
                  <a:pt x="15752" y="1802483"/>
                  <a:pt x="0" y="1601054"/>
                </a:cubicBezTo>
                <a:cubicBezTo>
                  <a:pt x="-15752" y="1399625"/>
                  <a:pt x="1186" y="1190747"/>
                  <a:pt x="0" y="1046440"/>
                </a:cubicBezTo>
                <a:cubicBezTo>
                  <a:pt x="-1186" y="902133"/>
                  <a:pt x="6664" y="642294"/>
                  <a:pt x="0" y="460434"/>
                </a:cubicBezTo>
                <a:cubicBezTo>
                  <a:pt x="-6664" y="278574"/>
                  <a:pt x="53182" y="16627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87741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lv-LV" b="1" dirty="0"/>
              <a:t>Ieteikumi: 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Interesējies par plašu tēmu loku!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Izmanto inkognito versiju, dzēs meklēšanas vēsturi un sīkfailus!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Izslēdz automātisko nākamā video atskaņošanu!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Izej no sociālo mediju konta, kad pārlūko internetu!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Esi atvērts bet pievērš uzmanību informācijas precizitātei!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Izvērtē informācijas avotu! 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Ņem vērā, ka Google pielāgo saturu iepriekšējo meklējumu vēsturei!</a:t>
            </a:r>
          </a:p>
          <a:p>
            <a:r>
              <a:rPr lang="lv-LV" dirty="0"/>
              <a:t>Esi modrs!</a:t>
            </a:r>
          </a:p>
        </p:txBody>
      </p:sp>
    </p:spTree>
    <p:extLst>
      <p:ext uri="{BB962C8B-B14F-4D97-AF65-F5344CB8AC3E}">
        <p14:creationId xmlns:p14="http://schemas.microsoft.com/office/powerpoint/2010/main" val="411962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2DD25-F42F-6DB8-5004-DC53EB71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en-GB" dirty="0" err="1"/>
              <a:t>aktivitāte</a:t>
            </a:r>
            <a:r>
              <a:rPr lang="en-GB" dirty="0"/>
              <a:t>. Es un mana </a:t>
            </a:r>
            <a:r>
              <a:rPr lang="en-GB" dirty="0" err="1"/>
              <a:t>valsts</a:t>
            </a:r>
            <a:r>
              <a:rPr lang="en-GB" dirty="0"/>
              <a:t> </a:t>
            </a:r>
            <a:r>
              <a:rPr lang="en-GB" dirty="0" err="1"/>
              <a:t>internetā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4BA7-BC88-DF89-D152-5B5C9440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2085082"/>
            <a:ext cx="5554211" cy="653184"/>
          </a:xfrm>
        </p:spPr>
        <p:txBody>
          <a:bodyPr>
            <a:normAutofit/>
          </a:bodyPr>
          <a:lstStyle/>
          <a:p>
            <a:r>
              <a:rPr lang="lv-LV" sz="2000" dirty="0"/>
              <a:t>Izlasi </a:t>
            </a:r>
            <a:r>
              <a:rPr lang="lv-LV" sz="2000" dirty="0" err="1"/>
              <a:t>ReBaltica</a:t>
            </a:r>
            <a:r>
              <a:rPr lang="lv-LV" sz="2000" dirty="0"/>
              <a:t> viltus ziņu pārbaudes rakstu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2F711-9A40-D932-5515-0E1382240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r="156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9BCA5-1895-BFA6-7B96-AD5DACE85B0A}"/>
              </a:ext>
            </a:extLst>
          </p:cNvPr>
          <p:cNvSpPr txBox="1"/>
          <p:nvPr/>
        </p:nvSpPr>
        <p:spPr>
          <a:xfrm>
            <a:off x="403975" y="2926677"/>
            <a:ext cx="61197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dirty="0"/>
              <a:t>Kāpēc, jūsuprāt, politiķi un ziņu portāli dalījās ar šo ziņu?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Kādus plašākus secinājumus par Latviju var izdarīt, ja pieņem, ka Latvijā tiešām ir pasaulē dārgākie komunālie maksājumi? Kā to var interpretēt pozitīvā un kā – negatīvā gaismā?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Kādu ietekmi uz Latvijas sabiedrības noskaņojumu var radīt šādas informācijas izplatīšana? Kā politiķi to var izmantot savā labā?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/>
              <a:t>Vai, jūsuprāt, politiķim ir lielāka atbildība izplatīt pārbaudītu informāciju nekā jebkuram citam pilsonim? Kādus soļus jūs paši veicat ikdienā, lai dalītos pārbaudītu saturu, ar ko dalāties internetā?</a:t>
            </a:r>
          </a:p>
        </p:txBody>
      </p:sp>
    </p:spTree>
    <p:extLst>
      <p:ext uri="{BB962C8B-B14F-4D97-AF65-F5344CB8AC3E}">
        <p14:creationId xmlns:p14="http://schemas.microsoft.com/office/powerpoint/2010/main" val="17583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3A4AF-7A67-9BB5-CD57-54B203E5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GB" err="1"/>
              <a:t>Uzdevums</a:t>
            </a:r>
            <a:r>
              <a:rPr lang="en-GB"/>
              <a:t>. </a:t>
            </a:r>
            <a:r>
              <a:rPr lang="en-GB" err="1"/>
              <a:t>Apskati</a:t>
            </a:r>
            <a:r>
              <a:rPr lang="en-GB"/>
              <a:t> </a:t>
            </a:r>
            <a:r>
              <a:rPr lang="en-GB" err="1"/>
              <a:t>savu</a:t>
            </a:r>
            <a:r>
              <a:rPr lang="en-GB"/>
              <a:t> </a:t>
            </a:r>
            <a:r>
              <a:rPr lang="en-GB" err="1"/>
              <a:t>sociālo</a:t>
            </a:r>
            <a:r>
              <a:rPr lang="en-GB"/>
              <a:t> </a:t>
            </a:r>
            <a:r>
              <a:rPr lang="en-GB" err="1"/>
              <a:t>tīklu</a:t>
            </a:r>
            <a:r>
              <a:rPr lang="en-GB"/>
              <a:t> </a:t>
            </a:r>
            <a:r>
              <a:rPr lang="en-GB" err="1"/>
              <a:t>profilu</a:t>
            </a:r>
            <a:r>
              <a:rPr lang="lv-LV"/>
              <a:t>!</a:t>
            </a:r>
            <a:r>
              <a:rPr lang="en-GB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54AC0-B7A0-93E8-1E78-116DD51A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7818">
            <a:off x="756561" y="2102530"/>
            <a:ext cx="3596555" cy="3449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0302-A16E-8536-9580-43E85C913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r>
              <a:rPr lang="en-GB" dirty="0"/>
              <a:t>1. Vai </a:t>
            </a:r>
            <a:r>
              <a:rPr lang="en-GB" dirty="0" err="1"/>
              <a:t>tev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vairāk</a:t>
            </a:r>
            <a:r>
              <a:rPr lang="en-GB" dirty="0"/>
              <a:t> </a:t>
            </a:r>
            <a:r>
              <a:rPr lang="en-GB" dirty="0" err="1"/>
              <a:t>satura</a:t>
            </a:r>
            <a:r>
              <a:rPr lang="en-GB" dirty="0"/>
              <a:t>, kas </a:t>
            </a:r>
            <a:r>
              <a:rPr lang="en-GB" dirty="0" err="1"/>
              <a:t>vēsta</a:t>
            </a:r>
            <a:r>
              <a:rPr lang="en-GB" dirty="0"/>
              <a:t> </a:t>
            </a:r>
            <a:r>
              <a:rPr lang="en-GB" dirty="0" err="1"/>
              <a:t>kaut</a:t>
            </a:r>
            <a:r>
              <a:rPr lang="en-GB" dirty="0"/>
              <a:t> ko </a:t>
            </a:r>
            <a:r>
              <a:rPr lang="en-GB" dirty="0" err="1"/>
              <a:t>negatīvu</a:t>
            </a:r>
            <a:r>
              <a:rPr lang="en-GB" dirty="0"/>
              <a:t>, </a:t>
            </a:r>
            <a:r>
              <a:rPr lang="en-GB" dirty="0" err="1"/>
              <a:t>pozitīvu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neitrālu</a:t>
            </a:r>
            <a:r>
              <a:rPr lang="en-GB" dirty="0"/>
              <a:t>? </a:t>
            </a:r>
          </a:p>
          <a:p>
            <a:r>
              <a:rPr lang="en-GB" dirty="0"/>
              <a:t>2. Ko </a:t>
            </a:r>
            <a:r>
              <a:rPr lang="en-GB" dirty="0" err="1"/>
              <a:t>kāds</a:t>
            </a:r>
            <a:r>
              <a:rPr lang="en-GB" dirty="0"/>
              <a:t> </a:t>
            </a:r>
            <a:r>
              <a:rPr lang="en-GB" dirty="0" err="1"/>
              <a:t>ārzemnieks</a:t>
            </a:r>
            <a:r>
              <a:rPr lang="en-GB" dirty="0"/>
              <a:t> no </a:t>
            </a:r>
            <a:r>
              <a:rPr lang="en-GB" dirty="0" err="1"/>
              <a:t>tava</a:t>
            </a:r>
            <a:r>
              <a:rPr lang="en-GB" dirty="0"/>
              <a:t> </a:t>
            </a:r>
            <a:r>
              <a:rPr lang="en-GB" dirty="0" err="1"/>
              <a:t>profila</a:t>
            </a:r>
            <a:r>
              <a:rPr lang="en-GB" dirty="0"/>
              <a:t> </a:t>
            </a:r>
            <a:r>
              <a:rPr lang="en-GB" dirty="0" err="1"/>
              <a:t>varētu</a:t>
            </a:r>
            <a:r>
              <a:rPr lang="en-GB" dirty="0"/>
              <a:t> </a:t>
            </a:r>
            <a:r>
              <a:rPr lang="en-GB" dirty="0" err="1"/>
              <a:t>secināt</a:t>
            </a:r>
            <a:r>
              <a:rPr lang="en-GB" dirty="0"/>
              <a:t> par </a:t>
            </a:r>
            <a:r>
              <a:rPr lang="en-GB" dirty="0" err="1"/>
              <a:t>Latviju</a:t>
            </a:r>
            <a:r>
              <a:rPr lang="en-GB" dirty="0"/>
              <a:t>?</a:t>
            </a:r>
            <a:endParaRPr lang="lv-LV" dirty="0"/>
          </a:p>
          <a:p>
            <a:r>
              <a:rPr lang="lv-LV" dirty="0"/>
              <a:t>3. </a:t>
            </a:r>
            <a:r>
              <a:rPr lang="en-GB" dirty="0" err="1"/>
              <a:t>Kāpēc</a:t>
            </a:r>
            <a:r>
              <a:rPr lang="en-GB" dirty="0"/>
              <a:t>, </a:t>
            </a:r>
            <a:r>
              <a:rPr lang="en-GB" dirty="0" err="1"/>
              <a:t>tavuprāt</a:t>
            </a:r>
            <a:r>
              <a:rPr lang="en-GB" dirty="0"/>
              <a:t>,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vērtīgi</a:t>
            </a:r>
            <a:r>
              <a:rPr lang="en-GB" dirty="0"/>
              <a:t> </a:t>
            </a:r>
            <a:r>
              <a:rPr lang="en-GB" dirty="0" err="1"/>
              <a:t>dalīties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pozitīvo</a:t>
            </a:r>
            <a:r>
              <a:rPr lang="en-GB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0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 aktivitāte. Ideālā digitālā pasaule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886F8DB6-A14D-66EF-D2FD-EA0635934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286595"/>
              </p:ext>
            </p:extLst>
          </p:nvPr>
        </p:nvGraphicFramePr>
        <p:xfrm>
          <a:off x="838200" y="1825625"/>
          <a:ext cx="85763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A8B7D41-A744-4949-47CA-3F8D3967A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099" y="2463280"/>
            <a:ext cx="2075165" cy="320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48E85-0F9D-0E33-9B80-3E774225789A}"/>
              </a:ext>
            </a:extLst>
          </p:cNvPr>
          <p:cNvSpPr txBox="1"/>
          <p:nvPr/>
        </p:nvSpPr>
        <p:spPr>
          <a:xfrm>
            <a:off x="1510018" y="1492208"/>
            <a:ext cx="99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ā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digitālo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pasauli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var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padarīt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labāku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</a:rPr>
              <a:t>?? </a:t>
            </a:r>
            <a:r>
              <a:rPr lang="lv-LV" sz="3200" i="1" dirty="0">
                <a:solidFill>
                  <a:schemeClr val="accent5">
                    <a:lumMod val="50000"/>
                  </a:schemeClr>
                </a:solidFill>
              </a:rPr>
              <a:t>Domāsim kopā!! </a:t>
            </a:r>
            <a:endParaRPr lang="en-GB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14668-0174-6C0B-7256-6E748796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lv-LV" dirty="0"/>
              <a:t>Refleksija. Es kā digitālais pilsonis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7C310-23DA-6806-328E-1A16E26E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757679"/>
            <a:ext cx="3720152" cy="53527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F9225-280E-F7DD-ADB8-35968398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399" y="2194102"/>
            <a:ext cx="5650173" cy="3908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i="1" dirty="0"/>
              <a:t>Padomā par ideālā pilsoņa personības īpašībām, kas tika minētas iepriekšējā aktivitātē (zilā cepure)</a:t>
            </a:r>
          </a:p>
          <a:p>
            <a:pPr marL="0" indent="0">
              <a:buNone/>
            </a:pPr>
            <a:endParaRPr lang="lv-LV" i="1" dirty="0"/>
          </a:p>
          <a:p>
            <a:r>
              <a:rPr lang="lv-LV" dirty="0"/>
              <a:t>Kura no minētajām īpašībām Tev visvairāk piemīt? Vai atceries, kā tu to ieguvi? </a:t>
            </a:r>
          </a:p>
          <a:p>
            <a:r>
              <a:rPr lang="lv-LV" dirty="0"/>
              <a:t>Kura no tām Tev vismazāk attīstīta? Kā tu varētu to attīstīt?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6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Props1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44315-265D-4B39-8C8D-B5B11E27C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F6E863-549E-4B8A-AB5C-B50BE4193B78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cd8bb90-b1cb-4fe5-8892-66ea2dba031d"/>
    <ds:schemaRef ds:uri="http://schemas.microsoft.com/office/infopath/2007/PartnerControls"/>
    <ds:schemaRef ds:uri="42849b6b-6ccc-423c-92da-67f4062e206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578</Words>
  <Application>Microsoft Office PowerPoint</Application>
  <PresentationFormat>Platekrāna</PresentationFormat>
  <Paragraphs>44</Paragraphs>
  <Slides>7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8" baseType="lpstr">
      <vt:lpstr>Office dizains</vt:lpstr>
      <vt:lpstr>12. klase 4. modulis: Uzplaukums digitālā vidē Tēma: Jēga, attiecības un globalizācija internetā 3. nodarbība: Globālā digitālā pasaule manās rokās</vt:lpstr>
      <vt:lpstr>Ievads: Virtuālie burbuļi</vt:lpstr>
      <vt:lpstr>1. aktivitāte. Es un mana valsts internetā </vt:lpstr>
      <vt:lpstr>Uzdevums. Apskati savu sociālo tīklu profilu! </vt:lpstr>
      <vt:lpstr>2. aktivitāte. Ideālā digitālā pasaule</vt:lpstr>
      <vt:lpstr>Refleksija. Es kā digitālais pilsonis 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55</cp:revision>
  <dcterms:created xsi:type="dcterms:W3CDTF">2021-06-29T10:55:51Z</dcterms:created>
  <dcterms:modified xsi:type="dcterms:W3CDTF">2023-10-27T07:47:51Z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