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B1888-35A1-4F32-B8F8-3061D8984764}" v="9" dt="2021-08-23T14:28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6B4B1888-35A1-4F32-B8F8-3061D8984764}"/>
    <pc:docChg chg="custSel addSld delSld modSld sldOrd modMainMaster">
      <pc:chgData name="Beāte Balandīna" userId="724c8780-c7e3-4d85-a0a7-cddd1c3a6593" providerId="ADAL" clId="{6B4B1888-35A1-4F32-B8F8-3061D8984764}" dt="2021-08-23T14:28:59.934" v="227" actId="1076"/>
      <pc:docMkLst>
        <pc:docMk/>
      </pc:docMkLst>
      <pc:sldChg chg="addSp modSp">
        <pc:chgData name="Beāte Balandīna" userId="724c8780-c7e3-4d85-a0a7-cddd1c3a6593" providerId="ADAL" clId="{6B4B1888-35A1-4F32-B8F8-3061D8984764}" dt="2021-08-23T14:27:55.266" v="222" actId="1076"/>
        <pc:sldMkLst>
          <pc:docMk/>
          <pc:sldMk cId="1325734162" sldId="256"/>
        </pc:sldMkLst>
        <pc:picChg chg="add mod">
          <ac:chgData name="Beāte Balandīna" userId="724c8780-c7e3-4d85-a0a7-cddd1c3a6593" providerId="ADAL" clId="{6B4B1888-35A1-4F32-B8F8-3061D8984764}" dt="2021-08-23T14:27:55.266" v="222" actId="1076"/>
          <ac:picMkLst>
            <pc:docMk/>
            <pc:sldMk cId="1325734162" sldId="256"/>
            <ac:picMk id="1026" creationId="{993CDDDF-634E-4825-8363-B5BA33752BA9}"/>
          </ac:picMkLst>
        </pc:picChg>
      </pc:sldChg>
      <pc:sldChg chg="addSp modSp new add">
        <pc:chgData name="Beāte Balandīna" userId="724c8780-c7e3-4d85-a0a7-cddd1c3a6593" providerId="ADAL" clId="{6B4B1888-35A1-4F32-B8F8-3061D8984764}" dt="2021-08-23T14:28:59.934" v="227" actId="1076"/>
        <pc:sldMkLst>
          <pc:docMk/>
          <pc:sldMk cId="3380639998" sldId="257"/>
        </pc:sldMkLst>
        <pc:spChg chg="add mod">
          <ac:chgData name="Beāte Balandīna" userId="724c8780-c7e3-4d85-a0a7-cddd1c3a6593" providerId="ADAL" clId="{6B4B1888-35A1-4F32-B8F8-3061D8984764}" dt="2021-08-23T14:28:59.934" v="227" actId="1076"/>
          <ac:spMkLst>
            <pc:docMk/>
            <pc:sldMk cId="3380639998" sldId="257"/>
            <ac:spMk id="2" creationId="{597B3F6E-C84E-41FF-A20D-B09D888A3145}"/>
          </ac:spMkLst>
        </pc:spChg>
        <pc:spChg chg="add mod">
          <ac:chgData name="Beāte Balandīna" userId="724c8780-c7e3-4d85-a0a7-cddd1c3a6593" providerId="ADAL" clId="{6B4B1888-35A1-4F32-B8F8-3061D8984764}" dt="2021-08-23T14:21:54.966" v="7" actId="5793"/>
          <ac:spMkLst>
            <pc:docMk/>
            <pc:sldMk cId="3380639998" sldId="257"/>
            <ac:spMk id="3" creationId="{1B1192EC-C1FF-4633-986F-8A73A6206550}"/>
          </ac:spMkLst>
        </pc:spChg>
      </pc:sldChg>
      <pc:sldChg chg="modSp new add ord">
        <pc:chgData name="Beāte Balandīna" userId="724c8780-c7e3-4d85-a0a7-cddd1c3a6593" providerId="ADAL" clId="{6B4B1888-35A1-4F32-B8F8-3061D8984764}" dt="2021-08-23T14:24:55.505" v="211"/>
        <pc:sldMkLst>
          <pc:docMk/>
          <pc:sldMk cId="3947803648" sldId="258"/>
        </pc:sldMkLst>
        <pc:spChg chg="mod">
          <ac:chgData name="Beāte Balandīna" userId="724c8780-c7e3-4d85-a0a7-cddd1c3a6593" providerId="ADAL" clId="{6B4B1888-35A1-4F32-B8F8-3061D8984764}" dt="2021-08-23T14:24:25.368" v="165" actId="1076"/>
          <ac:spMkLst>
            <pc:docMk/>
            <pc:sldMk cId="3947803648" sldId="258"/>
            <ac:spMk id="2" creationId="{F6784D2C-55EF-4368-8447-EFC9B1A32463}"/>
          </ac:spMkLst>
        </pc:spChg>
        <pc:spChg chg="mod">
          <ac:chgData name="Beāte Balandīna" userId="724c8780-c7e3-4d85-a0a7-cddd1c3a6593" providerId="ADAL" clId="{6B4B1888-35A1-4F32-B8F8-3061D8984764}" dt="2021-08-23T14:24:39.263" v="209" actId="1076"/>
          <ac:spMkLst>
            <pc:docMk/>
            <pc:sldMk cId="3947803648" sldId="258"/>
            <ac:spMk id="3" creationId="{E38DDF0E-AA63-407D-9827-A9E6B688056E}"/>
          </ac:spMkLst>
        </pc:spChg>
      </pc:sldChg>
      <pc:sldChg chg="del">
        <pc:chgData name="Beāte Balandīna" userId="724c8780-c7e3-4d85-a0a7-cddd1c3a6593" providerId="ADAL" clId="{6B4B1888-35A1-4F32-B8F8-3061D8984764}" dt="2021-08-23T14:21:35.276" v="0" actId="47"/>
        <pc:sldMkLst>
          <pc:docMk/>
          <pc:sldMk cId="0" sldId="262"/>
        </pc:sldMkLst>
      </pc:sldChg>
      <pc:sldMasterChg chg="addSp modSp delSldLayout">
        <pc:chgData name="Beāte Balandīna" userId="724c8780-c7e3-4d85-a0a7-cddd1c3a6593" providerId="ADAL" clId="{6B4B1888-35A1-4F32-B8F8-3061D8984764}" dt="2021-08-23T14:28:41.632" v="226" actId="1076"/>
        <pc:sldMasterMkLst>
          <pc:docMk/>
          <pc:sldMasterMk cId="1041628065" sldId="2147483648"/>
        </pc:sldMasterMkLst>
        <pc:picChg chg="add mod">
          <ac:chgData name="Beāte Balandīna" userId="724c8780-c7e3-4d85-a0a7-cddd1c3a6593" providerId="ADAL" clId="{6B4B1888-35A1-4F32-B8F8-3061D8984764}" dt="2021-08-23T14:28:41.632" v="226" actId="1076"/>
          <ac:picMkLst>
            <pc:docMk/>
            <pc:sldMasterMk cId="1041628065" sldId="2147483648"/>
            <ac:picMk id="7" creationId="{F0252ECA-E614-4735-93B2-ECFFD68DE16D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8" creationId="{0BAC4EB9-E572-4F99-8910-BE3C160344F7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9" creationId="{18AB03F8-8109-4B51-B0B2-93834571D28A}"/>
          </ac:picMkLst>
        </pc:picChg>
        <pc:sldLayoutChg chg="del">
          <pc:chgData name="Beāte Balandīna" userId="724c8780-c7e3-4d85-a0a7-cddd1c3a6593" providerId="ADAL" clId="{6B4B1888-35A1-4F32-B8F8-3061D8984764}" dt="2021-08-23T14:21:35.276" v="0" actId="47"/>
          <pc:sldLayoutMkLst>
            <pc:docMk/>
            <pc:sldMasterMk cId="1041628065" sldId="2147483648"/>
            <pc:sldLayoutMk cId="381226717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5A4F5-EB82-482F-A24B-7A63CA543C59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5B94-14E9-4489-AF76-A80B66FDC57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Atsauce attēlam: https://www.china-admissions.com/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F06D8-5C90-BB40-9B62-72FA49E654BA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619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Atsauce attēlam: https://latgale.travel/wp-content/uploads/2019/08/Aglona.jpg</a:t>
            </a:r>
          </a:p>
          <a:p>
            <a:r>
              <a:rPr lang="lv-LV" dirty="0"/>
              <a:t>Atsauce </a:t>
            </a:r>
            <a:r>
              <a:rPr lang="lv-LV" dirty="0" err="1"/>
              <a:t>attēlam:https</a:t>
            </a:r>
            <a:r>
              <a:rPr lang="lv-LV" dirty="0"/>
              <a:t>://www.dinamoriga.lv/uploads/news/5517/lat-iihf.jpg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Atsauce </a:t>
            </a:r>
            <a:r>
              <a:rPr lang="lv-LV" dirty="0" err="1"/>
              <a:t>attēlam:https</a:t>
            </a:r>
            <a:r>
              <a:rPr lang="lv-LV" dirty="0"/>
              <a:t>://salacgrivasvsk.lv/</a:t>
            </a:r>
            <a:r>
              <a:rPr lang="lv-LV" dirty="0" err="1"/>
              <a:t>wp-content</a:t>
            </a:r>
            <a:r>
              <a:rPr lang="lv-LV" dirty="0"/>
              <a:t>/</a:t>
            </a:r>
            <a:r>
              <a:rPr lang="lv-LV" dirty="0" err="1"/>
              <a:t>uploads</a:t>
            </a:r>
            <a:r>
              <a:rPr lang="lv-LV" dirty="0"/>
              <a:t>/2018/10/Guna-1024x683.jpg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Atsauce </a:t>
            </a:r>
            <a:r>
              <a:rPr lang="lv-LV" dirty="0" err="1"/>
              <a:t>attēlam:https</a:t>
            </a:r>
            <a:r>
              <a:rPr lang="lv-LV" dirty="0"/>
              <a:t>://www.svg.lv/wp-content/uploads/2017/03/SVG_sahs_2017_67.jpg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Atsauce </a:t>
            </a:r>
            <a:r>
              <a:rPr lang="lv-LV" dirty="0" err="1"/>
              <a:t>attēlam:https</a:t>
            </a:r>
            <a:r>
              <a:rPr lang="lv-LV" dirty="0"/>
              <a:t>://puaro.lv/</a:t>
            </a:r>
            <a:r>
              <a:rPr lang="lv-LV" dirty="0" err="1"/>
              <a:t>wp-content</a:t>
            </a:r>
            <a:r>
              <a:rPr lang="lv-LV" dirty="0"/>
              <a:t>/</a:t>
            </a:r>
            <a:r>
              <a:rPr lang="lv-LV" dirty="0" err="1"/>
              <a:t>uploads</a:t>
            </a:r>
            <a:r>
              <a:rPr lang="lv-LV" dirty="0"/>
              <a:t>/2016/05/pikniks-1.jpg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F06D8-5C90-BB40-9B62-72FA49E654BA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9244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F06D8-5C90-BB40-9B62-72FA49E654BA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5924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Atsauce attēlam: </a:t>
            </a:r>
            <a:r>
              <a:rPr lang="en-GB" dirty="0"/>
              <a:t>https://</a:t>
            </a:r>
            <a:r>
              <a:rPr lang="en-GB" dirty="0" err="1"/>
              <a:t>www.incimages.com</a:t>
            </a:r>
            <a:r>
              <a:rPr lang="en-GB" dirty="0"/>
              <a:t>/</a:t>
            </a:r>
            <a:r>
              <a:rPr lang="en-GB" dirty="0" err="1"/>
              <a:t>uploaded_files</a:t>
            </a:r>
            <a:r>
              <a:rPr lang="en-GB" dirty="0"/>
              <a:t>/image/1920x1080/getty_506903004_200013332000928076_348061.jpg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F06D8-5C90-BB40-9B62-72FA49E654BA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221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B30D3DC-C4FA-4793-9808-6894427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9BE289DF-968F-4744-A598-01CC2A00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36D25A3D-0AB0-49E9-9C29-54B9C50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3FC9A225-819F-4B47-9B77-A6A4BA0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7141391-3A99-4139-82F3-CE7B686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48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9ADC635-290A-4BED-99E3-80D7BC08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EBBDF9A7-ACB6-43F7-94B7-B2E05BFA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7585F320-52CC-48EF-BC8F-A7B939E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ADC7319-69A9-4343-9E3B-356B25E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A2EF1D98-05E5-425B-9A03-F601685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08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A610F3-2192-4692-B41B-7150A44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AF9B2761-9E88-4EF4-85AB-3FB1A78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86E77638-C527-40BA-BFDF-D4D7D67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2DF87FA5-821F-4067-8AB4-504C6D0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07FCCAE-3367-4886-969F-1BF49D7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367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E149B01-D9D5-419D-B446-F37A56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D74C0DA-42F4-4AB6-A04A-38B6BCAB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D88B265-61E0-48EC-8452-166EA0A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78162FB-7551-4809-8FD3-48F873F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C559018F-2951-4F0C-92C8-01899BC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170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20E9978-E777-4B08-B8C4-E754EDB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74B83B3D-FF61-45C5-9815-BA7AF3BC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A538CA0-F12A-4E89-AD59-9C7A09C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42C95B20-B34A-4FB3-BD62-2B145BFF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FE21C0B2-E821-4C46-9172-21DBF175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710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5F0BACE-74F1-4A9F-AE2D-4F11777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FD63BFF4-0D01-4782-8E30-6B4B1F6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4187AC55-2FB9-4C39-A8FE-9980EAF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BF5C40C-235D-40BD-A724-82A173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C3E09F6-6363-4C72-9304-15F0C4D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F7F5795C-1B2A-40DF-ABB0-27B9E64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21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EF975B9-7EE7-4066-8F16-C1212B11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FD149E36-7623-4833-8CE4-18417E02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6F4CEC71-A39D-4F0F-B984-A9D2421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AE09964A-CBC2-4DD0-9BF1-7E77F876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4ABA299-E9B8-4A78-9152-254927E99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FD9FE09D-79EB-4C30-AFDF-06F6B34A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F5B38440-16AB-4DF4-B65A-6D649F52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18289291-411A-4430-AE8B-0A90CB2C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999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CA25F8C-0A4A-4D81-ADB9-754A348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02308188-94C8-4AB5-9255-9A300FC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4D2B509F-33AC-441E-91FA-3A7E938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079EC995-095F-4BFB-B360-8D60DD0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010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AF09579F-3A31-455A-B733-3D2BBC2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41E8326D-A643-48DD-AC3A-20E6AF6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9F9351E2-6DF0-4C18-909A-4C78927D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775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2F68B60-6F62-484A-8EE8-C363834C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F42AEA7-88C9-441A-B7CD-481B231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AB958680-2840-4B86-A3A1-B8CEE285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37350ACA-3676-4DC9-A800-3AE094F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24E938C-0154-4F89-A186-3C87CD04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D8333E7C-95FE-4D72-A70C-5BA91DF2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78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20D04D-4C9F-41D9-8382-5538857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1683FFE8-838F-4F60-B5AF-206412C7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E7A5539B-BD2A-46B4-9B5D-B909263F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D51F85EB-5A88-41F5-93E7-84B0660F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B7A853C5-88D2-41CC-BB3B-E577402A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94D95757-513C-4203-8E49-C09E1FC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224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61DB5182-98B5-4E0C-98E3-79FC7B25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66D10CE1-0334-42B2-A0FD-1A21B5D9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CC5D03C-0FAF-4545-BAC1-08C98C79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AD314941-F6EB-4329-BF1A-F5919E2A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15402DD-6AA3-4FBD-800F-F40094D9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18AB03F8-8109-4B51-B0B2-93834571D2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404" y="5941074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748" y="1977887"/>
            <a:ext cx="5314122" cy="2386841"/>
          </a:xfrm>
        </p:spPr>
        <p:txBody>
          <a:bodyPr>
            <a:normAutofit fontScale="90000"/>
          </a:bodyPr>
          <a:lstStyle/>
          <a:p>
            <a:r>
              <a:rPr lang="lv-LV" sz="3600" b="1" dirty="0"/>
              <a:t>1. klase ​</a:t>
            </a:r>
            <a:br>
              <a:rPr lang="lv-LV" sz="3600" b="1" dirty="0"/>
            </a:br>
            <a:r>
              <a:rPr lang="lv-LV" sz="3600" b="1" dirty="0"/>
              <a:t>​</a:t>
            </a:r>
            <a:br>
              <a:rPr lang="lv-LV" sz="3600" b="1" dirty="0"/>
            </a:br>
            <a:r>
              <a:rPr lang="lv-LV" sz="3600" b="1" dirty="0"/>
              <a:t>Tēma: Kopienas​</a:t>
            </a:r>
            <a:br>
              <a:rPr lang="lv-LV" sz="3600" b="1" dirty="0"/>
            </a:br>
            <a:r>
              <a:rPr lang="lv-LV" sz="3600" b="1" dirty="0"/>
              <a:t>​</a:t>
            </a:r>
            <a:br>
              <a:rPr lang="lv-LV" sz="3600" b="1" dirty="0"/>
            </a:br>
            <a:r>
              <a:rPr lang="lv-LV" sz="3600" b="1" dirty="0"/>
              <a:t>1. nodarbība: Kas ir kopiena?</a:t>
            </a: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1409" y="1778474"/>
            <a:ext cx="5221356" cy="2941092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1273745" y="4854473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Tikumiskās audzināšanas programma «e-TAP»​</a:t>
            </a:r>
          </a:p>
        </p:txBody>
      </p:sp>
    </p:spTree>
    <p:extLst>
      <p:ext uri="{BB962C8B-B14F-4D97-AF65-F5344CB8AC3E}">
        <p14:creationId xmlns=""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05" y="144967"/>
            <a:ext cx="12013047" cy="2351210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 err="1"/>
              <a:t>Uzdevums</a:t>
            </a:r>
            <a:r>
              <a:rPr lang="en-GB" sz="4900" b="1" dirty="0"/>
              <a:t>: </a:t>
            </a: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/>
              <a:t>1. </a:t>
            </a:r>
            <a:r>
              <a:rPr lang="lv-LV" sz="4400" dirty="0"/>
              <a:t>Aplūko šīs kopienas!</a:t>
            </a:r>
            <a:br>
              <a:rPr lang="lv-LV" sz="4400" dirty="0"/>
            </a:br>
            <a:r>
              <a:rPr lang="lv-LV" sz="4400" dirty="0"/>
              <a:t>2. Kas kopīgs cilvēkiem šajā kopienā?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536" y="2355574"/>
            <a:ext cx="2558623" cy="1959263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2468" y="4492486"/>
            <a:ext cx="3761823" cy="2365513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7390" y="4492486"/>
            <a:ext cx="3282349" cy="2189301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2881" y="2334068"/>
            <a:ext cx="3060406" cy="1980770"/>
          </a:xfrm>
          <a:prstGeom prst="rect">
            <a:avLst/>
          </a:prstGeom>
        </p:spPr>
      </p:pic>
      <p:pic>
        <p:nvPicPr>
          <p:cNvPr id="1026" name="Picture 2" descr="Aizvadīts elegantais un baltais pop-up pikniks – Puaro.l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60" y="2334067"/>
            <a:ext cx="2966520" cy="1980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0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588" y="1940313"/>
            <a:ext cx="10309822" cy="2229738"/>
          </a:xfrm>
        </p:spPr>
        <p:txBody>
          <a:bodyPr>
            <a:noAutofit/>
          </a:bodyPr>
          <a:lstStyle/>
          <a:p>
            <a:r>
              <a:rPr lang="lv-LV" sz="3600" dirty="0"/>
              <a:t>Skaidrojošajā vārdnīcā teikts, ka kopiena ir “cilvēku grupa, kas dzīvo kādā vietā un kurus vieno kopīga valoda, izcelsme, reliģija u. tml.”.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21534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18" y="2657314"/>
            <a:ext cx="12101781" cy="1005302"/>
          </a:xfrm>
        </p:spPr>
        <p:txBody>
          <a:bodyPr>
            <a:noAutofit/>
          </a:bodyPr>
          <a:lstStyle/>
          <a:p>
            <a:pPr algn="l"/>
            <a:r>
              <a:rPr lang="lv-LV" sz="2800" dirty="0"/>
              <a:t>1.Pie kurām kopienām piederi tu? 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2.Cilvēka kontūrai apkārt pieraksti, pie kurām kopienām tu piederi! </a:t>
            </a:r>
            <a:br>
              <a:rPr lang="lv-LV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318" y="6533695"/>
            <a:ext cx="348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clipartlibrary.com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6360" y="2726574"/>
            <a:ext cx="1907273" cy="95108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153871" y="3835333"/>
            <a:ext cx="689347" cy="18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15947" y="3322073"/>
            <a:ext cx="720660" cy="23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6285" y="4925145"/>
            <a:ext cx="760322" cy="23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6360" y="4829915"/>
            <a:ext cx="1907273" cy="951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22" y="3835333"/>
            <a:ext cx="1908213" cy="98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7591" y="2931817"/>
            <a:ext cx="2184321" cy="3402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2E042-B035-BF4D-B129-7348837F4201}"/>
              </a:ext>
            </a:extLst>
          </p:cNvPr>
          <p:cNvSpPr txBox="1"/>
          <p:nvPr/>
        </p:nvSpPr>
        <p:spPr>
          <a:xfrm>
            <a:off x="111318" y="140845"/>
            <a:ext cx="5839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/>
              <a:t>1.uzdevums.</a:t>
            </a:r>
          </a:p>
        </p:txBody>
      </p:sp>
    </p:spTree>
    <p:extLst>
      <p:ext uri="{BB962C8B-B14F-4D97-AF65-F5344CB8AC3E}">
        <p14:creationId xmlns="" xmlns:p14="http://schemas.microsoft.com/office/powerpoint/2010/main" val="321713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19" y="2451358"/>
            <a:ext cx="12101781" cy="1005302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/>
              <a:t> </a:t>
            </a:r>
            <a:br>
              <a:rPr lang="en-GB" sz="31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81009" y="1718370"/>
            <a:ext cx="7131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Domājot par kopienām, kuru loceklis esi:</a:t>
            </a:r>
          </a:p>
          <a:p>
            <a:endParaRPr lang="en-GB" sz="2800" dirty="0">
              <a:latin typeface="+mj-lt"/>
            </a:endParaRPr>
          </a:p>
          <a:p>
            <a:r>
              <a:rPr lang="lv-LV" sz="2800" dirty="0"/>
              <a:t>1.Ko šī kopiena dara kopā?</a:t>
            </a:r>
          </a:p>
          <a:p>
            <a:endParaRPr lang="lv-LV" sz="2800" dirty="0"/>
          </a:p>
          <a:p>
            <a:r>
              <a:rPr lang="lv-LV" sz="2800" dirty="0"/>
              <a:t>2.Kā cilvēki zina, ka tu esi daļa no šīs kopienas?</a:t>
            </a:r>
          </a:p>
          <a:p>
            <a:endParaRPr lang="lv-LV" sz="2800" dirty="0"/>
          </a:p>
          <a:p>
            <a:r>
              <a:rPr lang="lv-LV" sz="2800" dirty="0"/>
              <a:t>3.Kādas vērtības vai tikumi šajā kopienā ir būtiski?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416" y="2030239"/>
            <a:ext cx="2865368" cy="2133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4670" y="4308144"/>
            <a:ext cx="3180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D05A5C-CAD6-E848-9604-D7AD1FB372CC}"/>
              </a:ext>
            </a:extLst>
          </p:cNvPr>
          <p:cNvSpPr txBox="1"/>
          <p:nvPr/>
        </p:nvSpPr>
        <p:spPr>
          <a:xfrm>
            <a:off x="481009" y="428546"/>
            <a:ext cx="5839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/>
              <a:t>2.uzdevums.</a:t>
            </a:r>
          </a:p>
        </p:txBody>
      </p:sp>
    </p:spTree>
    <p:extLst>
      <p:ext uri="{BB962C8B-B14F-4D97-AF65-F5344CB8AC3E}">
        <p14:creationId xmlns="" xmlns:p14="http://schemas.microsoft.com/office/powerpoint/2010/main" val="290150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24" y="2053260"/>
            <a:ext cx="7823486" cy="2502541"/>
          </a:xfrm>
        </p:spPr>
        <p:txBody>
          <a:bodyPr>
            <a:normAutofit fontScale="90000"/>
          </a:bodyPr>
          <a:lstStyle/>
          <a:p>
            <a:r>
              <a:rPr lang="lv-LV" sz="5300" dirty="0"/>
              <a:t>Kādi tikumi ir nepieciešami, </a:t>
            </a:r>
            <a:br>
              <a:rPr lang="lv-LV" sz="5300" dirty="0"/>
            </a:br>
            <a:r>
              <a:rPr lang="lv-LV" sz="5300" dirty="0"/>
              <a:t>lai kļūtu par labu kopienas locekli? Kāpēc? </a:t>
            </a:r>
            <a:r>
              <a:rPr lang="en-GB" sz="3100" dirty="0"/>
              <a:t/>
            </a:r>
            <a:br>
              <a:rPr lang="en-GB" sz="3100" dirty="0"/>
            </a:br>
            <a:endParaRPr lang="en-GB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512" t="9056" r="9798" b="9264"/>
          <a:stretch/>
        </p:blipFill>
        <p:spPr>
          <a:xfrm>
            <a:off x="8142134" y="2054885"/>
            <a:ext cx="3598929" cy="2514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5684" y="4430568"/>
            <a:ext cx="2312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94556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48" y="2774735"/>
            <a:ext cx="9144000" cy="100530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591967" y="1452407"/>
            <a:ext cx="8480981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800" dirty="0"/>
              <a:t>Izvēlies vienu kopienu, pie kuras tu piederi! Kā šajā nedēļā vari praktizēt dažus no tikumiem, kas nepieciešami, esot kopienas loceklim? </a:t>
            </a:r>
          </a:p>
          <a:p>
            <a:pPr algn="ctr"/>
            <a:r>
              <a:rPr lang="lv-LV" sz="2800" dirty="0"/>
              <a:t>Apkopojiet </a:t>
            </a:r>
            <a:r>
              <a:rPr lang="lv-LV" sz="2800" dirty="0" err="1"/>
              <a:t>klasesbiedru</a:t>
            </a:r>
            <a:r>
              <a:rPr lang="lv-LV" sz="2800" dirty="0"/>
              <a:t> idejas!</a:t>
            </a:r>
            <a:endParaRPr lang="lv-LV" sz="2800" dirty="0">
              <a:cs typeface="Calibri"/>
            </a:endParaRPr>
          </a:p>
        </p:txBody>
      </p:sp>
      <p:pic>
        <p:nvPicPr>
          <p:cNvPr id="1026" name="Picture 2" descr="7 Toxic Thinking Mistakes That Will Keep You From Being Mentally Strong |  Inc.com">
            <a:extLst>
              <a:ext uri="{FF2B5EF4-FFF2-40B4-BE49-F238E27FC236}">
                <a16:creationId xmlns="" xmlns:a16="http://schemas.microsoft.com/office/drawing/2014/main" id="{0DA67AB8-3732-4245-AA3B-3BE4D4750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1" y="3761843"/>
            <a:ext cx="5385538" cy="3029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092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01ECEE-7B07-4840-AF9A-2005EBD020EC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144D05-BEEF-48AA-B484-BA31DDA5C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769DA-B0BB-4C5B-B589-31637F1A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248</Words>
  <Application>Microsoft Office PowerPoint</Application>
  <PresentationFormat>Custom</PresentationFormat>
  <Paragraphs>40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dizains</vt:lpstr>
      <vt:lpstr>1. klase ​ ​ Tēma: Kopienas​ ​ 1. nodarbība: Kas ir kopiena?</vt:lpstr>
      <vt:lpstr>Uzdevums:  1. Aplūko šīs kopienas! 2. Kas kopīgs cilvēkiem šajā kopienā? </vt:lpstr>
      <vt:lpstr>Skaidrojošajā vārdnīcā teikts, ka kopiena ir “cilvēku grupa, kas dzīvo kādā vietā un kurus vieno kopīga valoda, izcelsme, reliģija u. tml.”.</vt:lpstr>
      <vt:lpstr>1.Pie kurām kopienām piederi tu?   2.Cilvēka kontūrai apkārt pieraksti, pie kurām kopienām tu piederi!    </vt:lpstr>
      <vt:lpstr>   </vt:lpstr>
      <vt:lpstr>Kādi tikumi ir nepieciešami,  lai kļūtu par labu kopienas locekli? Kāpēc?  </vt:lpstr>
      <vt:lpstr> 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11</cp:revision>
  <dcterms:created xsi:type="dcterms:W3CDTF">2020-11-03T15:34:55Z</dcterms:created>
  <dcterms:modified xsi:type="dcterms:W3CDTF">2021-10-15T13:00:54Z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