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B1888-35A1-4F32-B8F8-3061D8984764}" v="9" dt="2021-08-23T14:28:32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āte Balandīna" userId="724c8780-c7e3-4d85-a0a7-cddd1c3a6593" providerId="ADAL" clId="{6B4B1888-35A1-4F32-B8F8-3061D8984764}"/>
    <pc:docChg chg="custSel addSld delSld modSld sldOrd modMainMaster">
      <pc:chgData name="Beāte Balandīna" userId="724c8780-c7e3-4d85-a0a7-cddd1c3a6593" providerId="ADAL" clId="{6B4B1888-35A1-4F32-B8F8-3061D8984764}" dt="2021-08-23T14:28:59.934" v="227" actId="1076"/>
      <pc:docMkLst>
        <pc:docMk/>
      </pc:docMkLst>
      <pc:sldChg chg="addSp modSp">
        <pc:chgData name="Beāte Balandīna" userId="724c8780-c7e3-4d85-a0a7-cddd1c3a6593" providerId="ADAL" clId="{6B4B1888-35A1-4F32-B8F8-3061D8984764}" dt="2021-08-23T14:27:55.266" v="222" actId="1076"/>
        <pc:sldMkLst>
          <pc:docMk/>
          <pc:sldMk cId="1325734162" sldId="256"/>
        </pc:sldMkLst>
        <pc:picChg chg="add mod">
          <ac:chgData name="Beāte Balandīna" userId="724c8780-c7e3-4d85-a0a7-cddd1c3a6593" providerId="ADAL" clId="{6B4B1888-35A1-4F32-B8F8-3061D8984764}" dt="2021-08-23T14:27:55.266" v="222" actId="1076"/>
          <ac:picMkLst>
            <pc:docMk/>
            <pc:sldMk cId="1325734162" sldId="256"/>
            <ac:picMk id="1026" creationId="{993CDDDF-634E-4825-8363-B5BA33752BA9}"/>
          </ac:picMkLst>
        </pc:picChg>
      </pc:sldChg>
      <pc:sldChg chg="addSp modSp new add">
        <pc:chgData name="Beāte Balandīna" userId="724c8780-c7e3-4d85-a0a7-cddd1c3a6593" providerId="ADAL" clId="{6B4B1888-35A1-4F32-B8F8-3061D8984764}" dt="2021-08-23T14:28:59.934" v="227" actId="1076"/>
        <pc:sldMkLst>
          <pc:docMk/>
          <pc:sldMk cId="3380639998" sldId="257"/>
        </pc:sldMkLst>
        <pc:spChg chg="add mod">
          <ac:chgData name="Beāte Balandīna" userId="724c8780-c7e3-4d85-a0a7-cddd1c3a6593" providerId="ADAL" clId="{6B4B1888-35A1-4F32-B8F8-3061D8984764}" dt="2021-08-23T14:28:59.934" v="227" actId="1076"/>
          <ac:spMkLst>
            <pc:docMk/>
            <pc:sldMk cId="3380639998" sldId="257"/>
            <ac:spMk id="2" creationId="{597B3F6E-C84E-41FF-A20D-B09D888A3145}"/>
          </ac:spMkLst>
        </pc:spChg>
        <pc:spChg chg="add mod">
          <ac:chgData name="Beāte Balandīna" userId="724c8780-c7e3-4d85-a0a7-cddd1c3a6593" providerId="ADAL" clId="{6B4B1888-35A1-4F32-B8F8-3061D8984764}" dt="2021-08-23T14:21:54.966" v="7" actId="5793"/>
          <ac:spMkLst>
            <pc:docMk/>
            <pc:sldMk cId="3380639998" sldId="257"/>
            <ac:spMk id="3" creationId="{1B1192EC-C1FF-4633-986F-8A73A6206550}"/>
          </ac:spMkLst>
        </pc:spChg>
      </pc:sldChg>
      <pc:sldChg chg="modSp new add ord">
        <pc:chgData name="Beāte Balandīna" userId="724c8780-c7e3-4d85-a0a7-cddd1c3a6593" providerId="ADAL" clId="{6B4B1888-35A1-4F32-B8F8-3061D8984764}" dt="2021-08-23T14:24:55.505" v="211"/>
        <pc:sldMkLst>
          <pc:docMk/>
          <pc:sldMk cId="3947803648" sldId="258"/>
        </pc:sldMkLst>
        <pc:spChg chg="mod">
          <ac:chgData name="Beāte Balandīna" userId="724c8780-c7e3-4d85-a0a7-cddd1c3a6593" providerId="ADAL" clId="{6B4B1888-35A1-4F32-B8F8-3061D8984764}" dt="2021-08-23T14:24:25.368" v="165" actId="1076"/>
          <ac:spMkLst>
            <pc:docMk/>
            <pc:sldMk cId="3947803648" sldId="258"/>
            <ac:spMk id="2" creationId="{F6784D2C-55EF-4368-8447-EFC9B1A32463}"/>
          </ac:spMkLst>
        </pc:spChg>
        <pc:spChg chg="mod">
          <ac:chgData name="Beāte Balandīna" userId="724c8780-c7e3-4d85-a0a7-cddd1c3a6593" providerId="ADAL" clId="{6B4B1888-35A1-4F32-B8F8-3061D8984764}" dt="2021-08-23T14:24:39.263" v="209" actId="1076"/>
          <ac:spMkLst>
            <pc:docMk/>
            <pc:sldMk cId="3947803648" sldId="258"/>
            <ac:spMk id="3" creationId="{E38DDF0E-AA63-407D-9827-A9E6B688056E}"/>
          </ac:spMkLst>
        </pc:spChg>
      </pc:sldChg>
      <pc:sldChg chg="del">
        <pc:chgData name="Beāte Balandīna" userId="724c8780-c7e3-4d85-a0a7-cddd1c3a6593" providerId="ADAL" clId="{6B4B1888-35A1-4F32-B8F8-3061D8984764}" dt="2021-08-23T14:21:35.276" v="0" actId="47"/>
        <pc:sldMkLst>
          <pc:docMk/>
          <pc:sldMk cId="0" sldId="262"/>
        </pc:sldMkLst>
      </pc:sldChg>
      <pc:sldMasterChg chg="addSp modSp delSldLayout">
        <pc:chgData name="Beāte Balandīna" userId="724c8780-c7e3-4d85-a0a7-cddd1c3a6593" providerId="ADAL" clId="{6B4B1888-35A1-4F32-B8F8-3061D8984764}" dt="2021-08-23T14:28:41.632" v="226" actId="1076"/>
        <pc:sldMasterMkLst>
          <pc:docMk/>
          <pc:sldMasterMk cId="1041628065" sldId="2147483648"/>
        </pc:sldMasterMkLst>
        <pc:picChg chg="add mod">
          <ac:chgData name="Beāte Balandīna" userId="724c8780-c7e3-4d85-a0a7-cddd1c3a6593" providerId="ADAL" clId="{6B4B1888-35A1-4F32-B8F8-3061D8984764}" dt="2021-08-23T14:28:41.632" v="226" actId="1076"/>
          <ac:picMkLst>
            <pc:docMk/>
            <pc:sldMasterMk cId="1041628065" sldId="2147483648"/>
            <ac:picMk id="7" creationId="{F0252ECA-E614-4735-93B2-ECFFD68DE16D}"/>
          </ac:picMkLst>
        </pc:picChg>
        <pc:picChg chg="add mod">
          <ac:chgData name="Beāte Balandīna" userId="724c8780-c7e3-4d85-a0a7-cddd1c3a6593" providerId="ADAL" clId="{6B4B1888-35A1-4F32-B8F8-3061D8984764}" dt="2021-08-23T14:28:35.668" v="224" actId="1076"/>
          <ac:picMkLst>
            <pc:docMk/>
            <pc:sldMasterMk cId="1041628065" sldId="2147483648"/>
            <ac:picMk id="8" creationId="{0BAC4EB9-E572-4F99-8910-BE3C160344F7}"/>
          </ac:picMkLst>
        </pc:picChg>
        <pc:picChg chg="add mod">
          <ac:chgData name="Beāte Balandīna" userId="724c8780-c7e3-4d85-a0a7-cddd1c3a6593" providerId="ADAL" clId="{6B4B1888-35A1-4F32-B8F8-3061D8984764}" dt="2021-08-23T14:28:35.668" v="224" actId="1076"/>
          <ac:picMkLst>
            <pc:docMk/>
            <pc:sldMasterMk cId="1041628065" sldId="2147483648"/>
            <ac:picMk id="9" creationId="{18AB03F8-8109-4B51-B0B2-93834571D28A}"/>
          </ac:picMkLst>
        </pc:picChg>
        <pc:sldLayoutChg chg="del">
          <pc:chgData name="Beāte Balandīna" userId="724c8780-c7e3-4d85-a0a7-cddd1c3a6593" providerId="ADAL" clId="{6B4B1888-35A1-4F32-B8F8-3061D8984764}" dt="2021-08-23T14:21:35.276" v="0" actId="47"/>
          <pc:sldLayoutMkLst>
            <pc:docMk/>
            <pc:sldMasterMk cId="1041628065" sldId="2147483648"/>
            <pc:sldLayoutMk cId="3812267171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5A4F5-EB82-482F-A24B-7A63CA543C59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5B94-14E9-4489-AF76-A80B66FDC57C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CB30D3DC-C4FA-4793-9808-68944278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9BE289DF-968F-4744-A598-01CC2A00F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36D25A3D-0AB0-49E9-9C29-54B9C507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3FC9A225-819F-4B47-9B77-A6A4BA06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97141391-3A99-4139-82F3-CE7B686C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74846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9ADC635-290A-4BED-99E3-80D7BC08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EBBDF9A7-ACB6-43F7-94B7-B2E05BFA4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7585F320-52CC-48EF-BC8F-A7B939E0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BADC7319-69A9-4343-9E3B-356B25ED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A2EF1D98-05E5-425B-9A03-F6016850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10859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xmlns="" id="{49A610F3-2192-4692-B41B-7150A44FE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AF9B2761-9E88-4EF4-85AB-3FB1A7873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86E77638-C527-40BA-BFDF-D4D7D675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2DF87FA5-821F-4067-8AB4-504C6D07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507FCCAE-3367-4886-969F-1BF49D72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73671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0E149B01-D9D5-419D-B446-F37A56C3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5D74C0DA-42F4-4AB6-A04A-38B6BCAB2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BD88B265-61E0-48EC-8452-166EA0AF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F78162FB-7551-4809-8FD3-48F873F2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C559018F-2951-4F0C-92C8-01899BCB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81702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20E9978-E777-4B08-B8C4-E754EDBC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74B83B3D-FF61-45C5-9815-BA7AF3BCB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4A538CA0-F12A-4E89-AD59-9C7A09C4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42C95B20-B34A-4FB3-BD62-2B145BFF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FE21C0B2-E821-4C46-9172-21DBF175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87103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5F0BACE-74F1-4A9F-AE2D-4F11777B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FD63BFF4-0D01-4782-8E30-6B4B1F6AE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4187AC55-2FB9-4C39-A8FE-9980EAF3D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8BF5C40C-235D-40BD-A724-82A17394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EC3E09F6-6363-4C72-9304-15F0C4DC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F7F5795C-1B2A-40DF-ABB0-27B9E649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52128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4EF975B9-7EE7-4066-8F16-C1212B11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FD149E36-7623-4833-8CE4-18417E021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6F4CEC71-A39D-4F0F-B984-A9D242199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AE09964A-CBC2-4DD0-9BF1-7E77F8767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xmlns="" id="{E4ABA299-E9B8-4A78-9152-254927E99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FD9FE09D-79EB-4C30-AFDF-06F6B34A3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xmlns="" id="{F5B38440-16AB-4DF4-B65A-6D649F52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xmlns="" id="{18289291-411A-4430-AE8B-0A90CB2C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89995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CA25F8C-0A4A-4D81-ADB9-754A3488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xmlns="" id="{02308188-94C8-4AB5-9255-9A300FC2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xmlns="" id="{4D2B509F-33AC-441E-91FA-3A7E9383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xmlns="" id="{079EC995-095F-4BFB-B360-8D60DD07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50103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xmlns="" id="{AF09579F-3A31-455A-B733-3D2BBC21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xmlns="" id="{41E8326D-A643-48DD-AC3A-20E6AF64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xmlns="" id="{9F9351E2-6DF0-4C18-909A-4C78927D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7750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E2F68B60-6F62-484A-8EE8-C363834C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AF42AEA7-88C9-441A-B7CD-481B2316E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AB958680-2840-4B86-A3A1-B8CEE2853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37350ACA-3676-4DC9-A800-3AE094F8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624E938C-0154-4F89-A186-3C87CD04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D8333E7C-95FE-4D72-A70C-5BA91DF2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97855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4C20D04D-4C9F-41D9-8382-55388573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xmlns="" id="{1683FFE8-838F-4F60-B5AF-206412C7A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E7A5539B-BD2A-46B4-9B5D-B909263F1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D51F85EB-5A88-41F5-93E7-84B0660F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B7A853C5-88D2-41CC-BB3B-E577402A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94D95757-513C-4203-8E49-C09E1FCB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12242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xmlns="" id="{61DB5182-98B5-4E0C-98E3-79FC7B25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66D10CE1-0334-42B2-A0FD-1A21B5D99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2CC5D03C-0FAF-4545-BAC1-08C98C799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AD314941-F6EB-4329-BF1A-F5919E2A6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515402DD-6AA3-4FBD-800F-F40094D96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xmlns="" id="{18AB03F8-8109-4B51-B0B2-93834571D28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1404" y="5941074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 xmlns:lc="http://schemas.openxmlformats.org/drawingml/2006/lockedCanvas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62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3947" y="2853042"/>
            <a:ext cx="6430082" cy="192225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kern="1200" dirty="0">
                <a:latin typeface="+mj-lt"/>
                <a:ea typeface="+mj-ea"/>
                <a:cs typeface="+mj-cs"/>
              </a:rPr>
              <a:t>1.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klase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/>
              <a:t/>
            </a:r>
            <a:br>
              <a:rPr lang="en-US" sz="3200" kern="1200" dirty="0"/>
            </a:br>
            <a:r>
              <a:rPr lang="en-US" sz="3200" kern="1200" dirty="0"/>
              <a:t/>
            </a:r>
            <a:br>
              <a:rPr lang="en-US" sz="3200" kern="1200" dirty="0"/>
            </a:br>
            <a:r>
              <a:rPr lang="en-US" sz="3200" kern="1200" dirty="0" err="1">
                <a:latin typeface="+mj-lt"/>
                <a:ea typeface="+mj-ea"/>
                <a:cs typeface="+mj-cs"/>
              </a:rPr>
              <a:t>Tēma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: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Veselīgs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uzturs</a:t>
            </a:r>
            <a:r>
              <a:rPr lang="en-US" sz="3200" kern="1200" dirty="0"/>
              <a:t/>
            </a:r>
            <a:br>
              <a:rPr lang="en-US" sz="3200" kern="1200" dirty="0"/>
            </a:br>
            <a:r>
              <a:rPr lang="en-US" sz="3200" kern="1200" dirty="0"/>
              <a:t/>
            </a:r>
            <a:br>
              <a:rPr lang="en-US" sz="3200" kern="1200" dirty="0"/>
            </a:br>
            <a:r>
              <a:rPr lang="en-US" sz="3200" kern="1200" dirty="0">
                <a:latin typeface="+mj-lt"/>
                <a:ea typeface="+mj-ea"/>
                <a:cs typeface="+mj-cs"/>
              </a:rPr>
              <a:t>2.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nodarbība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: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Ieguvumi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no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veselīga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uztura</a:t>
            </a:r>
            <a:endParaRPr lang="en-US" sz="3200" b="1" kern="1200" dirty="0">
              <a:latin typeface="+mj-lt"/>
              <a:cs typeface="Calibri Light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9830" y="5650791"/>
            <a:ext cx="5161606" cy="9721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Tikumiskās audzināšanas programma «e-TAP»</a:t>
            </a:r>
          </a:p>
        </p:txBody>
      </p:sp>
      <p:sp>
        <p:nvSpPr>
          <p:cNvPr id="7" name="Freeform: Shape 9">
            <a:extLst>
              <a:ext uri="{FF2B5EF4-FFF2-40B4-BE49-F238E27FC236}">
                <a16:creationId xmlns="" xmlns:a16="http://schemas.microsoft.com/office/drawing/2014/main" id="{60B21A5C-062F-46C2-8389-53D40F46AA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90F43B5-7560-49E6-A17C-D07BA83C87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207" r="13840" b="2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8" name="Freeform: Shape 11">
            <a:extLst>
              <a:ext uri="{FF2B5EF4-FFF2-40B4-BE49-F238E27FC236}">
                <a16:creationId xmlns="" xmlns:a16="http://schemas.microsoft.com/office/drawing/2014/main" id="{8A177BCC-4208-4795-8572-4D623BA1E2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 descr="Exercise Clipart Healthy Lifestyle - ورزش و سلامتی بدن , Transparent  Cartoon - Jing.fm">
            <a:extLst>
              <a:ext uri="{FF2B5EF4-FFF2-40B4-BE49-F238E27FC236}">
                <a16:creationId xmlns="" xmlns:a16="http://schemas.microsoft.com/office/drawing/2014/main" id="{ADD88729-3504-45B4-8FB4-24D0150F0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07" r="1" b="24161"/>
          <a:stretch/>
        </p:blipFill>
        <p:spPr bwMode="auto"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EC8B90-CDB1-4D8C-9547-715064F015D3}"/>
              </a:ext>
            </a:extLst>
          </p:cNvPr>
          <p:cNvSpPr txBox="1"/>
          <p:nvPr/>
        </p:nvSpPr>
        <p:spPr>
          <a:xfrm>
            <a:off x="2237356" y="3290500"/>
            <a:ext cx="318022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err="1">
                <a:solidFill>
                  <a:srgbClr val="7F7F7F"/>
                </a:solidFill>
              </a:rPr>
              <a:t>Foto</a:t>
            </a:r>
            <a:r>
              <a:rPr lang="ru-RU" sz="1200" dirty="0">
                <a:solidFill>
                  <a:srgbClr val="7F7F7F"/>
                </a:solidFill>
              </a:rPr>
              <a:t>: </a:t>
            </a:r>
            <a:r>
              <a:rPr lang="ru-RU" sz="1200" dirty="0">
                <a:solidFill>
                  <a:schemeClr val="bg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bildes.eveselibaspunkts.lv</a:t>
            </a:r>
            <a:endParaRPr lang="ru-RU" sz="1200" dirty="0">
              <a:solidFill>
                <a:srgbClr val="7F7F7F"/>
              </a:solidFill>
              <a:cs typeface="Calibri"/>
            </a:endParaRPr>
          </a:p>
        </p:txBody>
      </p:sp>
      <p:pic>
        <p:nvPicPr>
          <p:cNvPr id="9" name="Рисунок 10">
            <a:extLst>
              <a:ext uri="{FF2B5EF4-FFF2-40B4-BE49-F238E27FC236}">
                <a16:creationId xmlns="" xmlns:a16="http://schemas.microsoft.com/office/drawing/2014/main" id="{9AFA3299-0338-422A-AC85-3B5BEC5DB5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2597" y="50987"/>
            <a:ext cx="1181100" cy="323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29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ank Person Outline - Clipart library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14" y="1413880"/>
            <a:ext cx="4031311" cy="4540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8400084" y="1444167"/>
            <a:ext cx="13169" cy="4509991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72250" y="1383593"/>
            <a:ext cx="5884215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800" dirty="0"/>
              <a:t> </a:t>
            </a:r>
          </a:p>
          <a:p>
            <a:r>
              <a:rPr lang="lv-LV" sz="2800" dirty="0"/>
              <a:t>Vienā pusē cilvēkam atzīmē visus sabalansēta uztura ieguvumus, piemēram, veselīga āda, spēcīgi muskuļi, mirdzoši mati! </a:t>
            </a:r>
            <a:endParaRPr lang="lv-LV" sz="2800">
              <a:cs typeface="Calibri"/>
            </a:endParaRPr>
          </a:p>
          <a:p>
            <a:endParaRPr lang="lv-LV" sz="2800" dirty="0"/>
          </a:p>
          <a:p>
            <a:r>
              <a:rPr lang="lv-LV" sz="2800" dirty="0"/>
              <a:t>Otrā pusē cilvēkam atzīmē nesabalansēta uztura izraisītās sekas, piemēram, trausli kauli, neveselīga āda, lūstoši mati, nogurums utt.!</a:t>
            </a:r>
            <a:endParaRPr lang="en-GB" sz="2800" dirty="0">
              <a:latin typeface="+mj-lt"/>
            </a:endParaRPr>
          </a:p>
        </p:txBody>
      </p:sp>
      <p:sp>
        <p:nvSpPr>
          <p:cNvPr id="3" name="Taisnstūris 2">
            <a:extLst>
              <a:ext uri="{FF2B5EF4-FFF2-40B4-BE49-F238E27FC236}">
                <a16:creationId xmlns="" xmlns:a16="http://schemas.microsoft.com/office/drawing/2014/main" id="{48E22257-7610-4298-B172-49D2283CB24A}"/>
              </a:ext>
            </a:extLst>
          </p:cNvPr>
          <p:cNvSpPr/>
          <p:nvPr/>
        </p:nvSpPr>
        <p:spPr>
          <a:xfrm>
            <a:off x="371853" y="798818"/>
            <a:ext cx="10925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/>
              <a:t>Izveido sabalansēta uztura plakātu, izmantojot cilvēka kontūru!</a:t>
            </a:r>
          </a:p>
        </p:txBody>
      </p:sp>
    </p:spTree>
    <p:extLst>
      <p:ext uri="{BB962C8B-B14F-4D97-AF65-F5344CB8AC3E}">
        <p14:creationId xmlns="" xmlns:p14="http://schemas.microsoft.com/office/powerpoint/2010/main" val="203611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D7541A-D796-4F4B-84A9-1322E9B167F4}"/>
              </a:ext>
            </a:extLst>
          </p:cNvPr>
          <p:cNvSpPr txBox="1"/>
          <p:nvPr/>
        </p:nvSpPr>
        <p:spPr>
          <a:xfrm>
            <a:off x="4432762" y="3500400"/>
            <a:ext cx="13612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Foto: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zavodila.com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BC5404E-794B-4ED8-B128-2FA8D791753D}"/>
              </a:ext>
            </a:extLst>
          </p:cNvPr>
          <p:cNvSpPr txBox="1"/>
          <p:nvPr/>
        </p:nvSpPr>
        <p:spPr>
          <a:xfrm>
            <a:off x="6608497" y="5462208"/>
            <a:ext cx="2294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Foto: lh3.googleusercontent.com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30" name="Picture 6" descr="Kas ir zobu pūšana un kas to izraisa?">
            <a:extLst>
              <a:ext uri="{FF2B5EF4-FFF2-40B4-BE49-F238E27FC236}">
                <a16:creationId xmlns="" xmlns:a16="http://schemas.microsoft.com/office/drawing/2014/main" id="{36AED9B4-45EE-4FCA-BB94-9D74D69B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23" y="964399"/>
            <a:ext cx="3122123" cy="1865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B4EE34F-39A7-47E3-9B27-5D43007CD69E}"/>
              </a:ext>
            </a:extLst>
          </p:cNvPr>
          <p:cNvSpPr txBox="1"/>
          <p:nvPr/>
        </p:nvSpPr>
        <p:spPr>
          <a:xfrm>
            <a:off x="6714955" y="2795557"/>
            <a:ext cx="2417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  <a:r>
              <a:rPr lang="lv-LV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lh3.googleusercontent.com</a:t>
            </a:r>
          </a:p>
        </p:txBody>
      </p:sp>
      <p:pic>
        <p:nvPicPr>
          <p:cNvPr id="1034" name="Picture 10" descr="Полировка | Салон красоты &amp;quot;Интрига&amp;quot;">
            <a:extLst>
              <a:ext uri="{FF2B5EF4-FFF2-40B4-BE49-F238E27FC236}">
                <a16:creationId xmlns="" xmlns:a16="http://schemas.microsoft.com/office/drawing/2014/main" id="{EF438641-5D26-4368-84B5-F96A11B1E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96" y="3085654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к справиться с синдромом хронической усталости у ребёнка">
            <a:extLst>
              <a:ext uri="{FF2B5EF4-FFF2-40B4-BE49-F238E27FC236}">
                <a16:creationId xmlns="" xmlns:a16="http://schemas.microsoft.com/office/drawing/2014/main" id="{B5692FD9-1FEA-42B5-8975-8B2A8F4D3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45" y="3085654"/>
            <a:ext cx="2908140" cy="2179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BEB15AE-9BF8-4AB3-B505-194919502D08}"/>
              </a:ext>
            </a:extLst>
          </p:cNvPr>
          <p:cNvSpPr txBox="1"/>
          <p:nvPr/>
        </p:nvSpPr>
        <p:spPr>
          <a:xfrm>
            <a:off x="10171314" y="5256257"/>
            <a:ext cx="18488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Foto: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static.detstrana.ru</a:t>
            </a:r>
          </a:p>
        </p:txBody>
      </p:sp>
      <p:pic>
        <p:nvPicPr>
          <p:cNvPr id="1038" name="Picture 14" descr="ТОП-9 ПРОДУКТОВ ДЛЯ ЗДОРОВЬЯ РЕБЕНКА | Здоровый Гродно">
            <a:extLst>
              <a:ext uri="{FF2B5EF4-FFF2-40B4-BE49-F238E27FC236}">
                <a16:creationId xmlns="" xmlns:a16="http://schemas.microsoft.com/office/drawing/2014/main" id="{3C092452-DA84-48E9-B0A0-354D65F8F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368" y="1184454"/>
            <a:ext cx="2610875" cy="1631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7B6150C-BE00-4C33-A1C9-FB6FA0D520BF}"/>
              </a:ext>
            </a:extLst>
          </p:cNvPr>
          <p:cNvSpPr txBox="1"/>
          <p:nvPr/>
        </p:nvSpPr>
        <p:spPr>
          <a:xfrm>
            <a:off x="9549250" y="2808655"/>
            <a:ext cx="24668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Foto: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lh3.googleusercontent.com</a:t>
            </a:r>
          </a:p>
        </p:txBody>
      </p:sp>
      <p:pic>
        <p:nvPicPr>
          <p:cNvPr id="1040" name="Picture 16" descr="Активные детские игры на природе, в лесу, на даче | zavodila.com">
            <a:extLst>
              <a:ext uri="{FF2B5EF4-FFF2-40B4-BE49-F238E27FC236}">
                <a16:creationId xmlns="" xmlns:a16="http://schemas.microsoft.com/office/drawing/2014/main" id="{0488764F-5578-4FBE-80C9-53B09261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67" y="406680"/>
            <a:ext cx="4640580" cy="3093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ЗОЖ для детей">
            <a:extLst>
              <a:ext uri="{FF2B5EF4-FFF2-40B4-BE49-F238E27FC236}">
                <a16:creationId xmlns="" xmlns:a16="http://schemas.microsoft.com/office/drawing/2014/main" id="{CCF36FD9-13F8-474D-9970-098654498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38" y="3706277"/>
            <a:ext cx="3196309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E0CD88C-A8DF-4DD2-B31B-36750A05A4B6}"/>
              </a:ext>
            </a:extLst>
          </p:cNvPr>
          <p:cNvSpPr txBox="1"/>
          <p:nvPr/>
        </p:nvSpPr>
        <p:spPr>
          <a:xfrm>
            <a:off x="4431723" y="5821451"/>
            <a:ext cx="13300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Foto: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medlux75.ru</a:t>
            </a:r>
          </a:p>
        </p:txBody>
      </p:sp>
      <p:pic>
        <p:nvPicPr>
          <p:cNvPr id="1044" name="Picture 20" descr="2,027 BEST Meal Choice Icon IMAGES, STOCK PHOTOS &amp;amp; VECTORS | Adobe Stock">
            <a:extLst>
              <a:ext uri="{FF2B5EF4-FFF2-40B4-BE49-F238E27FC236}">
                <a16:creationId xmlns="" xmlns:a16="http://schemas.microsoft.com/office/drawing/2014/main" id="{C95956F7-D049-4D17-8D66-519A6409F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10" y="3594675"/>
            <a:ext cx="2078114" cy="2078114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65CFEF0-397B-4915-B78F-42D08EFEC48B}"/>
              </a:ext>
            </a:extLst>
          </p:cNvPr>
          <p:cNvSpPr txBox="1"/>
          <p:nvPr/>
        </p:nvSpPr>
        <p:spPr>
          <a:xfrm>
            <a:off x="1179653" y="5688243"/>
            <a:ext cx="13213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Foto: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t3.ftcdn.net</a:t>
            </a:r>
          </a:p>
        </p:txBody>
      </p:sp>
    </p:spTree>
    <p:extLst>
      <p:ext uri="{BB962C8B-B14F-4D97-AF65-F5344CB8AC3E}">
        <p14:creationId xmlns="" xmlns:p14="http://schemas.microsoft.com/office/powerpoint/2010/main" val="116250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0803" y="2212806"/>
            <a:ext cx="75656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 dirty="0"/>
              <a:t>Kā mūsu uzturs ietekmē mūsu uzvedību? </a:t>
            </a:r>
          </a:p>
          <a:p>
            <a:pPr algn="ctr"/>
            <a:endParaRPr lang="lv-LV" sz="3200" dirty="0"/>
          </a:p>
          <a:p>
            <a:pPr algn="ctr"/>
            <a:r>
              <a:rPr lang="lv-LV" sz="3200" dirty="0"/>
              <a:t>Vai vari iztēloties, kā izsalkums vai daudz cukura tevi ietekmē? Kā tas var ietekmēt tavu noskaņojumu, uzvedību, aktivitāti..?</a:t>
            </a:r>
          </a:p>
        </p:txBody>
      </p:sp>
      <p:pic>
        <p:nvPicPr>
          <p:cNvPr id="5" name="Рисунок 5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7797E32-F961-4FA9-8D3F-F1FD87DC61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155" y="1414182"/>
            <a:ext cx="4031876" cy="4031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7A1C897-95FC-41EB-8C26-A63FA900EF39}"/>
              </a:ext>
            </a:extLst>
          </p:cNvPr>
          <p:cNvSpPr txBox="1"/>
          <p:nvPr/>
        </p:nvSpPr>
        <p:spPr>
          <a:xfrm>
            <a:off x="3054724" y="5452782"/>
            <a:ext cx="153296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Image: img2.spoki.lv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454917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01ECEE-7B07-4840-AF9A-2005EBD020EC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cd8bb90-b1cb-4fe5-8892-66ea2dba031d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C144D05-BEEF-48AA-B484-BA31DDA5C0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2769DA-B0BB-4C5B-B589-31637F1A6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182</Words>
  <Application>Microsoft Office PowerPoint</Application>
  <PresentationFormat>Custom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dizains</vt:lpstr>
      <vt:lpstr>1. klase   Tēma: Veselīgs uzturs  2. nodarbība: Ieguvumi no veselīga uztura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 Joaquin Fernandez Gonzalez</dc:creator>
  <cp:lastModifiedBy>Arturs</cp:lastModifiedBy>
  <cp:revision>16</cp:revision>
  <dcterms:created xsi:type="dcterms:W3CDTF">2020-11-03T15:34:55Z</dcterms:created>
  <dcterms:modified xsi:type="dcterms:W3CDTF">2021-10-15T12:58:53Z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