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sldIdLst>
    <p:sldId id="256" r:id="rId5"/>
    <p:sldId id="315" r:id="rId6"/>
    <p:sldId id="316" r:id="rId7"/>
    <p:sldId id="317" r:id="rId8"/>
    <p:sldId id="318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B3C4E-6348-4D1E-B3BE-A93AFFD68743}" v="33" dt="2021-09-19T15:22:55.217"/>
    <p1510:client id="{8FFA90FE-4817-4BAA-AC9C-EC572F7A4BDC}" v="5" dt="2021-08-30T10:25:57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ta Elksne" userId="b99ef440-e145-4e76-b315-0c8517c1cf25" providerId="ADAL" clId="{8FFA90FE-4817-4BAA-AC9C-EC572F7A4BDC}"/>
    <pc:docChg chg="undo custSel addSld delSld modSld addMainMaster delMainMaster">
      <pc:chgData name="Gunita Elksne" userId="b99ef440-e145-4e76-b315-0c8517c1cf25" providerId="ADAL" clId="{8FFA90FE-4817-4BAA-AC9C-EC572F7A4BDC}" dt="2021-08-30T10:27:21.999" v="97" actId="26606"/>
      <pc:docMkLst>
        <pc:docMk/>
      </pc:docMkLst>
      <pc:sldChg chg="addSp delSp modSp add del mod setBg addAnim">
        <pc:chgData name="Gunita Elksne" userId="b99ef440-e145-4e76-b315-0c8517c1cf25" providerId="ADAL" clId="{8FFA90FE-4817-4BAA-AC9C-EC572F7A4BDC}" dt="2021-08-30T10:27:21.999" v="97" actId="26606"/>
        <pc:sldMkLst>
          <pc:docMk/>
          <pc:sldMk cId="2592969653" sldId="256"/>
        </pc:sldMkLst>
        <pc:spChg chg="mod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2" creationId="{45F9EF60-A8E6-425F-870C-F44EC6141DD0}"/>
          </ac:spMkLst>
        </pc:spChg>
        <pc:spChg chg="mod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3" creationId="{A3FF2741-A011-4065-B2FC-71ADEEAF6049}"/>
          </ac:spMkLst>
        </pc:spChg>
        <pc:spChg chg="add del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9" creationId="{E91DC736-0EF8-4F87-9146-EBF1D2EE4D3D}"/>
          </ac:spMkLst>
        </pc:spChg>
        <pc:spChg chg="add del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11" creationId="{097CD68E-23E3-4007-8847-CD0944C4F7BE}"/>
          </ac:spMkLst>
        </pc:spChg>
        <pc:spChg chg="add del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13" creationId="{AF2F604E-43BE-4DC3-B983-E071523364F8}"/>
          </ac:spMkLst>
        </pc:spChg>
        <pc:spChg chg="add del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15" creationId="{08C9B587-E65E-4B52-B37C-ABEBB6E87928}"/>
          </ac:spMkLst>
        </pc:spChg>
        <pc:spChg chg="add">
          <ac:chgData name="Gunita Elksne" userId="b99ef440-e145-4e76-b315-0c8517c1cf25" providerId="ADAL" clId="{8FFA90FE-4817-4BAA-AC9C-EC572F7A4BDC}" dt="2021-08-30T10:27:21.999" v="97" actId="26606"/>
          <ac:spMkLst>
            <pc:docMk/>
            <pc:sldMk cId="2592969653" sldId="256"/>
            <ac:spMk id="20" creationId="{06DA9DF9-31F7-4056-B42E-878CC92417B8}"/>
          </ac:spMkLst>
        </pc:spChg>
        <pc:picChg chg="add mod ord">
          <ac:chgData name="Gunita Elksne" userId="b99ef440-e145-4e76-b315-0c8517c1cf25" providerId="ADAL" clId="{8FFA90FE-4817-4BAA-AC9C-EC572F7A4BDC}" dt="2021-08-30T10:27:21.999" v="97" actId="26606"/>
          <ac:picMkLst>
            <pc:docMk/>
            <pc:sldMk cId="2592969653" sldId="256"/>
            <ac:picMk id="4" creationId="{7A4C5776-8ACF-4922-A79A-F9CD6DA8253D}"/>
          </ac:picMkLst>
        </pc:picChg>
      </pc:sldChg>
      <pc:sldChg chg="add">
        <pc:chgData name="Gunita Elksne" userId="b99ef440-e145-4e76-b315-0c8517c1cf25" providerId="ADAL" clId="{8FFA90FE-4817-4BAA-AC9C-EC572F7A4BDC}" dt="2021-08-30T08:59:28.212" v="81"/>
        <pc:sldMkLst>
          <pc:docMk/>
          <pc:sldMk cId="591148582" sldId="258"/>
        </pc:sldMkLst>
      </pc:sldChg>
      <pc:sldChg chg="del">
        <pc:chgData name="Gunita Elksne" userId="b99ef440-e145-4e76-b315-0c8517c1cf25" providerId="ADAL" clId="{8FFA90FE-4817-4BAA-AC9C-EC572F7A4BDC}" dt="2021-08-30T08:59:33.805" v="82" actId="47"/>
        <pc:sldMkLst>
          <pc:docMk/>
          <pc:sldMk cId="0" sldId="262"/>
        </pc:sldMkLst>
      </pc:sldChg>
      <pc:sldChg chg="del">
        <pc:chgData name="Gunita Elksne" userId="b99ef440-e145-4e76-b315-0c8517c1cf25" providerId="ADAL" clId="{8FFA90FE-4817-4BAA-AC9C-EC572F7A4BDC}" dt="2021-08-30T08:55:43.826" v="44" actId="47"/>
        <pc:sldMkLst>
          <pc:docMk/>
          <pc:sldMk cId="551406401" sldId="314"/>
        </pc:sldMkLst>
      </pc:sldChg>
      <pc:sldChg chg="add del">
        <pc:chgData name="Gunita Elksne" userId="b99ef440-e145-4e76-b315-0c8517c1cf25" providerId="ADAL" clId="{8FFA90FE-4817-4BAA-AC9C-EC572F7A4BDC}" dt="2021-08-30T08:56:53.165" v="47" actId="2696"/>
        <pc:sldMkLst>
          <pc:docMk/>
          <pc:sldMk cId="240878038" sldId="315"/>
        </pc:sldMkLst>
      </pc:sldChg>
      <pc:sldChg chg="modSp add mod">
        <pc:chgData name="Gunita Elksne" userId="b99ef440-e145-4e76-b315-0c8517c1cf25" providerId="ADAL" clId="{8FFA90FE-4817-4BAA-AC9C-EC572F7A4BDC}" dt="2021-08-30T08:57:52.727" v="54" actId="20577"/>
        <pc:sldMkLst>
          <pc:docMk/>
          <pc:sldMk cId="3506137544" sldId="315"/>
        </pc:sldMkLst>
        <pc:spChg chg="mod">
          <ac:chgData name="Gunita Elksne" userId="b99ef440-e145-4e76-b315-0c8517c1cf25" providerId="ADAL" clId="{8FFA90FE-4817-4BAA-AC9C-EC572F7A4BDC}" dt="2021-08-30T08:57:52.727" v="54" actId="20577"/>
          <ac:spMkLst>
            <pc:docMk/>
            <pc:sldMk cId="3506137544" sldId="315"/>
            <ac:spMk id="2" creationId="{00000000-0000-0000-0000-000000000000}"/>
          </ac:spMkLst>
        </pc:spChg>
        <pc:spChg chg="mod">
          <ac:chgData name="Gunita Elksne" userId="b99ef440-e145-4e76-b315-0c8517c1cf25" providerId="ADAL" clId="{8FFA90FE-4817-4BAA-AC9C-EC572F7A4BDC}" dt="2021-08-30T08:57:30.107" v="51" actId="1076"/>
          <ac:spMkLst>
            <pc:docMk/>
            <pc:sldMk cId="3506137544" sldId="315"/>
            <ac:spMk id="3" creationId="{00000000-0000-0000-0000-000000000000}"/>
          </ac:spMkLst>
        </pc:spChg>
      </pc:sldChg>
      <pc:sldChg chg="modSp add mod">
        <pc:chgData name="Gunita Elksne" userId="b99ef440-e145-4e76-b315-0c8517c1cf25" providerId="ADAL" clId="{8FFA90FE-4817-4BAA-AC9C-EC572F7A4BDC}" dt="2021-08-30T08:58:42.017" v="80" actId="20577"/>
        <pc:sldMkLst>
          <pc:docMk/>
          <pc:sldMk cId="1149538054" sldId="316"/>
        </pc:sldMkLst>
        <pc:spChg chg="mod">
          <ac:chgData name="Gunita Elksne" userId="b99ef440-e145-4e76-b315-0c8517c1cf25" providerId="ADAL" clId="{8FFA90FE-4817-4BAA-AC9C-EC572F7A4BDC}" dt="2021-08-30T08:58:42.017" v="80" actId="20577"/>
          <ac:spMkLst>
            <pc:docMk/>
            <pc:sldMk cId="1149538054" sldId="316"/>
            <ac:spMk id="2" creationId="{00000000-0000-0000-0000-000000000000}"/>
          </ac:spMkLst>
        </pc:spChg>
      </pc:sldChg>
      <pc:sldChg chg="add del">
        <pc:chgData name="Gunita Elksne" userId="b99ef440-e145-4e76-b315-0c8517c1cf25" providerId="ADAL" clId="{8FFA90FE-4817-4BAA-AC9C-EC572F7A4BDC}" dt="2021-08-30T08:56:53.165" v="47" actId="2696"/>
        <pc:sldMkLst>
          <pc:docMk/>
          <pc:sldMk cId="1245454968" sldId="316"/>
        </pc:sldMkLst>
      </pc:sldChg>
      <pc:sldChg chg="add del">
        <pc:chgData name="Gunita Elksne" userId="b99ef440-e145-4e76-b315-0c8517c1cf25" providerId="ADAL" clId="{8FFA90FE-4817-4BAA-AC9C-EC572F7A4BDC}" dt="2021-08-30T08:56:53.165" v="47" actId="2696"/>
        <pc:sldMkLst>
          <pc:docMk/>
          <pc:sldMk cId="2760476970" sldId="317"/>
        </pc:sldMkLst>
      </pc:sldChg>
      <pc:sldChg chg="add">
        <pc:chgData name="Gunita Elksne" userId="b99ef440-e145-4e76-b315-0c8517c1cf25" providerId="ADAL" clId="{8FFA90FE-4817-4BAA-AC9C-EC572F7A4BDC}" dt="2021-08-30T08:57:01.602" v="48"/>
        <pc:sldMkLst>
          <pc:docMk/>
          <pc:sldMk cId="3426760458" sldId="317"/>
        </pc:sldMkLst>
      </pc:sldChg>
      <pc:sldChg chg="add del">
        <pc:chgData name="Gunita Elksne" userId="b99ef440-e145-4e76-b315-0c8517c1cf25" providerId="ADAL" clId="{8FFA90FE-4817-4BAA-AC9C-EC572F7A4BDC}" dt="2021-08-30T08:56:53.165" v="47" actId="2696"/>
        <pc:sldMkLst>
          <pc:docMk/>
          <pc:sldMk cId="1163730723" sldId="318"/>
        </pc:sldMkLst>
      </pc:sldChg>
      <pc:sldChg chg="modSp add mod">
        <pc:chgData name="Gunita Elksne" userId="b99ef440-e145-4e76-b315-0c8517c1cf25" providerId="ADAL" clId="{8FFA90FE-4817-4BAA-AC9C-EC572F7A4BDC}" dt="2021-08-30T10:26:41.115" v="96" actId="1076"/>
        <pc:sldMkLst>
          <pc:docMk/>
          <pc:sldMk cId="2402227839" sldId="318"/>
        </pc:sldMkLst>
        <pc:picChg chg="mod">
          <ac:chgData name="Gunita Elksne" userId="b99ef440-e145-4e76-b315-0c8517c1cf25" providerId="ADAL" clId="{8FFA90FE-4817-4BAA-AC9C-EC572F7A4BDC}" dt="2021-08-30T10:26:41.115" v="96" actId="1076"/>
          <ac:picMkLst>
            <pc:docMk/>
            <pc:sldMk cId="2402227839" sldId="318"/>
            <ac:picMk id="2" creationId="{00000000-0000-0000-0000-000000000000}"/>
          </ac:picMkLst>
        </pc:picChg>
      </pc:sldChg>
      <pc:sldMasterChg chg="del delSldLayout">
        <pc:chgData name="Gunita Elksne" userId="b99ef440-e145-4e76-b315-0c8517c1cf25" providerId="ADAL" clId="{8FFA90FE-4817-4BAA-AC9C-EC572F7A4BDC}" dt="2021-08-30T08:59:33.805" v="82" actId="47"/>
        <pc:sldMasterMkLst>
          <pc:docMk/>
          <pc:sldMasterMk cId="2866832251" sldId="2147483648"/>
        </pc:sldMasterMkLst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89154146" sldId="2147483649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502160615" sldId="2147483650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3019949026" sldId="2147483651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258537790" sldId="2147483652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4126918320" sldId="2147483653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2892335307" sldId="2147483654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3123357097" sldId="2147483655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3017137220" sldId="2147483656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3780867408" sldId="2147483657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1121756415" sldId="2147483658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1620035424" sldId="2147483659"/>
          </pc:sldLayoutMkLst>
        </pc:sldLayoutChg>
        <pc:sldLayoutChg chg="del">
          <pc:chgData name="Gunita Elksne" userId="b99ef440-e145-4e76-b315-0c8517c1cf25" providerId="ADAL" clId="{8FFA90FE-4817-4BAA-AC9C-EC572F7A4BDC}" dt="2021-08-30T08:59:33.805" v="82" actId="47"/>
          <pc:sldLayoutMkLst>
            <pc:docMk/>
            <pc:sldMasterMk cId="2866832251" sldId="2147483648"/>
            <pc:sldLayoutMk cId="0" sldId="2147483660"/>
          </pc:sldLayoutMkLst>
        </pc:sldLayoutChg>
      </pc:sldMasterChg>
      <pc:sldMasterChg chg="add del addSldLayout delSldLayout">
        <pc:chgData name="Gunita Elksne" userId="b99ef440-e145-4e76-b315-0c8517c1cf25" providerId="ADAL" clId="{8FFA90FE-4817-4BAA-AC9C-EC572F7A4BDC}" dt="2021-08-30T08:56:32.466" v="46" actId="2696"/>
        <pc:sldMasterMkLst>
          <pc:docMk/>
          <pc:sldMasterMk cId="3649836051" sldId="2147483661"/>
        </pc:sldMasterMkLst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2077222188" sldId="2147483662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3057019515" sldId="2147483663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104380739" sldId="2147483664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3700391094" sldId="2147483665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4085666728" sldId="2147483666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3996725646" sldId="2147483667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4057409020" sldId="2147483668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3302872737" sldId="2147483669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3048267752" sldId="2147483670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2298077015" sldId="2147483671"/>
          </pc:sldLayoutMkLst>
        </pc:sldLayoutChg>
        <pc:sldLayoutChg chg="add del">
          <pc:chgData name="Gunita Elksne" userId="b99ef440-e145-4e76-b315-0c8517c1cf25" providerId="ADAL" clId="{8FFA90FE-4817-4BAA-AC9C-EC572F7A4BDC}" dt="2021-08-30T08:56:32.466" v="46" actId="2696"/>
          <pc:sldLayoutMkLst>
            <pc:docMk/>
            <pc:sldMasterMk cId="3649836051" sldId="2147483661"/>
            <pc:sldLayoutMk cId="185084237" sldId="2147483672"/>
          </pc:sldLayoutMkLst>
        </pc:sldLayoutChg>
      </pc:sldMasterChg>
    </pc:docChg>
  </pc:docChgLst>
  <pc:docChgLst>
    <pc:chgData name="Baiba Kaļķe" userId="S::baibak@edu.lu.lv::090b5955-d8cd-4512-94e7-80946276549e" providerId="AD" clId="Web-{318B3C4E-6348-4D1E-B3BE-A93AFFD68743}"/>
    <pc:docChg chg="modSld">
      <pc:chgData name="Baiba Kaļķe" userId="S::baibak@edu.lu.lv::090b5955-d8cd-4512-94e7-80946276549e" providerId="AD" clId="Web-{318B3C4E-6348-4D1E-B3BE-A93AFFD68743}" dt="2021-09-19T15:22:53.717" v="13" actId="20577"/>
      <pc:docMkLst>
        <pc:docMk/>
      </pc:docMkLst>
      <pc:sldChg chg="modSp">
        <pc:chgData name="Baiba Kaļķe" userId="S::baibak@edu.lu.lv::090b5955-d8cd-4512-94e7-80946276549e" providerId="AD" clId="Web-{318B3C4E-6348-4D1E-B3BE-A93AFFD68743}" dt="2021-09-19T15:22:20.403" v="5" actId="20577"/>
        <pc:sldMkLst>
          <pc:docMk/>
          <pc:sldMk cId="1149538054" sldId="316"/>
        </pc:sldMkLst>
        <pc:spChg chg="mod">
          <ac:chgData name="Baiba Kaļķe" userId="S::baibak@edu.lu.lv::090b5955-d8cd-4512-94e7-80946276549e" providerId="AD" clId="Web-{318B3C4E-6348-4D1E-B3BE-A93AFFD68743}" dt="2021-09-19T15:22:20.403" v="5" actId="20577"/>
          <ac:spMkLst>
            <pc:docMk/>
            <pc:sldMk cId="1149538054" sldId="316"/>
            <ac:spMk id="2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318B3C4E-6348-4D1E-B3BE-A93AFFD68743}" dt="2021-09-19T15:22:36.544" v="7" actId="20577"/>
        <pc:sldMkLst>
          <pc:docMk/>
          <pc:sldMk cId="3426760458" sldId="317"/>
        </pc:sldMkLst>
        <pc:spChg chg="mod">
          <ac:chgData name="Baiba Kaļķe" userId="S::baibak@edu.lu.lv::090b5955-d8cd-4512-94e7-80946276549e" providerId="AD" clId="Web-{318B3C4E-6348-4D1E-B3BE-A93AFFD68743}" dt="2021-09-19T15:22:36.544" v="7" actId="20577"/>
          <ac:spMkLst>
            <pc:docMk/>
            <pc:sldMk cId="3426760458" sldId="317"/>
            <ac:spMk id="8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318B3C4E-6348-4D1E-B3BE-A93AFFD68743}" dt="2021-09-19T15:22:53.717" v="13" actId="20577"/>
        <pc:sldMkLst>
          <pc:docMk/>
          <pc:sldMk cId="2402227839" sldId="318"/>
        </pc:sldMkLst>
        <pc:spChg chg="mod">
          <ac:chgData name="Baiba Kaļķe" userId="S::baibak@edu.lu.lv::090b5955-d8cd-4512-94e7-80946276549e" providerId="AD" clId="Web-{318B3C4E-6348-4D1E-B3BE-A93AFFD68743}" dt="2021-09-19T15:22:53.717" v="13" actId="20577"/>
          <ac:spMkLst>
            <pc:docMk/>
            <pc:sldMk cId="2402227839" sldId="318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7722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29807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8508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44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05701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0438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7003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408566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9672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405740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330287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0482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983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microsoft.com/office/2007/relationships/hdphoto" Target="../media/hdphoto2.wdp"/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1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="" xmlns:a16="http://schemas.microsoft.com/office/drawing/2014/main" id="{06DA9DF9-31F7-4056-B42E-878CC92417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2. </a:t>
            </a:r>
            <a:r>
              <a:rPr lang="en-US" sz="4400" dirty="0" err="1"/>
              <a:t>klase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Tēma</a:t>
            </a:r>
            <a:r>
              <a:rPr lang="en-US" sz="4400" dirty="0"/>
              <a:t>: </a:t>
            </a:r>
            <a:r>
              <a:rPr lang="en-US" sz="4400" dirty="0" err="1"/>
              <a:t>Karjera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1. </a:t>
            </a:r>
            <a:r>
              <a:rPr lang="en-US" sz="4400" dirty="0" err="1"/>
              <a:t>nodarbība</a:t>
            </a:r>
            <a:r>
              <a:rPr lang="en-US" sz="4400" dirty="0"/>
              <a:t>: </a:t>
            </a:r>
            <a:r>
              <a:rPr lang="en-US" sz="4400" b="1" dirty="0" err="1"/>
              <a:t>Kāpēc</a:t>
            </a:r>
            <a:r>
              <a:rPr lang="en-US" sz="4400" b="1" dirty="0"/>
              <a:t> </a:t>
            </a:r>
            <a:r>
              <a:rPr lang="en-US" sz="4400" b="1" dirty="0" err="1"/>
              <a:t>cilvēki</a:t>
            </a:r>
            <a:r>
              <a:rPr lang="en-US" sz="4400" b="1" dirty="0"/>
              <a:t> </a:t>
            </a:r>
            <a:r>
              <a:rPr lang="en-US" sz="4400" b="1" dirty="0" err="1"/>
              <a:t>strādā</a:t>
            </a:r>
            <a:r>
              <a:rPr lang="en-US" sz="4400" b="1" dirty="0"/>
              <a:t>? 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/>
              <a:t>Tikumiskās audzināšanas programma «e-TAP»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="" xmlns:a16="http://schemas.microsoft.com/office/drawing/2014/main" id="{7A4C5776-8ACF-4922-A79A-F9CD6DA825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2508" r="37063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E-tap_main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74" y="290212"/>
            <a:ext cx="9144000" cy="2387600"/>
          </a:xfrm>
        </p:spPr>
        <p:txBody>
          <a:bodyPr>
            <a:normAutofit/>
          </a:bodyPr>
          <a:lstStyle/>
          <a:p>
            <a:r>
              <a:rPr lang="lv-LV" sz="3200" dirty="0"/>
              <a:t>Apkopojiet klases idejas par vārdu “darbs”!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51264" y="5404764"/>
            <a:ext cx="6217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Vai šie vārdi ir vairāk pozitīvi vai negatīvi? Kāpēc, tavuprāt, tā ir?</a:t>
            </a:r>
          </a:p>
        </p:txBody>
      </p:sp>
      <p:pic>
        <p:nvPicPr>
          <p:cNvPr id="1026" name="Picture 2" descr="Image result for brainsto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414" y="2314101"/>
            <a:ext cx="4640686" cy="2818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0613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149" y="3131208"/>
            <a:ext cx="717576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lv-LV" sz="2800" dirty="0"/>
              <a:t>Kāpēc cilvēki strādā? </a:t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>Uzraksti 3–5 iemeslus un sarindo tos secīgi no vissvarīgākā līdz vismazāk svarīgajam! </a:t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>Pārrunā savas idejas ar partneri! </a:t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>Vai jūsu idejas ir līdzīgas vai atšķirīgas?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02149" y="5349875"/>
            <a:ext cx="102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Kāda, tavuprāt, ir atšķirība starp “labu darbu” un “sliktu darbu”?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69939" y="2011385"/>
            <a:ext cx="3505504" cy="26093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5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15401" y="1255704"/>
            <a:ext cx="7279753" cy="2387600"/>
          </a:xfrm>
        </p:spPr>
        <p:txBody>
          <a:bodyPr>
            <a:normAutofit/>
          </a:bodyPr>
          <a:lstStyle/>
          <a:p>
            <a:r>
              <a:rPr lang="lv-LV" sz="2800" dirty="0"/>
              <a:t>Likumdošana paredz, ka līdz 18 gadu vecumam visiem jauniešiem ir jāmācās. Pēc tam ir daudz dažādu virzienu, kuros vari turpināt savas gaitas.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401" y="4390878"/>
            <a:ext cx="727975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800" dirty="0"/>
              <a:t>Izlasi šo cilvēku biogrāfijas un pieraksti, kādu ceļu viņi izvēlējušies, lai darītu to darbu, ko viņi šobrīd dara! Tu vari izveidot profesijas karti.</a:t>
            </a:r>
          </a:p>
        </p:txBody>
      </p:sp>
      <p:pic>
        <p:nvPicPr>
          <p:cNvPr id="1026" name="Picture 2" descr="Map Scroll Pirate - Free vector graphic on Pixab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827" y="1924152"/>
            <a:ext cx="3160280" cy="2741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2676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153" y="1976640"/>
            <a:ext cx="2091109" cy="23776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21262" y="2692000"/>
            <a:ext cx="7850909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v-LV" sz="2800" dirty="0"/>
              <a:t>Pēc 10 gadiem lielākajai daļai no jums būs 18 gadi – tātad vairs nebūs obligāti jāmācās. </a:t>
            </a:r>
          </a:p>
          <a:p>
            <a:pPr algn="ctr"/>
            <a:endParaRPr lang="lv-LV" sz="2800" dirty="0"/>
          </a:p>
          <a:p>
            <a:pPr algn="ctr"/>
            <a:r>
              <a:rPr lang="lv-LV" sz="2800" dirty="0"/>
              <a:t>Ko tu gribētu darīt pēc tam?</a:t>
            </a:r>
          </a:p>
          <a:p>
            <a:pPr algn="ctr"/>
            <a:r>
              <a:rPr lang="lv-LV" sz="2800" dirty="0"/>
              <a:t>Kas tev var palīdzēt to panākt?</a:t>
            </a:r>
          </a:p>
        </p:txBody>
      </p:sp>
    </p:spTree>
    <p:extLst>
      <p:ext uri="{BB962C8B-B14F-4D97-AF65-F5344CB8AC3E}">
        <p14:creationId xmlns="" xmlns:p14="http://schemas.microsoft.com/office/powerpoint/2010/main" val="240222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053EB-4188-4A0D-BE65-DFD31EFD9B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AC869D-D273-41E9-A002-2EF83D0D2334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bcd8bb90-b1cb-4fe5-8892-66ea2dba031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A270604-4FDD-48FA-AC8F-DB45BC76EB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175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dizains</vt:lpstr>
      <vt:lpstr>2. klase   Tēma: Karjera  1. nodarbība: Kāpēc cilvēki strādā? </vt:lpstr>
      <vt:lpstr>Apkopojiet klases idejas par vārdu “darbs”! </vt:lpstr>
      <vt:lpstr>Kāpēc cilvēki strādā?   Uzraksti 3–5 iemeslus un sarindo tos secīgi no vissvarīgākā līdz vismazāk svarīgajam!   Pārrunā savas idejas ar partneri!   Vai jūsu idejas ir līdzīgas vai atšķirīgas? </vt:lpstr>
      <vt:lpstr>Likumdošana paredz, ka līdz 18 gadu vecumam visiem jauniešiem ir jāmācās. Pēc tam ir daudz dažādu virzienu, kuros vari turpināt savas gaitas. </vt:lpstr>
      <vt:lpstr>Slide 5</vt:lpstr>
      <vt:lpstr>Slide 6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111</cp:revision>
  <dcterms:created xsi:type="dcterms:W3CDTF">2019-06-13T10:46:31Z</dcterms:created>
  <dcterms:modified xsi:type="dcterms:W3CDTF">2021-10-15T12:35:46Z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