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02" r:id="rId5"/>
    <p:sldId id="301" r:id="rId6"/>
    <p:sldId id="296" r:id="rId7"/>
    <p:sldId id="297" r:id="rId8"/>
    <p:sldId id="299" r:id="rId9"/>
    <p:sldId id="300" r:id="rId10"/>
    <p:sldId id="3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485C1-7541-40EC-81D4-47CA76893FD3}" v="22" dt="2021-07-06T16:57:20.662"/>
    <p1510:client id="{306FC0AC-5BEE-4A9C-AF11-5E5FB8B57855}" v="3" dt="2021-08-29T21:21:49.326"/>
    <p1510:client id="{3D77CD3C-4384-4291-8F00-AEBC063AF098}" v="28" dt="2021-08-11T07:47:56.795"/>
    <p1510:client id="{66C74EBF-1990-4038-980C-FF242AB1B595}" v="2" dt="2021-07-09T11:07:03.808"/>
    <p1510:client id="{6F4D9956-D83C-4632-B5B1-5D30C01B169A}" v="89" dt="2021-08-29T21:06:25.607"/>
    <p1510:client id="{A3186754-89C9-4369-A637-984CB9B07E27}" v="8" dt="2021-08-29T21:42:25.853"/>
    <p1510:client id="{B21D085E-B1A4-4AA3-8D8C-8B2D220AD54A}" v="140" dt="2021-09-19T15:43:36.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6" d="100"/>
          <a:sy n="86" d="100"/>
        </p:scale>
        <p:origin x="331" y="-12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s Mūrnieks" userId="S::murnieks@edu.lu.lv::3e8de971-bca6-4a40-98d7-345a6aeb0e19" providerId="AD" clId="Web-{188485C1-7541-40EC-81D4-47CA76893FD3}"/>
    <pc:docChg chg="addSld modSld">
      <pc:chgData name="Andrejs Mūrnieks" userId="S::murnieks@edu.lu.lv::3e8de971-bca6-4a40-98d7-345a6aeb0e19" providerId="AD" clId="Web-{188485C1-7541-40EC-81D4-47CA76893FD3}" dt="2021-07-06T16:57:20.662" v="13" actId="20577"/>
      <pc:docMkLst>
        <pc:docMk/>
      </pc:docMkLst>
      <pc:sldChg chg="addSp delSp modSp add replId">
        <pc:chgData name="Andrejs Mūrnieks" userId="S::murnieks@edu.lu.lv::3e8de971-bca6-4a40-98d7-345a6aeb0e19" providerId="AD" clId="Web-{188485C1-7541-40EC-81D4-47CA76893FD3}" dt="2021-07-06T16:57:20.662" v="13" actId="20577"/>
        <pc:sldMkLst>
          <pc:docMk/>
          <pc:sldMk cId="4219244903" sldId="301"/>
        </pc:sldMkLst>
        <pc:spChg chg="mod">
          <ac:chgData name="Andrejs Mūrnieks" userId="S::murnieks@edu.lu.lv::3e8de971-bca6-4a40-98d7-345a6aeb0e19" providerId="AD" clId="Web-{188485C1-7541-40EC-81D4-47CA76893FD3}" dt="2021-07-06T16:57:20.662" v="13" actId="20577"/>
          <ac:spMkLst>
            <pc:docMk/>
            <pc:sldMk cId="4219244903" sldId="301"/>
            <ac:spMk id="12" creationId="{00000000-0000-0000-0000-000000000000}"/>
          </ac:spMkLst>
        </pc:spChg>
        <pc:picChg chg="add mod">
          <ac:chgData name="Andrejs Mūrnieks" userId="S::murnieks@edu.lu.lv::3e8de971-bca6-4a40-98d7-345a6aeb0e19" providerId="AD" clId="Web-{188485C1-7541-40EC-81D4-47CA76893FD3}" dt="2021-07-06T16:56:59.598" v="3" actId="1076"/>
          <ac:picMkLst>
            <pc:docMk/>
            <pc:sldMk cId="4219244903" sldId="301"/>
            <ac:picMk id="2" creationId="{E317AF08-5528-477A-B142-3204EAFDA59F}"/>
          </ac:picMkLst>
        </pc:picChg>
        <pc:picChg chg="del">
          <ac:chgData name="Andrejs Mūrnieks" userId="S::murnieks@edu.lu.lv::3e8de971-bca6-4a40-98d7-345a6aeb0e19" providerId="AD" clId="Web-{188485C1-7541-40EC-81D4-47CA76893FD3}" dt="2021-07-06T16:56:55.816" v="2"/>
          <ac:picMkLst>
            <pc:docMk/>
            <pc:sldMk cId="4219244903" sldId="301"/>
            <ac:picMk id="8" creationId="{00000000-0000-0000-0000-000000000000}"/>
          </ac:picMkLst>
        </pc:picChg>
      </pc:sldChg>
    </pc:docChg>
  </pc:docChgLst>
  <pc:docChgLst>
    <pc:chgData name="Tamāra Pīgozne" userId="S::zk90288@edu.lu.lv::ad89aba9-24bc-4cb4-917b-1f533accc3f4" providerId="AD" clId="Web-{A3186754-89C9-4369-A637-984CB9B07E27}"/>
    <pc:docChg chg="modSld">
      <pc:chgData name="Tamāra Pīgozne" userId="S::zk90288@edu.lu.lv::ad89aba9-24bc-4cb4-917b-1f533accc3f4" providerId="AD" clId="Web-{A3186754-89C9-4369-A637-984CB9B07E27}" dt="2021-08-29T21:42:25.697" v="2" actId="20577"/>
      <pc:docMkLst>
        <pc:docMk/>
      </pc:docMkLst>
      <pc:sldChg chg="modSp">
        <pc:chgData name="Tamāra Pīgozne" userId="S::zk90288@edu.lu.lv::ad89aba9-24bc-4cb4-917b-1f533accc3f4" providerId="AD" clId="Web-{A3186754-89C9-4369-A637-984CB9B07E27}" dt="2021-08-29T21:42:25.697" v="2" actId="20577"/>
        <pc:sldMkLst>
          <pc:docMk/>
          <pc:sldMk cId="4219244903" sldId="301"/>
        </pc:sldMkLst>
        <pc:spChg chg="mod">
          <ac:chgData name="Tamāra Pīgozne" userId="S::zk90288@edu.lu.lv::ad89aba9-24bc-4cb4-917b-1f533accc3f4" providerId="AD" clId="Web-{A3186754-89C9-4369-A637-984CB9B07E27}" dt="2021-08-29T21:42:20.884" v="0" actId="20577"/>
          <ac:spMkLst>
            <pc:docMk/>
            <pc:sldMk cId="4219244903" sldId="301"/>
            <ac:spMk id="12" creationId="{00000000-0000-0000-0000-000000000000}"/>
          </ac:spMkLst>
        </pc:spChg>
        <pc:spChg chg="mod">
          <ac:chgData name="Tamāra Pīgozne" userId="S::zk90288@edu.lu.lv::ad89aba9-24bc-4cb4-917b-1f533accc3f4" providerId="AD" clId="Web-{A3186754-89C9-4369-A637-984CB9B07E27}" dt="2021-08-29T21:42:25.697" v="2" actId="20577"/>
          <ac:spMkLst>
            <pc:docMk/>
            <pc:sldMk cId="4219244903" sldId="301"/>
            <ac:spMk id="13" creationId="{00000000-0000-0000-0000-000000000000}"/>
          </ac:spMkLst>
        </pc:spChg>
      </pc:sldChg>
    </pc:docChg>
  </pc:docChgLst>
  <pc:docChgLst>
    <pc:chgData name="Andrejs Mūrnieks" userId="S::murnieks@edu.lu.lv::3e8de971-bca6-4a40-98d7-345a6aeb0e19" providerId="AD" clId="Web-{66C74EBF-1990-4038-980C-FF242AB1B595}"/>
    <pc:docChg chg="delSld">
      <pc:chgData name="Andrejs Mūrnieks" userId="S::murnieks@edu.lu.lv::3e8de971-bca6-4a40-98d7-345a6aeb0e19" providerId="AD" clId="Web-{66C74EBF-1990-4038-980C-FF242AB1B595}" dt="2021-07-09T11:07:03.808" v="1"/>
      <pc:docMkLst>
        <pc:docMk/>
      </pc:docMkLst>
      <pc:sldChg chg="del">
        <pc:chgData name="Andrejs Mūrnieks" userId="S::murnieks@edu.lu.lv::3e8de971-bca6-4a40-98d7-345a6aeb0e19" providerId="AD" clId="Web-{66C74EBF-1990-4038-980C-FF242AB1B595}" dt="2021-07-09T11:07:00.027" v="0"/>
        <pc:sldMkLst>
          <pc:docMk/>
          <pc:sldMk cId="202894645" sldId="302"/>
        </pc:sldMkLst>
      </pc:sldChg>
      <pc:sldChg chg="del">
        <pc:chgData name="Andrejs Mūrnieks" userId="S::murnieks@edu.lu.lv::3e8de971-bca6-4a40-98d7-345a6aeb0e19" providerId="AD" clId="Web-{66C74EBF-1990-4038-980C-FF242AB1B595}" dt="2021-07-09T11:07:03.808" v="1"/>
        <pc:sldMkLst>
          <pc:docMk/>
          <pc:sldMk cId="2534410146" sldId="303"/>
        </pc:sldMkLst>
      </pc:sldChg>
    </pc:docChg>
  </pc:docChgLst>
  <pc:docChgLst>
    <pc:chgData name="Tamāra Pīgozne" userId="S::zk90288@edu.lu.lv::ad89aba9-24bc-4cb4-917b-1f533accc3f4" providerId="AD" clId="Web-{306FC0AC-5BEE-4A9C-AF11-5E5FB8B57855}"/>
    <pc:docChg chg="addSld delSld">
      <pc:chgData name="Tamāra Pīgozne" userId="S::zk90288@edu.lu.lv::ad89aba9-24bc-4cb4-917b-1f533accc3f4" providerId="AD" clId="Web-{306FC0AC-5BEE-4A9C-AF11-5E5FB8B57855}" dt="2021-08-29T21:21:49.326" v="2"/>
      <pc:docMkLst>
        <pc:docMk/>
      </pc:docMkLst>
      <pc:sldChg chg="del">
        <pc:chgData name="Tamāra Pīgozne" userId="S::zk90288@edu.lu.lv::ad89aba9-24bc-4cb4-917b-1f533accc3f4" providerId="AD" clId="Web-{306FC0AC-5BEE-4A9C-AF11-5E5FB8B57855}" dt="2021-08-29T21:21:49.326" v="2"/>
        <pc:sldMkLst>
          <pc:docMk/>
          <pc:sldMk cId="0" sldId="262"/>
        </pc:sldMkLst>
      </pc:sldChg>
      <pc:sldChg chg="del">
        <pc:chgData name="Tamāra Pīgozne" userId="S::zk90288@edu.lu.lv::ad89aba9-24bc-4cb4-917b-1f533accc3f4" providerId="AD" clId="Web-{306FC0AC-5BEE-4A9C-AF11-5E5FB8B57855}" dt="2021-08-29T21:21:33.810" v="0"/>
        <pc:sldMkLst>
          <pc:docMk/>
          <pc:sldMk cId="1152148277" sldId="295"/>
        </pc:sldMkLst>
      </pc:sldChg>
      <pc:sldChg chg="add">
        <pc:chgData name="Tamāra Pīgozne" userId="S::zk90288@edu.lu.lv::ad89aba9-24bc-4cb4-917b-1f533accc3f4" providerId="AD" clId="Web-{306FC0AC-5BEE-4A9C-AF11-5E5FB8B57855}" dt="2021-08-29T21:21:43.357" v="1"/>
        <pc:sldMkLst>
          <pc:docMk/>
          <pc:sldMk cId="239532853" sldId="303"/>
        </pc:sldMkLst>
      </pc:sldChg>
    </pc:docChg>
  </pc:docChgLst>
  <pc:docChgLst>
    <pc:chgData name="Tamāra Pīgozne" userId="S::zk90288@edu.lu.lv::ad89aba9-24bc-4cb4-917b-1f533accc3f4" providerId="AD" clId="Web-{6F4D9956-D83C-4632-B5B1-5D30C01B169A}"/>
    <pc:docChg chg="addSld modSld addMainMaster modMainMaster">
      <pc:chgData name="Tamāra Pīgozne" userId="S::zk90288@edu.lu.lv::ad89aba9-24bc-4cb4-917b-1f533accc3f4" providerId="AD" clId="Web-{6F4D9956-D83C-4632-B5B1-5D30C01B169A}" dt="2021-08-29T21:06:25.607" v="43" actId="20577"/>
      <pc:docMkLst>
        <pc:docMk/>
      </pc:docMkLst>
      <pc:sldChg chg="modSp add">
        <pc:chgData name="Tamāra Pīgozne" userId="S::zk90288@edu.lu.lv::ad89aba9-24bc-4cb4-917b-1f533accc3f4" providerId="AD" clId="Web-{6F4D9956-D83C-4632-B5B1-5D30C01B169A}" dt="2021-08-29T21:06:25.607" v="43" actId="20577"/>
        <pc:sldMkLst>
          <pc:docMk/>
          <pc:sldMk cId="1843722456" sldId="302"/>
        </pc:sldMkLst>
        <pc:spChg chg="mod">
          <ac:chgData name="Tamāra Pīgozne" userId="S::zk90288@edu.lu.lv::ad89aba9-24bc-4cb4-917b-1f533accc3f4" providerId="AD" clId="Web-{6F4D9956-D83C-4632-B5B1-5D30C01B169A}" dt="2021-08-29T21:06:25.607" v="43" actId="20577"/>
          <ac:spMkLst>
            <pc:docMk/>
            <pc:sldMk cId="1843722456" sldId="302"/>
            <ac:spMk id="2" creationId="{45F9EF60-A8E6-425F-870C-F44EC6141DD0}"/>
          </ac:spMkLst>
        </pc:spChg>
      </pc:sldChg>
      <pc:sldMasterChg chg="add addSldLayout">
        <pc:chgData name="Tamāra Pīgozne" userId="S::zk90288@edu.lu.lv::ad89aba9-24bc-4cb4-917b-1f533accc3f4" providerId="AD" clId="Web-{6F4D9956-D83C-4632-B5B1-5D30C01B169A}" dt="2021-08-29T21:05:47.683" v="0"/>
        <pc:sldMasterMkLst>
          <pc:docMk/>
          <pc:sldMasterMk cId="3049302763" sldId="2147483648"/>
        </pc:sldMasterMkLst>
        <pc:sldLayoutChg chg="add">
          <pc:chgData name="Tamāra Pīgozne" userId="S::zk90288@edu.lu.lv::ad89aba9-24bc-4cb4-917b-1f533accc3f4" providerId="AD" clId="Web-{6F4D9956-D83C-4632-B5B1-5D30C01B169A}" dt="2021-08-29T21:05:47.683" v="0"/>
          <pc:sldLayoutMkLst>
            <pc:docMk/>
            <pc:sldMasterMk cId="3049302763" sldId="2147483648"/>
            <pc:sldLayoutMk cId="2481608360" sldId="2147483649"/>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1274472203" sldId="2147483650"/>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1299732338" sldId="2147483651"/>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3494197426" sldId="2147483652"/>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3916651452" sldId="2147483653"/>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862902728" sldId="2147483654"/>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1918004020" sldId="2147483655"/>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1654377868" sldId="2147483656"/>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1262353682" sldId="2147483657"/>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3495566023" sldId="2147483658"/>
          </pc:sldLayoutMkLst>
        </pc:sldLayoutChg>
        <pc:sldLayoutChg chg="add">
          <pc:chgData name="Tamāra Pīgozne" userId="S::zk90288@edu.lu.lv::ad89aba9-24bc-4cb4-917b-1f533accc3f4" providerId="AD" clId="Web-{6F4D9956-D83C-4632-B5B1-5D30C01B169A}" dt="2021-08-29T21:05:47.683" v="0"/>
          <pc:sldLayoutMkLst>
            <pc:docMk/>
            <pc:sldMasterMk cId="3049302763" sldId="2147483648"/>
            <pc:sldLayoutMk cId="2044191109" sldId="2147483659"/>
          </pc:sldLayoutMkLst>
        </pc:sldLayoutChg>
      </pc:sldMasterChg>
      <pc:sldMasterChg chg="replId modSldLayout">
        <pc:chgData name="Tamāra Pīgozne" userId="S::zk90288@edu.lu.lv::ad89aba9-24bc-4cb4-917b-1f533accc3f4" providerId="AD" clId="Web-{6F4D9956-D83C-4632-B5B1-5D30C01B169A}" dt="2021-08-29T21:05:47.683" v="0"/>
        <pc:sldMasterMkLst>
          <pc:docMk/>
          <pc:sldMasterMk cId="2866832251" sldId="2147483661"/>
        </pc:sldMasterMkLst>
        <pc:sldLayoutChg chg="replId">
          <pc:chgData name="Tamāra Pīgozne" userId="S::zk90288@edu.lu.lv::ad89aba9-24bc-4cb4-917b-1f533accc3f4" providerId="AD" clId="Web-{6F4D9956-D83C-4632-B5B1-5D30C01B169A}" dt="2021-08-29T21:05:47.683" v="0"/>
          <pc:sldLayoutMkLst>
            <pc:docMk/>
            <pc:sldMasterMk cId="2866832251" sldId="2147483661"/>
            <pc:sldLayoutMk cId="89154146" sldId="2147483662"/>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502160615" sldId="2147483663"/>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3019949026" sldId="2147483664"/>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258537790" sldId="2147483665"/>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4126918320" sldId="2147483666"/>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2892335307" sldId="2147483667"/>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3123357097" sldId="2147483668"/>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3017137220" sldId="2147483669"/>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3780867408" sldId="2147483670"/>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1121756415" sldId="2147483671"/>
          </pc:sldLayoutMkLst>
        </pc:sldLayoutChg>
        <pc:sldLayoutChg chg="replId">
          <pc:chgData name="Tamāra Pīgozne" userId="S::zk90288@edu.lu.lv::ad89aba9-24bc-4cb4-917b-1f533accc3f4" providerId="AD" clId="Web-{6F4D9956-D83C-4632-B5B1-5D30C01B169A}" dt="2021-08-29T21:05:47.683" v="0"/>
          <pc:sldLayoutMkLst>
            <pc:docMk/>
            <pc:sldMasterMk cId="2866832251" sldId="2147483661"/>
            <pc:sldLayoutMk cId="1620035424" sldId="2147483672"/>
          </pc:sldLayoutMkLst>
        </pc:sldLayoutChg>
      </pc:sldMasterChg>
    </pc:docChg>
  </pc:docChgLst>
  <pc:docChgLst>
    <pc:chgData name="Baiba Kaļķe" userId="S::baibak@edu.lu.lv::090b5955-d8cd-4512-94e7-80946276549e" providerId="AD" clId="Web-{B21D085E-B1A4-4AA3-8D8C-8B2D220AD54A}"/>
    <pc:docChg chg="modSld">
      <pc:chgData name="Baiba Kaļķe" userId="S::baibak@edu.lu.lv::090b5955-d8cd-4512-94e7-80946276549e" providerId="AD" clId="Web-{B21D085E-B1A4-4AA3-8D8C-8B2D220AD54A}" dt="2021-09-19T15:43:36.588" v="71" actId="20577"/>
      <pc:docMkLst>
        <pc:docMk/>
      </pc:docMkLst>
      <pc:sldChg chg="modSp">
        <pc:chgData name="Baiba Kaļķe" userId="S::baibak@edu.lu.lv::090b5955-d8cd-4512-94e7-80946276549e" providerId="AD" clId="Web-{B21D085E-B1A4-4AA3-8D8C-8B2D220AD54A}" dt="2021-09-19T15:43:10.541" v="67" actId="20577"/>
        <pc:sldMkLst>
          <pc:docMk/>
          <pc:sldMk cId="3312396388" sldId="299"/>
        </pc:sldMkLst>
        <pc:spChg chg="mod">
          <ac:chgData name="Baiba Kaļķe" userId="S::baibak@edu.lu.lv::090b5955-d8cd-4512-94e7-80946276549e" providerId="AD" clId="Web-{B21D085E-B1A4-4AA3-8D8C-8B2D220AD54A}" dt="2021-09-19T15:42:06.836" v="50" actId="20577"/>
          <ac:spMkLst>
            <pc:docMk/>
            <pc:sldMk cId="3312396388" sldId="299"/>
            <ac:spMk id="9" creationId="{00000000-0000-0000-0000-000000000000}"/>
          </ac:spMkLst>
        </pc:spChg>
        <pc:spChg chg="mod">
          <ac:chgData name="Baiba Kaļķe" userId="S::baibak@edu.lu.lv::090b5955-d8cd-4512-94e7-80946276549e" providerId="AD" clId="Web-{B21D085E-B1A4-4AA3-8D8C-8B2D220AD54A}" dt="2021-09-19T15:43:10.541" v="67" actId="20577"/>
          <ac:spMkLst>
            <pc:docMk/>
            <pc:sldMk cId="3312396388" sldId="299"/>
            <ac:spMk id="10" creationId="{00000000-0000-0000-0000-000000000000}"/>
          </ac:spMkLst>
        </pc:spChg>
      </pc:sldChg>
      <pc:sldChg chg="modSp">
        <pc:chgData name="Baiba Kaļķe" userId="S::baibak@edu.lu.lv::090b5955-d8cd-4512-94e7-80946276549e" providerId="AD" clId="Web-{B21D085E-B1A4-4AA3-8D8C-8B2D220AD54A}" dt="2021-09-19T15:43:36.588" v="71" actId="20577"/>
        <pc:sldMkLst>
          <pc:docMk/>
          <pc:sldMk cId="3258778083" sldId="300"/>
        </pc:sldMkLst>
        <pc:spChg chg="mod">
          <ac:chgData name="Baiba Kaļķe" userId="S::baibak@edu.lu.lv::090b5955-d8cd-4512-94e7-80946276549e" providerId="AD" clId="Web-{B21D085E-B1A4-4AA3-8D8C-8B2D220AD54A}" dt="2021-09-19T15:43:36.588" v="71" actId="20577"/>
          <ac:spMkLst>
            <pc:docMk/>
            <pc:sldMk cId="3258778083" sldId="300"/>
            <ac:spMk id="3" creationId="{00000000-0000-0000-0000-000000000000}"/>
          </ac:spMkLst>
        </pc:spChg>
      </pc:sldChg>
      <pc:sldChg chg="modSp">
        <pc:chgData name="Baiba Kaļķe" userId="S::baibak@edu.lu.lv::090b5955-d8cd-4512-94e7-80946276549e" providerId="AD" clId="Web-{B21D085E-B1A4-4AA3-8D8C-8B2D220AD54A}" dt="2021-09-19T15:41:07.944" v="27" actId="20577"/>
        <pc:sldMkLst>
          <pc:docMk/>
          <pc:sldMk cId="4219244903" sldId="301"/>
        </pc:sldMkLst>
        <pc:spChg chg="mod">
          <ac:chgData name="Baiba Kaļķe" userId="S::baibak@edu.lu.lv::090b5955-d8cd-4512-94e7-80946276549e" providerId="AD" clId="Web-{B21D085E-B1A4-4AA3-8D8C-8B2D220AD54A}" dt="2021-09-19T15:39:37.551" v="8" actId="20577"/>
          <ac:spMkLst>
            <pc:docMk/>
            <pc:sldMk cId="4219244903" sldId="301"/>
            <ac:spMk id="12" creationId="{00000000-0000-0000-0000-000000000000}"/>
          </ac:spMkLst>
        </pc:spChg>
        <pc:spChg chg="mod">
          <ac:chgData name="Baiba Kaļķe" userId="S::baibak@edu.lu.lv::090b5955-d8cd-4512-94e7-80946276549e" providerId="AD" clId="Web-{B21D085E-B1A4-4AA3-8D8C-8B2D220AD54A}" dt="2021-09-19T15:40:01.911" v="11" actId="20577"/>
          <ac:spMkLst>
            <pc:docMk/>
            <pc:sldMk cId="4219244903" sldId="301"/>
            <ac:spMk id="13" creationId="{00000000-0000-0000-0000-000000000000}"/>
          </ac:spMkLst>
        </pc:spChg>
        <pc:spChg chg="mod">
          <ac:chgData name="Baiba Kaļķe" userId="S::baibak@edu.lu.lv::090b5955-d8cd-4512-94e7-80946276549e" providerId="AD" clId="Web-{B21D085E-B1A4-4AA3-8D8C-8B2D220AD54A}" dt="2021-09-19T15:41:07.944" v="27" actId="20577"/>
          <ac:spMkLst>
            <pc:docMk/>
            <pc:sldMk cId="4219244903" sldId="301"/>
            <ac:spMk id="14" creationId="{00000000-0000-0000-0000-000000000000}"/>
          </ac:spMkLst>
        </pc:spChg>
      </pc:sldChg>
      <pc:sldChg chg="modSp">
        <pc:chgData name="Baiba Kaļķe" userId="S::baibak@edu.lu.lv::090b5955-d8cd-4512-94e7-80946276549e" providerId="AD" clId="Web-{B21D085E-B1A4-4AA3-8D8C-8B2D220AD54A}" dt="2021-09-19T15:38:33.643" v="0" actId="20577"/>
        <pc:sldMkLst>
          <pc:docMk/>
          <pc:sldMk cId="1843722456" sldId="302"/>
        </pc:sldMkLst>
        <pc:spChg chg="mod">
          <ac:chgData name="Baiba Kaļķe" userId="S::baibak@edu.lu.lv::090b5955-d8cd-4512-94e7-80946276549e" providerId="AD" clId="Web-{B21D085E-B1A4-4AA3-8D8C-8B2D220AD54A}" dt="2021-09-19T15:38:33.643" v="0" actId="20577"/>
          <ac:spMkLst>
            <pc:docMk/>
            <pc:sldMk cId="1843722456" sldId="302"/>
            <ac:spMk id="2" creationId="{45F9EF60-A8E6-425F-870C-F44EC6141DD0}"/>
          </ac:spMkLst>
        </pc:spChg>
      </pc:sldChg>
    </pc:docChg>
  </pc:docChgLst>
  <pc:docChgLst>
    <pc:chgData name="Manuel Joaquin Fernandez Gonzalez" userId="S::mf08052@edu.lu.lv::90e28fec-564e-43b0-9c13-1b12e1cad7dc" providerId="AD" clId="Web-{3D77CD3C-4384-4291-8F00-AEBC063AF098}"/>
    <pc:docChg chg="modSld sldOrd">
      <pc:chgData name="Manuel Joaquin Fernandez Gonzalez" userId="S::mf08052@edu.lu.lv::90e28fec-564e-43b0-9c13-1b12e1cad7dc" providerId="AD" clId="Web-{3D77CD3C-4384-4291-8F00-AEBC063AF098}" dt="2021-08-11T07:47:56.623" v="12" actId="20577"/>
      <pc:docMkLst>
        <pc:docMk/>
      </pc:docMkLst>
      <pc:sldChg chg="modSp ord">
        <pc:chgData name="Manuel Joaquin Fernandez Gonzalez" userId="S::mf08052@edu.lu.lv::90e28fec-564e-43b0-9c13-1b12e1cad7dc" providerId="AD" clId="Web-{3D77CD3C-4384-4291-8F00-AEBC063AF098}" dt="2021-08-11T07:47:56.623" v="12" actId="20577"/>
        <pc:sldMkLst>
          <pc:docMk/>
          <pc:sldMk cId="4219244903" sldId="301"/>
        </pc:sldMkLst>
        <pc:spChg chg="mod">
          <ac:chgData name="Manuel Joaquin Fernandez Gonzalez" userId="S::mf08052@edu.lu.lv::90e28fec-564e-43b0-9c13-1b12e1cad7dc" providerId="AD" clId="Web-{3D77CD3C-4384-4291-8F00-AEBC063AF098}" dt="2021-08-11T07:47:56.623" v="12" actId="20577"/>
          <ac:spMkLst>
            <pc:docMk/>
            <pc:sldMk cId="4219244903" sldId="301"/>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24.08.2022</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p14="http://schemas.microsoft.com/office/powerpoint/2010/main" val="190657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24.08.2022</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val="201188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24.08.2022</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24.08.2022</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8">
            <a:extLst>
              <a:ext uri="{FF2B5EF4-FFF2-40B4-BE49-F238E27FC236}">
                <a16:creationId xmlns:a16="http://schemas.microsoft.com/office/drawing/2014/main"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0"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7" cstate="print">
            <a:extLst>
              <a:ext uri="{BEBA8EAE-BF5A-486C-A8C5-ECC9F3942E4B}">
                <a14:imgProps xmlns:a14="http://schemas.microsoft.com/office/drawing/2010/main">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1" name="Picture 10"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cEf1FXbl6c"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1524000" y="2318116"/>
            <a:ext cx="9144000" cy="2387600"/>
          </a:xfrm>
        </p:spPr>
        <p:txBody>
          <a:bodyPr>
            <a:normAutofit fontScale="90000"/>
          </a:bodyPr>
          <a:lstStyle/>
          <a:p>
            <a:r>
              <a:rPr lang="lv-LV" sz="4800" dirty="0"/>
              <a:t>3. klase </a:t>
            </a:r>
            <a:br>
              <a:rPr lang="lv-LV" sz="4800" dirty="0"/>
            </a:br>
            <a:br>
              <a:rPr lang="lv-LV" sz="4800" dirty="0"/>
            </a:br>
            <a:r>
              <a:rPr lang="lv-LV" sz="4800" dirty="0"/>
              <a:t>Tēma: Brīvprātīgais darbs</a:t>
            </a:r>
            <a:br>
              <a:rPr lang="lv-LV" sz="4800" dirty="0"/>
            </a:br>
            <a:br>
              <a:rPr lang="lv-LV" sz="4800" dirty="0"/>
            </a:br>
            <a:r>
              <a:rPr lang="lv-LV" sz="4800" dirty="0"/>
              <a:t>3. nodarbība: Kā kļūt par brīvprātīgo?</a:t>
            </a: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1524000" y="4797791"/>
            <a:ext cx="9144000" cy="1655762"/>
          </a:xfrm>
        </p:spPr>
        <p:txBody>
          <a:bodyPr/>
          <a:lstStyle/>
          <a:p>
            <a:r>
              <a:rPr lang="lv-LV" dirty="0"/>
              <a:t>Tikumiskās audzināšanas programma «e-</a:t>
            </a:r>
            <a:r>
              <a:rPr lang="lv-LV" dirty="0" err="1"/>
              <a:t>TAP</a:t>
            </a:r>
            <a:r>
              <a:rPr lang="lv-LV" dirty="0"/>
              <a:t>»</a:t>
            </a:r>
          </a:p>
        </p:txBody>
      </p:sp>
    </p:spTree>
    <p:extLst>
      <p:ext uri="{BB962C8B-B14F-4D97-AF65-F5344CB8AC3E}">
        <p14:creationId xmlns:p14="http://schemas.microsoft.com/office/powerpoint/2010/main" val="184372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891" y="179241"/>
            <a:ext cx="4381532" cy="4708981"/>
          </a:xfrm>
          <a:prstGeom prst="rect">
            <a:avLst/>
          </a:prstGeom>
        </p:spPr>
        <p:txBody>
          <a:bodyPr wrap="square" lIns="91440" tIns="45720" rIns="91440" bIns="45720" anchor="t">
            <a:spAutoFit/>
          </a:bodyPr>
          <a:lstStyle/>
          <a:p>
            <a:pPr algn="just"/>
            <a:r>
              <a:rPr lang="lv-LV" sz="2000" b="1" dirty="0"/>
              <a:t>Daina </a:t>
            </a:r>
            <a:r>
              <a:rPr lang="lv-LV" sz="2000" b="1" dirty="0" err="1"/>
              <a:t>Strelēvica</a:t>
            </a:r>
            <a:r>
              <a:rPr lang="lv-LV" sz="2000" dirty="0"/>
              <a:t> 2013. gadā ir ieguvusi titulu «Latvijas lepnums» nominācijā «Cilvēks cilvēkam». Viņa bijusi leļļu teātra darbiniece, radio režisore, tekstu un lugu autore. Daina kā brīvprātīgā 26 gadus kalpo Iļģuciema sieviešu cietumā arī kā kapelāna palīdze un uzskata, ka personiska saruna un samīļošana ir ceļš uz katra cilvēka sirdi: „Es esmu attiecību cilvēks. Un otrs – es esmu pienākuma cilvēks. Un ar šīm divām lietām, es jums teikšu, var labi izdzīvot šajā pasaulē». Pēc viņas iniciatīvas Iļģuciema cietumā realizēja projekta ciklus “Vērtīgas dzīves pamati” un “Radošā māksla”.</a:t>
            </a:r>
            <a:endParaRPr lang="en-US" sz="2000">
              <a:cs typeface="Calibri"/>
            </a:endParaRPr>
          </a:p>
        </p:txBody>
      </p:sp>
      <p:sp>
        <p:nvSpPr>
          <p:cNvPr id="13" name="Rectangle 12"/>
          <p:cNvSpPr/>
          <p:nvPr/>
        </p:nvSpPr>
        <p:spPr>
          <a:xfrm>
            <a:off x="8097474" y="1262704"/>
            <a:ext cx="3931781" cy="3785652"/>
          </a:xfrm>
          <a:prstGeom prst="rect">
            <a:avLst/>
          </a:prstGeom>
        </p:spPr>
        <p:txBody>
          <a:bodyPr wrap="square" lIns="91440" tIns="45720" rIns="91440" bIns="45720" anchor="t">
            <a:spAutoFit/>
          </a:bodyPr>
          <a:lstStyle/>
          <a:p>
            <a:pPr algn="just"/>
            <a:r>
              <a:rPr lang="lv-LV" sz="2000" b="1" dirty="0"/>
              <a:t>Miķelis Jānis Benužs</a:t>
            </a:r>
            <a:r>
              <a:rPr lang="lv-LV" sz="2000" dirty="0"/>
              <a:t> māca hip-hop dejas bērniem ar īpašām vajadzībām. "Miķelim ir zelta sirds. Viņš māca mīlēt savu hobiju jauniešiem Ziemeļvidzemes </a:t>
            </a:r>
            <a:r>
              <a:rPr lang="lv-LV" sz="2000" dirty="0" err="1"/>
              <a:t>inter-nātpamatskolā</a:t>
            </a:r>
            <a:r>
              <a:rPr lang="lv-LV" sz="2000" dirty="0"/>
              <a:t>. Māca mīlēt deju un ievieš viņos dzīvesprieku. Jaunieši vienmēr gaida nākamo nodarbību, jo Miķelis viņiem ir gan draugs, gan iedvesmotājs. Viņš atdod savu sirdi un dvēseli citu priekam," tā  rakstīts</a:t>
            </a:r>
            <a:endParaRPr lang="lv-LV" sz="2000" dirty="0">
              <a:cs typeface="Calibri"/>
            </a:endParaRPr>
          </a:p>
          <a:p>
            <a:pPr algn="just"/>
            <a:r>
              <a:rPr lang="lv-LV" sz="2000" i="1" dirty="0"/>
              <a:t>Latvijas lepnums 2018</a:t>
            </a:r>
            <a:r>
              <a:rPr lang="lv-LV" sz="2000" dirty="0"/>
              <a:t> pieteikumā.</a:t>
            </a:r>
            <a:endParaRPr lang="lv-LV" sz="2000" dirty="0">
              <a:cs typeface="Calibri"/>
            </a:endParaRPr>
          </a:p>
        </p:txBody>
      </p:sp>
      <p:sp>
        <p:nvSpPr>
          <p:cNvPr id="14" name="Rectangle 13"/>
          <p:cNvSpPr/>
          <p:nvPr/>
        </p:nvSpPr>
        <p:spPr>
          <a:xfrm>
            <a:off x="152889" y="5059968"/>
            <a:ext cx="11876365" cy="1200329"/>
          </a:xfrm>
          <a:prstGeom prst="rect">
            <a:avLst/>
          </a:prstGeom>
        </p:spPr>
        <p:txBody>
          <a:bodyPr wrap="square" lIns="91440" tIns="45720" rIns="91440" bIns="45720" anchor="t">
            <a:spAutoFit/>
          </a:bodyPr>
          <a:lstStyle/>
          <a:p>
            <a:pPr algn="ctr"/>
            <a:r>
              <a:rPr lang="lv-LV" sz="2400" dirty="0"/>
              <a:t>Kuri tikumi piemīt šiem cilvēkiem-autoritātēm? </a:t>
            </a:r>
            <a:endParaRPr lang="lv-LV" dirty="0"/>
          </a:p>
          <a:p>
            <a:pPr algn="ctr"/>
            <a:r>
              <a:rPr lang="lv-LV" sz="2400" dirty="0"/>
              <a:t>Kas, tavuprāt, motivēja viņus iesaistīties brīvprātīgajā darbā, ziedojot savu laiku un daloties pieredzē, lai palīdzētu citiem?</a:t>
            </a:r>
          </a:p>
        </p:txBody>
      </p:sp>
      <p:pic>
        <p:nvPicPr>
          <p:cNvPr id="2" name="Picture 2">
            <a:extLst>
              <a:ext uri="{FF2B5EF4-FFF2-40B4-BE49-F238E27FC236}">
                <a16:creationId xmlns:a16="http://schemas.microsoft.com/office/drawing/2014/main" id="{E317AF08-5528-477A-B142-3204EAFDA59F}"/>
              </a:ext>
            </a:extLst>
          </p:cNvPr>
          <p:cNvPicPr>
            <a:picLocks noChangeAspect="1"/>
          </p:cNvPicPr>
          <p:nvPr/>
        </p:nvPicPr>
        <p:blipFill>
          <a:blip r:embed="rId2" cstate="print"/>
          <a:stretch>
            <a:fillRect/>
          </a:stretch>
        </p:blipFill>
        <p:spPr>
          <a:xfrm>
            <a:off x="4650589" y="162482"/>
            <a:ext cx="3330719" cy="2166927"/>
          </a:xfrm>
          <a:prstGeom prst="rect">
            <a:avLst/>
          </a:prstGeom>
        </p:spPr>
      </p:pic>
      <p:pic>
        <p:nvPicPr>
          <p:cNvPr id="1026" name="Picture 2" descr="“Viņš ir vislabākais cilvēks, ko es zinu!” Skolēns no Valmieras māca  hiphopu jauniešiem ar īpašām vajadzībām | Latvijas Lepnums | SKA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589" y="2613969"/>
            <a:ext cx="3330719" cy="23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62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216250" y="585135"/>
            <a:ext cx="3133185" cy="2088790"/>
          </a:xfrm>
          <a:prstGeom prst="rect">
            <a:avLst/>
          </a:prstGeom>
        </p:spPr>
      </p:pic>
      <p:pic>
        <p:nvPicPr>
          <p:cNvPr id="10" name="Picture 9"/>
          <p:cNvPicPr>
            <a:picLocks noChangeAspect="1"/>
          </p:cNvPicPr>
          <p:nvPr/>
        </p:nvPicPr>
        <p:blipFill rotWithShape="1">
          <a:blip r:embed="rId3" cstate="print"/>
          <a:srcRect l="27368" r="28666"/>
          <a:stretch/>
        </p:blipFill>
        <p:spPr>
          <a:xfrm>
            <a:off x="6537016" y="585135"/>
            <a:ext cx="1595836" cy="2419847"/>
          </a:xfrm>
          <a:prstGeom prst="rect">
            <a:avLst/>
          </a:prstGeom>
        </p:spPr>
      </p:pic>
      <p:sp>
        <p:nvSpPr>
          <p:cNvPr id="12" name="Rectangle 11"/>
          <p:cNvSpPr/>
          <p:nvPr/>
        </p:nvSpPr>
        <p:spPr>
          <a:xfrm>
            <a:off x="3516444" y="164530"/>
            <a:ext cx="2821726" cy="4401205"/>
          </a:xfrm>
          <a:prstGeom prst="rect">
            <a:avLst/>
          </a:prstGeom>
        </p:spPr>
        <p:txBody>
          <a:bodyPr wrap="square">
            <a:spAutoFit/>
          </a:bodyPr>
          <a:lstStyle/>
          <a:p>
            <a:pPr algn="just"/>
            <a:r>
              <a:rPr lang="lv-LV" sz="2000" b="1" dirty="0"/>
              <a:t>Džeida Stota </a:t>
            </a:r>
            <a:r>
              <a:rPr lang="lv-LV" sz="2000" dirty="0"/>
              <a:t>un </a:t>
            </a:r>
            <a:r>
              <a:rPr lang="lv-LV" sz="2000" b="1" dirty="0"/>
              <a:t>Sems Džozefs </a:t>
            </a:r>
            <a:r>
              <a:rPr lang="lv-LV" sz="2000" dirty="0"/>
              <a:t>2016. gadā nodibināja </a:t>
            </a:r>
            <a:r>
              <a:rPr lang="lv-LV" sz="2000" i="1" dirty="0"/>
              <a:t>StreetVet</a:t>
            </a:r>
            <a:r>
              <a:rPr lang="lv-LV" sz="2000" dirty="0"/>
              <a:t>, iedvesmojoties no kāda bezpajumtnieka draudzības ar suni. </a:t>
            </a:r>
            <a:r>
              <a:rPr lang="lv-LV" sz="2000" i="1" dirty="0"/>
              <a:t>StreetVet</a:t>
            </a:r>
            <a:r>
              <a:rPr lang="lv-LV" sz="2000" dirty="0"/>
              <a:t> veterinārārsti un medmāsas ir brīvprātīgie, kuri 4 dienas nedēļā strādā Londonas kopienā un ir palīdzējuši aprūpēt vairāk nekā 450 suņus, kas mīt p</a:t>
            </a:r>
            <a:r>
              <a:rPr lang="lv-LV" sz="1600" dirty="0"/>
              <a:t>ie </a:t>
            </a:r>
            <a:r>
              <a:rPr lang="lv-LV" sz="2000" dirty="0"/>
              <a:t>bezpajumtniekiem</a:t>
            </a:r>
            <a:r>
              <a:rPr lang="lv-LV" sz="1600" dirty="0"/>
              <a:t>.</a:t>
            </a:r>
          </a:p>
        </p:txBody>
      </p:sp>
      <p:sp>
        <p:nvSpPr>
          <p:cNvPr id="13" name="Rectangle 12"/>
          <p:cNvSpPr/>
          <p:nvPr/>
        </p:nvSpPr>
        <p:spPr>
          <a:xfrm>
            <a:off x="8331698" y="1069739"/>
            <a:ext cx="3618132" cy="4708981"/>
          </a:xfrm>
          <a:prstGeom prst="rect">
            <a:avLst/>
          </a:prstGeom>
        </p:spPr>
        <p:txBody>
          <a:bodyPr wrap="square">
            <a:spAutoFit/>
          </a:bodyPr>
          <a:lstStyle/>
          <a:p>
            <a:pPr algn="just"/>
            <a:r>
              <a:rPr lang="lv-LV" sz="2000" b="1" dirty="0"/>
              <a:t>Toms Ribērs </a:t>
            </a:r>
            <a:r>
              <a:rPr lang="lv-LV" sz="2000" dirty="0"/>
              <a:t>pusaudža gados sirga ar obsesīvi kompulsīviem traucējumiem un anoreksiju. Viņš ir brīvprātīgais labdarības organizācijā “Jaunie prāti”, kura palīdz atbrīvoties no aizspriedumiem par jaunu vīriešu ēšanas traucējumiem. Viņš regulāri uzstājas lielas publikas priekšā, daloties ar savu stāstu un palīdzot atpazīt garīgās veselības problēmu pazīmes. Tāpat viņš savācis ziedojumus vairāk nekā 75 000 mārciņu apjomā. </a:t>
            </a:r>
          </a:p>
        </p:txBody>
      </p:sp>
      <p:sp>
        <p:nvSpPr>
          <p:cNvPr id="14" name="Rectangle 13"/>
          <p:cNvSpPr/>
          <p:nvPr/>
        </p:nvSpPr>
        <p:spPr>
          <a:xfrm>
            <a:off x="414045" y="4661107"/>
            <a:ext cx="7718807" cy="1200329"/>
          </a:xfrm>
          <a:prstGeom prst="rect">
            <a:avLst/>
          </a:prstGeom>
        </p:spPr>
        <p:txBody>
          <a:bodyPr wrap="square">
            <a:spAutoFit/>
          </a:bodyPr>
          <a:lstStyle/>
          <a:p>
            <a:pPr algn="r"/>
            <a:r>
              <a:rPr lang="lv-LV" sz="2400" dirty="0"/>
              <a:t>Kuri tikumi piemīt šiem cilvēkiem–etaloniem? </a:t>
            </a:r>
          </a:p>
          <a:p>
            <a:pPr algn="r"/>
            <a:r>
              <a:rPr lang="lv-LV" sz="2400" dirty="0"/>
              <a:t>Kas, tavuprāt, motivēja viņus iesaistīties brīvprātīgajā darbā, ziedojot savu laiku un daloties pieredzē, lai palīdzētu citiem?</a:t>
            </a:r>
          </a:p>
        </p:txBody>
      </p:sp>
    </p:spTree>
    <p:extLst>
      <p:ext uri="{BB962C8B-B14F-4D97-AF65-F5344CB8AC3E}">
        <p14:creationId xmlns:p14="http://schemas.microsoft.com/office/powerpoint/2010/main" val="242520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025" y="1444576"/>
            <a:ext cx="10815276" cy="3539430"/>
          </a:xfrm>
          <a:prstGeom prst="rect">
            <a:avLst/>
          </a:prstGeom>
        </p:spPr>
        <p:txBody>
          <a:bodyPr wrap="square">
            <a:spAutoFit/>
          </a:bodyPr>
          <a:lstStyle/>
          <a:p>
            <a:r>
              <a:rPr lang="lv-LV" sz="2800" dirty="0"/>
              <a:t>Noskaties video par darbu dzīvnieku patversmēs:</a:t>
            </a:r>
            <a:br>
              <a:rPr lang="lv-LV" sz="2800" dirty="0"/>
            </a:br>
            <a:r>
              <a:rPr lang="lv-LV" sz="2800" dirty="0">
                <a:hlinkClick r:id="rId2"/>
              </a:rPr>
              <a:t>https://www.youtube.com/watch?v=vcEf1FXbl6c</a:t>
            </a:r>
            <a:r>
              <a:rPr lang="lv-LV" sz="2800" dirty="0"/>
              <a:t> </a:t>
            </a:r>
          </a:p>
          <a:p>
            <a:endParaRPr lang="lv-LV" sz="2800" dirty="0"/>
          </a:p>
          <a:p>
            <a:r>
              <a:rPr lang="lv-LV" sz="2800" dirty="0"/>
              <a:t>Diskusija: </a:t>
            </a:r>
          </a:p>
          <a:p>
            <a:endParaRPr lang="lv-LV" sz="2800" dirty="0"/>
          </a:p>
          <a:p>
            <a:r>
              <a:rPr lang="lv-LV" sz="2800" dirty="0"/>
              <a:t>Kādus darbus var veikt brīvprātīgais dzīvnieku patversmē? </a:t>
            </a:r>
          </a:p>
          <a:p>
            <a:r>
              <a:rPr lang="lv-LV" sz="2800" dirty="0"/>
              <a:t>Kāpēc, tavuprāt, ir labi darīt tādu darbu? </a:t>
            </a:r>
          </a:p>
          <a:p>
            <a:r>
              <a:rPr lang="lv-LV" sz="2800" dirty="0"/>
              <a:t>Kāpēc, tavuprāt, cilvēki veic brīvprātīgo darbu dzīvnieku patversmēs? </a:t>
            </a:r>
          </a:p>
        </p:txBody>
      </p:sp>
    </p:spTree>
    <p:extLst>
      <p:ext uri="{BB962C8B-B14F-4D97-AF65-F5344CB8AC3E}">
        <p14:creationId xmlns:p14="http://schemas.microsoft.com/office/powerpoint/2010/main" val="78798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729289" y="523949"/>
            <a:ext cx="7955067" cy="5244357"/>
          </a:xfrm>
          <a:prstGeom prst="rect">
            <a:avLst/>
          </a:prstGeom>
        </p:spPr>
      </p:pic>
      <p:sp>
        <p:nvSpPr>
          <p:cNvPr id="9" name="Rectangle 8"/>
          <p:cNvSpPr/>
          <p:nvPr/>
        </p:nvSpPr>
        <p:spPr>
          <a:xfrm>
            <a:off x="347846" y="1089694"/>
            <a:ext cx="3798073" cy="4154984"/>
          </a:xfrm>
          <a:prstGeom prst="rect">
            <a:avLst/>
          </a:prstGeom>
        </p:spPr>
        <p:txBody>
          <a:bodyPr wrap="square" lIns="91440" tIns="45720" rIns="91440" bIns="45720" anchor="t">
            <a:spAutoFit/>
          </a:bodyPr>
          <a:lstStyle/>
          <a:p>
            <a:r>
              <a:rPr lang="lv-LV" sz="2400" dirty="0"/>
              <a:t>Kā tev būtu jārīkojas?</a:t>
            </a:r>
          </a:p>
          <a:p>
            <a:endParaRPr lang="lv-LV" sz="2400" dirty="0"/>
          </a:p>
          <a:p>
            <a:r>
              <a:rPr lang="lv-LV" sz="2400" dirty="0"/>
              <a:t>Kur var saskatīt problēmu?</a:t>
            </a:r>
            <a:endParaRPr lang="lv-LV" sz="2400" dirty="0">
              <a:cs typeface="Calibri"/>
            </a:endParaRPr>
          </a:p>
          <a:p>
            <a:endParaRPr lang="lv-LV" sz="2400" dirty="0"/>
          </a:p>
          <a:p>
            <a:r>
              <a:rPr lang="lv-LV" sz="2400" dirty="0"/>
              <a:t>Kā tu justos?</a:t>
            </a:r>
          </a:p>
          <a:p>
            <a:endParaRPr lang="lv-LV" sz="2400" dirty="0"/>
          </a:p>
          <a:p>
            <a:r>
              <a:rPr lang="lv-LV" sz="2400" dirty="0"/>
              <a:t>Kādi tikumi ir nepieciešami šajā situācijā?</a:t>
            </a:r>
            <a:endParaRPr lang="lv-LV" sz="2400" dirty="0">
              <a:cs typeface="Calibri"/>
            </a:endParaRPr>
          </a:p>
          <a:p>
            <a:endParaRPr lang="lv-LV" sz="2400" dirty="0"/>
          </a:p>
          <a:p>
            <a:r>
              <a:rPr lang="lv-LV" sz="2400" dirty="0"/>
              <a:t>Kāds, tavuprāt, ir saprātīgs risinājums? Kāpēc?</a:t>
            </a:r>
          </a:p>
        </p:txBody>
      </p:sp>
      <p:sp>
        <p:nvSpPr>
          <p:cNvPr id="6" name="Rectangle 9">
            <a:extLst>
              <a:ext uri="{FF2B5EF4-FFF2-40B4-BE49-F238E27FC236}">
                <a16:creationId xmlns:a16="http://schemas.microsoft.com/office/drawing/2014/main" id="{1945839B-A09E-DF77-ACE8-0DFD0575AA51}"/>
              </a:ext>
            </a:extLst>
          </p:cNvPr>
          <p:cNvSpPr/>
          <p:nvPr/>
        </p:nvSpPr>
        <p:spPr>
          <a:xfrm>
            <a:off x="4695342" y="1462502"/>
            <a:ext cx="5545938" cy="2554545"/>
          </a:xfrm>
          <a:prstGeom prst="rect">
            <a:avLst/>
          </a:prstGeom>
        </p:spPr>
        <p:txBody>
          <a:bodyPr wrap="square" lIns="91440" tIns="45720" rIns="91440" bIns="45720" anchor="t">
            <a:spAutoFit/>
          </a:bodyPr>
          <a:lstStyle/>
          <a:p>
            <a:r>
              <a:rPr lang="lv-LV" sz="2000" dirty="0"/>
              <a:t>Pēc vizuālās mākslas stundas klases izlietnēs ir nekārtība un zīmēšanas piederumi nav nolikti vietā. Skolotāja saka, ja būs viens brīvprātīgais, kas starpbrīdī sakārtos klasi, pārējie bērni var doties ārā. Ja neviens nepieteiksies būt par brīvprātīgo, visa klase netiks starpbrīdī. Tu zini, ka nekārtību izraisīja divi zēni un tu šos piederumus neizmantoji vispār. Kā tev būtu jārīkojas?</a:t>
            </a:r>
          </a:p>
        </p:txBody>
      </p:sp>
    </p:spTree>
    <p:extLst>
      <p:ext uri="{BB962C8B-B14F-4D97-AF65-F5344CB8AC3E}">
        <p14:creationId xmlns:p14="http://schemas.microsoft.com/office/powerpoint/2010/main" val="351349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475" y="1630781"/>
            <a:ext cx="9292424" cy="3970318"/>
          </a:xfrm>
          <a:prstGeom prst="rect">
            <a:avLst/>
          </a:prstGeom>
        </p:spPr>
        <p:txBody>
          <a:bodyPr wrap="square" lIns="91440" tIns="45720" rIns="91440" bIns="45720" anchor="t">
            <a:spAutoFit/>
          </a:bodyPr>
          <a:lstStyle/>
          <a:p>
            <a:r>
              <a:rPr lang="lv-LV" sz="2800" dirty="0"/>
              <a:t>Apkopojiet klases idejas par iespējām veikt brīvprātīgo darbu skolā (tā var būt pievienošanās skolēnu padomei, darbs </a:t>
            </a:r>
            <a:r>
              <a:rPr lang="lv-LV" sz="2800"/>
              <a:t>bibliotēkā, kļūšana par samierinātāju konfliktsituācijās utt.)!</a:t>
            </a:r>
            <a:endParaRPr lang="lv-LV" sz="2800" dirty="0"/>
          </a:p>
          <a:p>
            <a:endParaRPr lang="lv-LV" sz="2800" dirty="0"/>
          </a:p>
          <a:p>
            <a:r>
              <a:rPr lang="lv-LV" sz="2800" dirty="0"/>
              <a:t> </a:t>
            </a:r>
          </a:p>
          <a:p>
            <a:r>
              <a:rPr lang="lv-LV" sz="2800" dirty="0"/>
              <a:t>Izvēlies vienu no brīvprātīgā darba iespējām un izveido īsu reklamējošu plakātu, norādot tikumus, kas var būt </a:t>
            </a:r>
            <a:r>
              <a:rPr lang="lv-LV" sz="2800"/>
              <a:t>nepieciešami, un tikumus, kurus šajā darbā var attīstīt!</a:t>
            </a:r>
            <a:br>
              <a:rPr lang="lv-LV" sz="2800" dirty="0"/>
            </a:br>
            <a:endParaRPr lang="lv-LV" sz="2800" dirty="0"/>
          </a:p>
        </p:txBody>
      </p:sp>
    </p:spTree>
    <p:extLst>
      <p:ext uri="{BB962C8B-B14F-4D97-AF65-F5344CB8AC3E}">
        <p14:creationId xmlns:p14="http://schemas.microsoft.com/office/powerpoint/2010/main" val="20056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597EBA-AF59-498E-9EA2-10EF413E9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F9FBA1-C54B-4C58-AA3C-C91BA867325B}">
  <ds:schemaRefs>
    <ds:schemaRef ds:uri="http://schemas.microsoft.com/sharepoint/v3/contenttype/forms"/>
  </ds:schemaRefs>
</ds:datastoreItem>
</file>

<file path=customXml/itemProps3.xml><?xml version="1.0" encoding="utf-8"?>
<ds:datastoreItem xmlns:ds="http://schemas.openxmlformats.org/officeDocument/2006/customXml" ds:itemID="{4D1F4626-CB6F-4D3A-9CA9-C4B575B8534C}">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bcd8bb90-b1cb-4fe5-8892-66ea2dba031d"/>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878</TotalTime>
  <Words>668</Words>
  <Application>Microsoft Office PowerPoint</Application>
  <PresentationFormat>Широкоэкранный</PresentationFormat>
  <Paragraphs>39</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Office dizains</vt:lpstr>
      <vt:lpstr>3. klase   Tēma: Brīvprātīgais darbs  3. nodarbība: Kā kļūt par brīvprātīgo?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Svetlana Surikova</cp:lastModifiedBy>
  <cp:revision>147</cp:revision>
  <dcterms:created xsi:type="dcterms:W3CDTF">2019-06-13T10:46:31Z</dcterms:created>
  <dcterms:modified xsi:type="dcterms:W3CDTF">2022-08-24T09:03:02Z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