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4"/>
  </p:notesMasterIdLst>
  <p:sldIdLst>
    <p:sldId id="256" r:id="rId5"/>
    <p:sldId id="277" r:id="rId6"/>
    <p:sldId id="278" r:id="rId7"/>
    <p:sldId id="280" r:id="rId8"/>
    <p:sldId id="279" r:id="rId9"/>
    <p:sldId id="281" r:id="rId10"/>
    <p:sldId id="283" r:id="rId11"/>
    <p:sldId id="282"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C593B-DFDD-4A9F-AEB3-B826D6B0C9AE}" v="187" dt="2021-09-19T18:01:28.685"/>
    <p1510:client id="{DE8721F3-9F49-4060-8ED9-F80ACAEBB8EA}" v="11" dt="2021-09-20T15:31:16.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S::mf08052@edu.lu.lv::90e28fec-564e-43b0-9c13-1b12e1cad7dc" providerId="AD" clId="Web-{82640677-D58A-4DC1-BDD6-EE6659442E48}"/>
    <pc:docChg chg="modSld">
      <pc:chgData name="Manuel Joaquin Fernandez Gonzalez" userId="S::mf08052@edu.lu.lv::90e28fec-564e-43b0-9c13-1b12e1cad7dc" providerId="AD" clId="Web-{82640677-D58A-4DC1-BDD6-EE6659442E48}" dt="2021-08-09T12:53:31.762" v="5" actId="20577"/>
      <pc:docMkLst>
        <pc:docMk/>
      </pc:docMkLst>
      <pc:sldChg chg="modSp">
        <pc:chgData name="Manuel Joaquin Fernandez Gonzalez" userId="S::mf08052@edu.lu.lv::90e28fec-564e-43b0-9c13-1b12e1cad7dc" providerId="AD" clId="Web-{82640677-D58A-4DC1-BDD6-EE6659442E48}" dt="2021-08-09T12:53:31.762" v="5" actId="20577"/>
        <pc:sldMkLst>
          <pc:docMk/>
          <pc:sldMk cId="2488192881" sldId="282"/>
        </pc:sldMkLst>
        <pc:spChg chg="mod">
          <ac:chgData name="Manuel Joaquin Fernandez Gonzalez" userId="S::mf08052@edu.lu.lv::90e28fec-564e-43b0-9c13-1b12e1cad7dc" providerId="AD" clId="Web-{82640677-D58A-4DC1-BDD6-EE6659442E48}" dt="2021-08-09T12:53:31.762" v="5" actId="20577"/>
          <ac:spMkLst>
            <pc:docMk/>
            <pc:sldMk cId="2488192881" sldId="282"/>
            <ac:spMk id="2" creationId="{00000000-0000-0000-0000-000000000000}"/>
          </ac:spMkLst>
        </pc:spChg>
      </pc:sldChg>
    </pc:docChg>
  </pc:docChgLst>
  <pc:docChgLst>
    <pc:chgData name="Manuel Joaquin Fernandez Gonzalez" userId="90e28fec-564e-43b0-9c13-1b12e1cad7dc" providerId="ADAL" clId="{DE8721F3-9F49-4060-8ED9-F80ACAEBB8EA}"/>
    <pc:docChg chg="undo custSel addSld delSld modSld delMainMaster">
      <pc:chgData name="Manuel Joaquin Fernandez Gonzalez" userId="90e28fec-564e-43b0-9c13-1b12e1cad7dc" providerId="ADAL" clId="{DE8721F3-9F49-4060-8ED9-F80ACAEBB8EA}" dt="2021-09-20T15:31:16.715" v="81" actId="1076"/>
      <pc:docMkLst>
        <pc:docMk/>
      </pc:docMkLst>
      <pc:sldChg chg="addSp modSp add mod setBg">
        <pc:chgData name="Manuel Joaquin Fernandez Gonzalez" userId="90e28fec-564e-43b0-9c13-1b12e1cad7dc" providerId="ADAL" clId="{DE8721F3-9F49-4060-8ED9-F80ACAEBB8EA}" dt="2021-09-20T15:31:16.715" v="81" actId="1076"/>
        <pc:sldMkLst>
          <pc:docMk/>
          <pc:sldMk cId="2592969653" sldId="256"/>
        </pc:sldMkLst>
        <pc:spChg chg="mod">
          <ac:chgData name="Manuel Joaquin Fernandez Gonzalez" userId="90e28fec-564e-43b0-9c13-1b12e1cad7dc" providerId="ADAL" clId="{DE8721F3-9F49-4060-8ED9-F80ACAEBB8EA}" dt="2021-08-03T15:27:07.968" v="65" actId="1036"/>
          <ac:spMkLst>
            <pc:docMk/>
            <pc:sldMk cId="2592969653" sldId="256"/>
            <ac:spMk id="2" creationId="{45F9EF60-A8E6-425F-870C-F44EC6141DD0}"/>
          </ac:spMkLst>
        </pc:spChg>
        <pc:spChg chg="mod">
          <ac:chgData name="Manuel Joaquin Fernandez Gonzalez" userId="90e28fec-564e-43b0-9c13-1b12e1cad7dc" providerId="ADAL" clId="{DE8721F3-9F49-4060-8ED9-F80ACAEBB8EA}" dt="2021-08-03T15:27:03.432" v="59" actId="1076"/>
          <ac:spMkLst>
            <pc:docMk/>
            <pc:sldMk cId="2592969653" sldId="256"/>
            <ac:spMk id="3" creationId="{A3FF2741-A011-4065-B2FC-71ADEEAF6049}"/>
          </ac:spMkLst>
        </pc:spChg>
        <pc:spChg chg="add">
          <ac:chgData name="Manuel Joaquin Fernandez Gonzalez" userId="90e28fec-564e-43b0-9c13-1b12e1cad7dc" providerId="ADAL" clId="{DE8721F3-9F49-4060-8ED9-F80ACAEBB8EA}" dt="2021-08-03T15:26:34.609" v="43" actId="26606"/>
          <ac:spMkLst>
            <pc:docMk/>
            <pc:sldMk cId="2592969653" sldId="256"/>
            <ac:spMk id="10" creationId="{19D99C6D-7A48-4C44-8FC9-7D3B40F96BC8}"/>
          </ac:spMkLst>
        </pc:spChg>
        <pc:spChg chg="add">
          <ac:chgData name="Manuel Joaquin Fernandez Gonzalez" userId="90e28fec-564e-43b0-9c13-1b12e1cad7dc" providerId="ADAL" clId="{DE8721F3-9F49-4060-8ED9-F80ACAEBB8EA}" dt="2021-08-03T15:26:34.609" v="43" actId="26606"/>
          <ac:spMkLst>
            <pc:docMk/>
            <pc:sldMk cId="2592969653" sldId="256"/>
            <ac:spMk id="12" creationId="{4D4B3CE1-814B-492A-975F-8415D7438DEC}"/>
          </ac:spMkLst>
        </pc:spChg>
        <pc:spChg chg="add">
          <ac:chgData name="Manuel Joaquin Fernandez Gonzalez" userId="90e28fec-564e-43b0-9c13-1b12e1cad7dc" providerId="ADAL" clId="{DE8721F3-9F49-4060-8ED9-F80ACAEBB8EA}" dt="2021-08-03T15:26:34.609" v="43" actId="26606"/>
          <ac:spMkLst>
            <pc:docMk/>
            <pc:sldMk cId="2592969653" sldId="256"/>
            <ac:spMk id="14" creationId="{65E71A95-A7E8-4EE9-91DE-3D023CFC25C0}"/>
          </ac:spMkLst>
        </pc:spChg>
        <pc:spChg chg="add">
          <ac:chgData name="Manuel Joaquin Fernandez Gonzalez" userId="90e28fec-564e-43b0-9c13-1b12e1cad7dc" providerId="ADAL" clId="{DE8721F3-9F49-4060-8ED9-F80ACAEBB8EA}" dt="2021-08-03T15:26:34.609" v="43" actId="26606"/>
          <ac:spMkLst>
            <pc:docMk/>
            <pc:sldMk cId="2592969653" sldId="256"/>
            <ac:spMk id="16" creationId="{4FAB0BE2-0B95-4CF4-9290-79BA27CE67B6}"/>
          </ac:spMkLst>
        </pc:spChg>
        <pc:spChg chg="add">
          <ac:chgData name="Manuel Joaquin Fernandez Gonzalez" userId="90e28fec-564e-43b0-9c13-1b12e1cad7dc" providerId="ADAL" clId="{DE8721F3-9F49-4060-8ED9-F80ACAEBB8EA}" dt="2021-08-03T15:26:34.609" v="43" actId="26606"/>
          <ac:spMkLst>
            <pc:docMk/>
            <pc:sldMk cId="2592969653" sldId="256"/>
            <ac:spMk id="18" creationId="{14F664FF-A2DF-4E50-B145-B20B85E8DB4F}"/>
          </ac:spMkLst>
        </pc:spChg>
        <pc:picChg chg="add mod">
          <ac:chgData name="Manuel Joaquin Fernandez Gonzalez" userId="90e28fec-564e-43b0-9c13-1b12e1cad7dc" providerId="ADAL" clId="{DE8721F3-9F49-4060-8ED9-F80ACAEBB8EA}" dt="2021-09-20T15:31:16.715" v="81" actId="1076"/>
          <ac:picMkLst>
            <pc:docMk/>
            <pc:sldMk cId="2592969653" sldId="256"/>
            <ac:picMk id="4" creationId="{85B89F1E-59CE-4B3F-BE60-D600D0790319}"/>
          </ac:picMkLst>
        </pc:picChg>
        <pc:picChg chg="add mod">
          <ac:chgData name="Manuel Joaquin Fernandez Gonzalez" userId="90e28fec-564e-43b0-9c13-1b12e1cad7dc" providerId="ADAL" clId="{DE8721F3-9F49-4060-8ED9-F80ACAEBB8EA}" dt="2021-08-03T15:26:44.175" v="45" actId="27614"/>
          <ac:picMkLst>
            <pc:docMk/>
            <pc:sldMk cId="2592969653" sldId="256"/>
            <ac:picMk id="5" creationId="{817B211A-0DD6-478E-9E88-DC468CBD55F5}"/>
          </ac:picMkLst>
        </pc:picChg>
        <pc:cxnChg chg="add">
          <ac:chgData name="Manuel Joaquin Fernandez Gonzalez" userId="90e28fec-564e-43b0-9c13-1b12e1cad7dc" providerId="ADAL" clId="{DE8721F3-9F49-4060-8ED9-F80ACAEBB8EA}" dt="2021-08-03T15:26:34.609" v="43" actId="26606"/>
          <ac:cxnSpMkLst>
            <pc:docMk/>
            <pc:sldMk cId="2592969653" sldId="256"/>
            <ac:cxnSpMk id="20" creationId="{EF0B239D-AE40-48F7-90BB-102E2390BA9C}"/>
          </ac:cxnSpMkLst>
        </pc:cxnChg>
      </pc:sldChg>
      <pc:sldChg chg="add">
        <pc:chgData name="Manuel Joaquin Fernandez Gonzalez" userId="90e28fec-564e-43b0-9c13-1b12e1cad7dc" providerId="ADAL" clId="{DE8721F3-9F49-4060-8ED9-F80ACAEBB8EA}" dt="2021-08-03T15:29:22.658" v="77"/>
        <pc:sldMkLst>
          <pc:docMk/>
          <pc:sldMk cId="591148582" sldId="258"/>
        </pc:sldMkLst>
      </pc:sldChg>
      <pc:sldChg chg="del">
        <pc:chgData name="Manuel Joaquin Fernandez Gonzalez" userId="90e28fec-564e-43b0-9c13-1b12e1cad7dc" providerId="ADAL" clId="{DE8721F3-9F49-4060-8ED9-F80ACAEBB8EA}" dt="2021-08-03T15:29:27.523" v="78" actId="47"/>
        <pc:sldMkLst>
          <pc:docMk/>
          <pc:sldMk cId="0" sldId="262"/>
        </pc:sldMkLst>
      </pc:sldChg>
      <pc:sldChg chg="add del">
        <pc:chgData name="Manuel Joaquin Fernandez Gonzalez" userId="90e28fec-564e-43b0-9c13-1b12e1cad7dc" providerId="ADAL" clId="{DE8721F3-9F49-4060-8ED9-F80ACAEBB8EA}" dt="2021-08-03T15:27:15.533" v="66" actId="47"/>
        <pc:sldMkLst>
          <pc:docMk/>
          <pc:sldMk cId="628209746" sldId="275"/>
        </pc:sldMkLst>
      </pc:sldChg>
      <pc:sldChg chg="del">
        <pc:chgData name="Manuel Joaquin Fernandez Gonzalez" userId="90e28fec-564e-43b0-9c13-1b12e1cad7dc" providerId="ADAL" clId="{DE8721F3-9F49-4060-8ED9-F80ACAEBB8EA}" dt="2021-08-03T15:27:25.068" v="67" actId="2696"/>
        <pc:sldMkLst>
          <pc:docMk/>
          <pc:sldMk cId="2746269063" sldId="277"/>
        </pc:sldMkLst>
      </pc:sldChg>
      <pc:sldChg chg="add">
        <pc:chgData name="Manuel Joaquin Fernandez Gonzalez" userId="90e28fec-564e-43b0-9c13-1b12e1cad7dc" providerId="ADAL" clId="{DE8721F3-9F49-4060-8ED9-F80ACAEBB8EA}" dt="2021-08-03T15:27:30.560" v="68"/>
        <pc:sldMkLst>
          <pc:docMk/>
          <pc:sldMk cId="3012707619" sldId="277"/>
        </pc:sldMkLst>
      </pc:sldChg>
      <pc:sldChg chg="del">
        <pc:chgData name="Manuel Joaquin Fernandez Gonzalez" userId="90e28fec-564e-43b0-9c13-1b12e1cad7dc" providerId="ADAL" clId="{DE8721F3-9F49-4060-8ED9-F80ACAEBB8EA}" dt="2021-08-03T15:27:25.068" v="67" actId="2696"/>
        <pc:sldMkLst>
          <pc:docMk/>
          <pc:sldMk cId="2741687823" sldId="278"/>
        </pc:sldMkLst>
      </pc:sldChg>
      <pc:sldChg chg="modSp add mod">
        <pc:chgData name="Manuel Joaquin Fernandez Gonzalez" userId="90e28fec-564e-43b0-9c13-1b12e1cad7dc" providerId="ADAL" clId="{DE8721F3-9F49-4060-8ED9-F80ACAEBB8EA}" dt="2021-08-03T15:27:39.114" v="69" actId="1076"/>
        <pc:sldMkLst>
          <pc:docMk/>
          <pc:sldMk cId="4214614462" sldId="278"/>
        </pc:sldMkLst>
        <pc:picChg chg="mod">
          <ac:chgData name="Manuel Joaquin Fernandez Gonzalez" userId="90e28fec-564e-43b0-9c13-1b12e1cad7dc" providerId="ADAL" clId="{DE8721F3-9F49-4060-8ED9-F80ACAEBB8EA}" dt="2021-08-03T15:27:39.114" v="69" actId="1076"/>
          <ac:picMkLst>
            <pc:docMk/>
            <pc:sldMk cId="4214614462" sldId="278"/>
            <ac:picMk id="13" creationId="{00000000-0000-0000-0000-000000000000}"/>
          </ac:picMkLst>
        </pc:picChg>
      </pc:sldChg>
      <pc:sldChg chg="modSp add mod">
        <pc:chgData name="Manuel Joaquin Fernandez Gonzalez" userId="90e28fec-564e-43b0-9c13-1b12e1cad7dc" providerId="ADAL" clId="{DE8721F3-9F49-4060-8ED9-F80ACAEBB8EA}" dt="2021-08-03T15:28:02.672" v="71" actId="1076"/>
        <pc:sldMkLst>
          <pc:docMk/>
          <pc:sldMk cId="225668140" sldId="279"/>
        </pc:sldMkLst>
        <pc:picChg chg="mod">
          <ac:chgData name="Manuel Joaquin Fernandez Gonzalez" userId="90e28fec-564e-43b0-9c13-1b12e1cad7dc" providerId="ADAL" clId="{DE8721F3-9F49-4060-8ED9-F80ACAEBB8EA}" dt="2021-08-03T15:28:02.672" v="71" actId="1076"/>
          <ac:picMkLst>
            <pc:docMk/>
            <pc:sldMk cId="225668140" sldId="279"/>
            <ac:picMk id="2" creationId="{69A355C3-424D-40A7-AE53-B1CD37E719D6}"/>
          </ac:picMkLst>
        </pc:picChg>
      </pc:sldChg>
      <pc:sldChg chg="del">
        <pc:chgData name="Manuel Joaquin Fernandez Gonzalez" userId="90e28fec-564e-43b0-9c13-1b12e1cad7dc" providerId="ADAL" clId="{DE8721F3-9F49-4060-8ED9-F80ACAEBB8EA}" dt="2021-08-03T15:27:25.068" v="67" actId="2696"/>
        <pc:sldMkLst>
          <pc:docMk/>
          <pc:sldMk cId="926318863" sldId="279"/>
        </pc:sldMkLst>
      </pc:sldChg>
      <pc:sldChg chg="modSp add mod">
        <pc:chgData name="Manuel Joaquin Fernandez Gonzalez" userId="90e28fec-564e-43b0-9c13-1b12e1cad7dc" providerId="ADAL" clId="{DE8721F3-9F49-4060-8ED9-F80ACAEBB8EA}" dt="2021-08-03T15:27:53.513" v="70" actId="207"/>
        <pc:sldMkLst>
          <pc:docMk/>
          <pc:sldMk cId="3127369164" sldId="280"/>
        </pc:sldMkLst>
        <pc:spChg chg="mod">
          <ac:chgData name="Manuel Joaquin Fernandez Gonzalez" userId="90e28fec-564e-43b0-9c13-1b12e1cad7dc" providerId="ADAL" clId="{DE8721F3-9F49-4060-8ED9-F80ACAEBB8EA}" dt="2021-08-03T15:27:53.513" v="70" actId="207"/>
          <ac:spMkLst>
            <pc:docMk/>
            <pc:sldMk cId="3127369164" sldId="280"/>
            <ac:spMk id="9" creationId="{00000000-0000-0000-0000-000000000000}"/>
          </ac:spMkLst>
        </pc:spChg>
      </pc:sldChg>
      <pc:sldChg chg="del">
        <pc:chgData name="Manuel Joaquin Fernandez Gonzalez" userId="90e28fec-564e-43b0-9c13-1b12e1cad7dc" providerId="ADAL" clId="{DE8721F3-9F49-4060-8ED9-F80ACAEBB8EA}" dt="2021-08-03T15:27:25.068" v="67" actId="2696"/>
        <pc:sldMkLst>
          <pc:docMk/>
          <pc:sldMk cId="3881449778" sldId="280"/>
        </pc:sldMkLst>
      </pc:sldChg>
      <pc:sldChg chg="del">
        <pc:chgData name="Manuel Joaquin Fernandez Gonzalez" userId="90e28fec-564e-43b0-9c13-1b12e1cad7dc" providerId="ADAL" clId="{DE8721F3-9F49-4060-8ED9-F80ACAEBB8EA}" dt="2021-08-03T15:27:25.068" v="67" actId="2696"/>
        <pc:sldMkLst>
          <pc:docMk/>
          <pc:sldMk cId="2906106268" sldId="281"/>
        </pc:sldMkLst>
      </pc:sldChg>
      <pc:sldChg chg="modSp add mod">
        <pc:chgData name="Manuel Joaquin Fernandez Gonzalez" userId="90e28fec-564e-43b0-9c13-1b12e1cad7dc" providerId="ADAL" clId="{DE8721F3-9F49-4060-8ED9-F80ACAEBB8EA}" dt="2021-08-03T15:28:58.700" v="76" actId="14100"/>
        <pc:sldMkLst>
          <pc:docMk/>
          <pc:sldMk cId="4141721380" sldId="281"/>
        </pc:sldMkLst>
        <pc:spChg chg="mod">
          <ac:chgData name="Manuel Joaquin Fernandez Gonzalez" userId="90e28fec-564e-43b0-9c13-1b12e1cad7dc" providerId="ADAL" clId="{DE8721F3-9F49-4060-8ED9-F80ACAEBB8EA}" dt="2021-08-03T15:28:58.700" v="76" actId="14100"/>
          <ac:spMkLst>
            <pc:docMk/>
            <pc:sldMk cId="4141721380" sldId="281"/>
            <ac:spMk id="3" creationId="{00000000-0000-0000-0000-000000000000}"/>
          </ac:spMkLst>
        </pc:spChg>
      </pc:sldChg>
      <pc:sldChg chg="del">
        <pc:chgData name="Manuel Joaquin Fernandez Gonzalez" userId="90e28fec-564e-43b0-9c13-1b12e1cad7dc" providerId="ADAL" clId="{DE8721F3-9F49-4060-8ED9-F80ACAEBB8EA}" dt="2021-08-03T15:27:25.068" v="67" actId="2696"/>
        <pc:sldMkLst>
          <pc:docMk/>
          <pc:sldMk cId="2011313956" sldId="282"/>
        </pc:sldMkLst>
      </pc:sldChg>
      <pc:sldChg chg="add">
        <pc:chgData name="Manuel Joaquin Fernandez Gonzalez" userId="90e28fec-564e-43b0-9c13-1b12e1cad7dc" providerId="ADAL" clId="{DE8721F3-9F49-4060-8ED9-F80ACAEBB8EA}" dt="2021-08-03T15:27:30.560" v="68"/>
        <pc:sldMkLst>
          <pc:docMk/>
          <pc:sldMk cId="2488192881" sldId="282"/>
        </pc:sldMkLst>
      </pc:sldChg>
      <pc:sldChg chg="add">
        <pc:chgData name="Manuel Joaquin Fernandez Gonzalez" userId="90e28fec-564e-43b0-9c13-1b12e1cad7dc" providerId="ADAL" clId="{DE8721F3-9F49-4060-8ED9-F80ACAEBB8EA}" dt="2021-08-03T15:27:30.560" v="68"/>
        <pc:sldMkLst>
          <pc:docMk/>
          <pc:sldMk cId="357905078" sldId="283"/>
        </pc:sldMkLst>
      </pc:sldChg>
      <pc:sldChg chg="del">
        <pc:chgData name="Manuel Joaquin Fernandez Gonzalez" userId="90e28fec-564e-43b0-9c13-1b12e1cad7dc" providerId="ADAL" clId="{DE8721F3-9F49-4060-8ED9-F80ACAEBB8EA}" dt="2021-08-03T15:27:25.068" v="67" actId="2696"/>
        <pc:sldMkLst>
          <pc:docMk/>
          <pc:sldMk cId="2331935625" sldId="283"/>
        </pc:sldMkLst>
      </pc:sldChg>
      <pc:sldMasterChg chg="del delSldLayout">
        <pc:chgData name="Manuel Joaquin Fernandez Gonzalez" userId="90e28fec-564e-43b0-9c13-1b12e1cad7dc" providerId="ADAL" clId="{DE8721F3-9F49-4060-8ED9-F80ACAEBB8EA}" dt="2021-08-03T15:29:27.523" v="78" actId="47"/>
        <pc:sldMasterMkLst>
          <pc:docMk/>
          <pc:sldMasterMk cId="2866832251" sldId="2147483648"/>
        </pc:sldMasterMkLst>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89154146" sldId="2147483649"/>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502160615" sldId="2147483650"/>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3019949026" sldId="2147483651"/>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258537790" sldId="2147483652"/>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4126918320" sldId="2147483653"/>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2892335307" sldId="2147483654"/>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3123357097" sldId="2147483655"/>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3017137220" sldId="2147483656"/>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3780867408" sldId="2147483657"/>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1121756415" sldId="2147483658"/>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1620035424" sldId="2147483659"/>
          </pc:sldLayoutMkLst>
        </pc:sldLayoutChg>
        <pc:sldLayoutChg chg="del">
          <pc:chgData name="Manuel Joaquin Fernandez Gonzalez" userId="90e28fec-564e-43b0-9c13-1b12e1cad7dc" providerId="ADAL" clId="{DE8721F3-9F49-4060-8ED9-F80ACAEBB8EA}" dt="2021-08-03T15:29:27.523" v="78" actId="47"/>
          <pc:sldLayoutMkLst>
            <pc:docMk/>
            <pc:sldMasterMk cId="2866832251" sldId="2147483648"/>
            <pc:sldLayoutMk cId="0" sldId="2147483660"/>
          </pc:sldLayoutMkLst>
        </pc:sldLayoutChg>
      </pc:sldMasterChg>
    </pc:docChg>
  </pc:docChgLst>
  <pc:docChgLst>
    <pc:chgData name="Baiba Kaļķe" userId="S::baibak@edu.lu.lv::090b5955-d8cd-4512-94e7-80946276549e" providerId="AD" clId="Web-{677C593B-DFDD-4A9F-AEB3-B826D6B0C9AE}"/>
    <pc:docChg chg="modSld">
      <pc:chgData name="Baiba Kaļķe" userId="S::baibak@edu.lu.lv::090b5955-d8cd-4512-94e7-80946276549e" providerId="AD" clId="Web-{677C593B-DFDD-4A9F-AEB3-B826D6B0C9AE}" dt="2021-09-19T18:01:28.685" v="98" actId="20577"/>
      <pc:docMkLst>
        <pc:docMk/>
      </pc:docMkLst>
      <pc:sldChg chg="modSp">
        <pc:chgData name="Baiba Kaļķe" userId="S::baibak@edu.lu.lv::090b5955-d8cd-4512-94e7-80946276549e" providerId="AD" clId="Web-{677C593B-DFDD-4A9F-AEB3-B826D6B0C9AE}" dt="2021-09-19T17:56:45.103" v="1" actId="20577"/>
        <pc:sldMkLst>
          <pc:docMk/>
          <pc:sldMk cId="3012707619" sldId="277"/>
        </pc:sldMkLst>
        <pc:spChg chg="mod">
          <ac:chgData name="Baiba Kaļķe" userId="S::baibak@edu.lu.lv::090b5955-d8cd-4512-94e7-80946276549e" providerId="AD" clId="Web-{677C593B-DFDD-4A9F-AEB3-B826D6B0C9AE}" dt="2021-09-19T17:56:45.103" v="1" actId="20577"/>
          <ac:spMkLst>
            <pc:docMk/>
            <pc:sldMk cId="3012707619" sldId="277"/>
            <ac:spMk id="13" creationId="{00000000-0000-0000-0000-000000000000}"/>
          </ac:spMkLst>
        </pc:spChg>
      </pc:sldChg>
      <pc:sldChg chg="modSp">
        <pc:chgData name="Baiba Kaļķe" userId="S::baibak@edu.lu.lv::090b5955-d8cd-4512-94e7-80946276549e" providerId="AD" clId="Web-{677C593B-DFDD-4A9F-AEB3-B826D6B0C9AE}" dt="2021-09-19T17:57:43.322" v="11" actId="20577"/>
        <pc:sldMkLst>
          <pc:docMk/>
          <pc:sldMk cId="4214614462" sldId="278"/>
        </pc:sldMkLst>
        <pc:spChg chg="mod">
          <ac:chgData name="Baiba Kaļķe" userId="S::baibak@edu.lu.lv::090b5955-d8cd-4512-94e7-80946276549e" providerId="AD" clId="Web-{677C593B-DFDD-4A9F-AEB3-B826D6B0C9AE}" dt="2021-09-19T17:57:43.322" v="11" actId="20577"/>
          <ac:spMkLst>
            <pc:docMk/>
            <pc:sldMk cId="4214614462" sldId="278"/>
            <ac:spMk id="12" creationId="{00000000-0000-0000-0000-000000000000}"/>
          </ac:spMkLst>
        </pc:spChg>
      </pc:sldChg>
      <pc:sldChg chg="modSp">
        <pc:chgData name="Baiba Kaļķe" userId="S::baibak@edu.lu.lv::090b5955-d8cd-4512-94e7-80946276549e" providerId="AD" clId="Web-{677C593B-DFDD-4A9F-AEB3-B826D6B0C9AE}" dt="2021-09-19T17:58:25.979" v="24" actId="20577"/>
        <pc:sldMkLst>
          <pc:docMk/>
          <pc:sldMk cId="3127369164" sldId="280"/>
        </pc:sldMkLst>
        <pc:spChg chg="mod">
          <ac:chgData name="Baiba Kaļķe" userId="S::baibak@edu.lu.lv::090b5955-d8cd-4512-94e7-80946276549e" providerId="AD" clId="Web-{677C593B-DFDD-4A9F-AEB3-B826D6B0C9AE}" dt="2021-09-19T17:58:08.495" v="19" actId="20577"/>
          <ac:spMkLst>
            <pc:docMk/>
            <pc:sldMk cId="3127369164" sldId="280"/>
            <ac:spMk id="8" creationId="{00000000-0000-0000-0000-000000000000}"/>
          </ac:spMkLst>
        </pc:spChg>
        <pc:spChg chg="mod">
          <ac:chgData name="Baiba Kaļķe" userId="S::baibak@edu.lu.lv::090b5955-d8cd-4512-94e7-80946276549e" providerId="AD" clId="Web-{677C593B-DFDD-4A9F-AEB3-B826D6B0C9AE}" dt="2021-09-19T17:58:25.979" v="24" actId="20577"/>
          <ac:spMkLst>
            <pc:docMk/>
            <pc:sldMk cId="3127369164" sldId="280"/>
            <ac:spMk id="9" creationId="{00000000-0000-0000-0000-000000000000}"/>
          </ac:spMkLst>
        </pc:spChg>
      </pc:sldChg>
      <pc:sldChg chg="modSp">
        <pc:chgData name="Baiba Kaļķe" userId="S::baibak@edu.lu.lv::090b5955-d8cd-4512-94e7-80946276549e" providerId="AD" clId="Web-{677C593B-DFDD-4A9F-AEB3-B826D6B0C9AE}" dt="2021-09-19T17:59:42.136" v="69" actId="20577"/>
        <pc:sldMkLst>
          <pc:docMk/>
          <pc:sldMk cId="4141721380" sldId="281"/>
        </pc:sldMkLst>
        <pc:spChg chg="mod">
          <ac:chgData name="Baiba Kaļķe" userId="S::baibak@edu.lu.lv::090b5955-d8cd-4512-94e7-80946276549e" providerId="AD" clId="Web-{677C593B-DFDD-4A9F-AEB3-B826D6B0C9AE}" dt="2021-09-19T17:59:42.136" v="69" actId="20577"/>
          <ac:spMkLst>
            <pc:docMk/>
            <pc:sldMk cId="4141721380" sldId="281"/>
            <ac:spMk id="3" creationId="{00000000-0000-0000-0000-000000000000}"/>
          </ac:spMkLst>
        </pc:spChg>
      </pc:sldChg>
      <pc:sldChg chg="modSp">
        <pc:chgData name="Baiba Kaļķe" userId="S::baibak@edu.lu.lv::090b5955-d8cd-4512-94e7-80946276549e" providerId="AD" clId="Web-{677C593B-DFDD-4A9F-AEB3-B826D6B0C9AE}" dt="2021-09-19T18:01:09.934" v="96" actId="20577"/>
        <pc:sldMkLst>
          <pc:docMk/>
          <pc:sldMk cId="2488192881" sldId="282"/>
        </pc:sldMkLst>
        <pc:spChg chg="mod">
          <ac:chgData name="Baiba Kaļķe" userId="S::baibak@edu.lu.lv::090b5955-d8cd-4512-94e7-80946276549e" providerId="AD" clId="Web-{677C593B-DFDD-4A9F-AEB3-B826D6B0C9AE}" dt="2021-09-19T18:01:09.934" v="96" actId="20577"/>
          <ac:spMkLst>
            <pc:docMk/>
            <pc:sldMk cId="2488192881" sldId="282"/>
            <ac:spMk id="2" creationId="{00000000-0000-0000-0000-000000000000}"/>
          </ac:spMkLst>
        </pc:spChg>
      </pc:sldChg>
      <pc:sldChg chg="modSp">
        <pc:chgData name="Baiba Kaļķe" userId="S::baibak@edu.lu.lv::090b5955-d8cd-4512-94e7-80946276549e" providerId="AD" clId="Web-{677C593B-DFDD-4A9F-AEB3-B826D6B0C9AE}" dt="2021-09-19T18:01:28.685" v="98" actId="20577"/>
        <pc:sldMkLst>
          <pc:docMk/>
          <pc:sldMk cId="357905078" sldId="283"/>
        </pc:sldMkLst>
        <pc:spChg chg="mod">
          <ac:chgData name="Baiba Kaļķe" userId="S::baibak@edu.lu.lv::090b5955-d8cd-4512-94e7-80946276549e" providerId="AD" clId="Web-{677C593B-DFDD-4A9F-AEB3-B826D6B0C9AE}" dt="2021-09-19T18:01:28.685" v="98" actId="20577"/>
          <ac:spMkLst>
            <pc:docMk/>
            <pc:sldMk cId="357905078" sldId="283"/>
            <ac:spMk id="3" creationId="{00000000-0000-0000-0000-000000000000}"/>
          </ac:spMkLst>
        </pc:spChg>
        <pc:spChg chg="mod">
          <ac:chgData name="Baiba Kaļķe" userId="S::baibak@edu.lu.lv::090b5955-d8cd-4512-94e7-80946276549e" providerId="AD" clId="Web-{677C593B-DFDD-4A9F-AEB3-B826D6B0C9AE}" dt="2021-09-19T18:00:25.153" v="76" actId="20577"/>
          <ac:spMkLst>
            <pc:docMk/>
            <pc:sldMk cId="357905078" sldId="283"/>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 xmlns:p14="http://schemas.microsoft.com/office/powerpoint/2010/main" val="263611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1177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9100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98152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86230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2357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11059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51025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77512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49384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23871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65421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8621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 xmlns:a16="http://schemas.microsoft.com/office/drawing/2014/main"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81374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8019286" y="565672"/>
            <a:ext cx="3702251" cy="3907856"/>
          </a:xfrm>
        </p:spPr>
        <p:txBody>
          <a:bodyPr vert="horz" lIns="91440" tIns="45720" rIns="91440" bIns="45720" rtlCol="0" anchor="b">
            <a:normAutofit fontScale="90000"/>
          </a:bodyPr>
          <a:lstStyle/>
          <a:p>
            <a:r>
              <a:rPr lang="en-US" sz="4200" dirty="0"/>
              <a:t>6. </a:t>
            </a:r>
            <a:r>
              <a:rPr lang="en-US" sz="4200" dirty="0" err="1"/>
              <a:t>klase</a:t>
            </a:r>
            <a:r>
              <a:rPr lang="en-US" sz="4200" dirty="0"/>
              <a:t> </a:t>
            </a:r>
            <a:br>
              <a:rPr lang="en-US" sz="4200" dirty="0"/>
            </a:br>
            <a:r>
              <a:rPr lang="en-US" sz="4200" dirty="0"/>
              <a:t/>
            </a:r>
            <a:br>
              <a:rPr lang="en-US" sz="4200" dirty="0"/>
            </a:br>
            <a:r>
              <a:rPr lang="en-US" sz="4200" dirty="0" err="1"/>
              <a:t>Tēma</a:t>
            </a:r>
            <a:r>
              <a:rPr lang="en-US" sz="4200" dirty="0"/>
              <a:t>: </a:t>
            </a:r>
            <a:r>
              <a:rPr lang="en-US" sz="4200" dirty="0" err="1"/>
              <a:t>Ģimene</a:t>
            </a:r>
            <a:r>
              <a:rPr lang="en-US" sz="4200" dirty="0"/>
              <a:t/>
            </a:r>
            <a:br>
              <a:rPr lang="en-US" sz="4200" dirty="0"/>
            </a:br>
            <a:r>
              <a:rPr lang="en-US" sz="4200" dirty="0"/>
              <a:t/>
            </a:r>
            <a:br>
              <a:rPr lang="en-US" sz="4200" dirty="0"/>
            </a:br>
            <a:r>
              <a:rPr lang="en-US" sz="4200" dirty="0"/>
              <a:t>1. </a:t>
            </a:r>
            <a:r>
              <a:rPr lang="en-US" sz="4200" dirty="0" err="1"/>
              <a:t>nodarbība</a:t>
            </a:r>
            <a:r>
              <a:rPr lang="en-US" sz="4200" dirty="0"/>
              <a:t>:</a:t>
            </a:r>
            <a:r>
              <a:rPr lang="lv-LV" sz="4200" dirty="0"/>
              <a:t/>
            </a:r>
            <a:br>
              <a:rPr lang="lv-LV" sz="4200" dirty="0"/>
            </a:br>
            <a:r>
              <a:rPr lang="en-US" sz="5300" b="1" dirty="0"/>
              <a:t>Kas </a:t>
            </a:r>
            <a:r>
              <a:rPr lang="en-US" sz="5300" b="1" dirty="0" err="1"/>
              <a:t>ir</a:t>
            </a:r>
            <a:r>
              <a:rPr lang="en-US" sz="5300" b="1" dirty="0"/>
              <a:t> </a:t>
            </a:r>
            <a:r>
              <a:rPr lang="en-US" sz="5300" b="1" dirty="0" err="1"/>
              <a:t>ģimene</a:t>
            </a:r>
            <a:r>
              <a:rPr lang="en-US" sz="5300" b="1" dirty="0"/>
              <a:t>?</a:t>
            </a:r>
            <a:endParaRPr lang="en-US" sz="4200" b="1" dirty="0"/>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8019286" y="4826038"/>
            <a:ext cx="3702253" cy="821110"/>
          </a:xfrm>
        </p:spPr>
        <p:txBody>
          <a:bodyPr vert="horz" lIns="91440" tIns="45720" rIns="91440" bIns="45720" rtlCol="0">
            <a:normAutofit/>
          </a:bodyPr>
          <a:lstStyle/>
          <a:p>
            <a:r>
              <a:rPr lang="en-US" dirty="0" err="1"/>
              <a:t>Tikumiskās</a:t>
            </a:r>
            <a:r>
              <a:rPr lang="en-US" dirty="0"/>
              <a:t> </a:t>
            </a:r>
            <a:r>
              <a:rPr lang="en-US" dirty="0" err="1"/>
              <a:t>audzināšanas</a:t>
            </a:r>
            <a:r>
              <a:rPr lang="en-US" dirty="0"/>
              <a:t> </a:t>
            </a:r>
            <a:r>
              <a:rPr lang="en-US" dirty="0" err="1"/>
              <a:t>programma</a:t>
            </a:r>
            <a:r>
              <a:rPr lang="en-US" dirty="0"/>
              <a:t> «e-TAP»</a:t>
            </a:r>
          </a:p>
        </p:txBody>
      </p:sp>
      <p:sp>
        <p:nvSpPr>
          <p:cNvPr id="10" name="Rectangle 9">
            <a:extLst>
              <a:ext uri="{FF2B5EF4-FFF2-40B4-BE49-F238E27FC236}">
                <a16:creationId xmlns="" xmlns:a16="http://schemas.microsoft.com/office/drawing/2014/main" id="{19D99C6D-7A48-4C44-8FC9-7D3B40F96B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7534657" cy="6858000"/>
          </a:xfrm>
          <a:prstGeom prst="rect">
            <a:avLst/>
          </a:prstGeom>
          <a:solidFill>
            <a:srgbClr val="33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4D4B3CE1-814B-492A-975F-8415D7438D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65E71A95-A7E8-4EE9-91DE-3D023CFC25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a:extLst>
              <a:ext uri="{FF2B5EF4-FFF2-40B4-BE49-F238E27FC236}">
                <a16:creationId xmlns="" xmlns:a16="http://schemas.microsoft.com/office/drawing/2014/main" id="{85B89F1E-59CE-4B3F-BE60-D600D0790319}"/>
              </a:ext>
            </a:extLst>
          </p:cNvPr>
          <p:cNvPicPr>
            <a:picLocks noChangeAspect="1" noChangeArrowheads="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p:blipFill>
        <p:spPr bwMode="auto">
          <a:xfrm>
            <a:off x="4978062" y="1008591"/>
            <a:ext cx="1821038" cy="804095"/>
          </a:xfrm>
          <a:prstGeom prst="rect">
            <a:avLst/>
          </a:prstGeom>
          <a:noFill/>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6" name="Rectangle 15">
            <a:extLst>
              <a:ext uri="{FF2B5EF4-FFF2-40B4-BE49-F238E27FC236}">
                <a16:creationId xmlns="" xmlns:a16="http://schemas.microsoft.com/office/drawing/2014/main" id="{4FAB0BE2-0B95-4CF4-9290-79BA27CE67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ttēls, kurā ir persona, pozēšana&#10;&#10;Apraksts ģenerēts automātiski">
            <a:extLst>
              <a:ext uri="{FF2B5EF4-FFF2-40B4-BE49-F238E27FC236}">
                <a16:creationId xmlns="" xmlns:a16="http://schemas.microsoft.com/office/drawing/2014/main" id="{817B211A-0DD6-478E-9E88-DC468CBD55F5}"/>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tretch/>
        </p:blipFill>
        <p:spPr bwMode="auto">
          <a:xfrm>
            <a:off x="646516" y="3215526"/>
            <a:ext cx="3685032" cy="2459758"/>
          </a:xfrm>
          <a:prstGeom prst="rect">
            <a:avLst/>
          </a:prstGeom>
          <a:noFill/>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8" name="Rectangle 17">
            <a:extLst>
              <a:ext uri="{FF2B5EF4-FFF2-40B4-BE49-F238E27FC236}">
                <a16:creationId xmlns="" xmlns:a16="http://schemas.microsoft.com/office/drawing/2014/main" id="{14F664FF-A2DF-4E50-B145-B20B85E8D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5" y="2503727"/>
            <a:ext cx="2412380" cy="3883357"/>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 xmlns:a16="http://schemas.microsoft.com/office/drawing/2014/main" id="{EF0B239D-AE40-48F7-90BB-102E2390BA9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094447" y="4459986"/>
            <a:ext cx="3291840" cy="0"/>
          </a:xfrm>
          <a:prstGeom prst="line">
            <a:avLst/>
          </a:prstGeom>
          <a:ln w="19050">
            <a:solidFill>
              <a:srgbClr val="3341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929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p:cNvSpPr/>
          <p:nvPr/>
        </p:nvSpPr>
        <p:spPr>
          <a:xfrm>
            <a:off x="3164541" y="3280680"/>
            <a:ext cx="6096000" cy="1569660"/>
          </a:xfrm>
          <a:prstGeom prst="rect">
            <a:avLst/>
          </a:prstGeom>
        </p:spPr>
        <p:txBody>
          <a:bodyPr>
            <a:spAutoFit/>
          </a:bodyPr>
          <a:lstStyle/>
          <a:p>
            <a:pPr marL="457200" indent="-457200">
              <a:buFont typeface="Arial" pitchFamily="34" charset="0"/>
              <a:buChar char="•"/>
            </a:pPr>
            <a:r>
              <a:rPr lang="lv-LV" sz="2400" dirty="0"/>
              <a:t>Ko Dž. K. Roulinga ar to domāja? </a:t>
            </a:r>
          </a:p>
          <a:p>
            <a:pPr marL="457200" indent="-457200">
              <a:buFont typeface="Arial" pitchFamily="34" charset="0"/>
              <a:buChar char="•"/>
            </a:pPr>
            <a:r>
              <a:rPr lang="lv-LV" sz="2400" dirty="0"/>
              <a:t>Vai vari izdomāt praktiskus piemērus, kad tava ģimene tev palīdzējusi pārvarēt sarežģītas situācijas?</a:t>
            </a:r>
          </a:p>
        </p:txBody>
      </p:sp>
      <p:pic>
        <p:nvPicPr>
          <p:cNvPr id="11" name="Picture 10"/>
          <p:cNvPicPr>
            <a:picLocks noChangeAspect="1"/>
          </p:cNvPicPr>
          <p:nvPr/>
        </p:nvPicPr>
        <p:blipFill>
          <a:blip r:embed="rId3" cstate="print"/>
          <a:stretch>
            <a:fillRect/>
          </a:stretch>
        </p:blipFill>
        <p:spPr>
          <a:xfrm>
            <a:off x="746872" y="1777865"/>
            <a:ext cx="2094940" cy="2247941"/>
          </a:xfrm>
          <a:prstGeom prst="rect">
            <a:avLst/>
          </a:prstGeom>
        </p:spPr>
      </p:pic>
      <p:sp>
        <p:nvSpPr>
          <p:cNvPr id="13" name="Rectangle 12"/>
          <p:cNvSpPr/>
          <p:nvPr/>
        </p:nvSpPr>
        <p:spPr>
          <a:xfrm>
            <a:off x="3164541" y="2053325"/>
            <a:ext cx="6096000" cy="830997"/>
          </a:xfrm>
          <a:prstGeom prst="rect">
            <a:avLst/>
          </a:prstGeom>
        </p:spPr>
        <p:txBody>
          <a:bodyPr lIns="91440" tIns="45720" rIns="91440" bIns="45720" anchor="t">
            <a:spAutoFit/>
          </a:bodyPr>
          <a:lstStyle/>
          <a:p>
            <a:r>
              <a:rPr lang="lv-LV" sz="2400" i="1" dirty="0"/>
              <a:t>“Ģimene ir glābšanas veste vētrainajā dzīves jūrā.” (</a:t>
            </a:r>
            <a:r>
              <a:rPr lang="lv-LV" sz="2400" dirty="0" err="1"/>
              <a:t>Dž</a:t>
            </a:r>
            <a:r>
              <a:rPr lang="lv-LV" sz="2400" dirty="0"/>
              <a:t>. K. </a:t>
            </a:r>
            <a:r>
              <a:rPr lang="lv-LV" sz="2400" dirty="0" err="1"/>
              <a:t>Roulinga</a:t>
            </a:r>
            <a:r>
              <a:rPr lang="lv-LV" sz="2400" dirty="0"/>
              <a:t>)</a:t>
            </a:r>
          </a:p>
        </p:txBody>
      </p:sp>
      <p:pic>
        <p:nvPicPr>
          <p:cNvPr id="14" name="Picture 13"/>
          <p:cNvPicPr>
            <a:picLocks noChangeAspect="1"/>
          </p:cNvPicPr>
          <p:nvPr/>
        </p:nvPicPr>
        <p:blipFill>
          <a:blip r:embed="rId4" cstate="print"/>
          <a:stretch>
            <a:fillRect/>
          </a:stretch>
        </p:blipFill>
        <p:spPr>
          <a:xfrm>
            <a:off x="9762781" y="1814377"/>
            <a:ext cx="2015378" cy="2941520"/>
          </a:xfrm>
          <a:prstGeom prst="rect">
            <a:avLst/>
          </a:prstGeom>
        </p:spPr>
      </p:pic>
    </p:spTree>
    <p:extLst>
      <p:ext uri="{BB962C8B-B14F-4D97-AF65-F5344CB8AC3E}">
        <p14:creationId xmlns="" xmlns:p14="http://schemas.microsoft.com/office/powerpoint/2010/main" val="301270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0186" y="528035"/>
            <a:ext cx="4746924" cy="4126466"/>
          </a:xfrm>
          <a:prstGeom prst="rect">
            <a:avLst/>
          </a:prstGeom>
        </p:spPr>
        <p:txBody>
          <a:bodyPr wrap="square">
            <a:spAutoFit/>
          </a:bodyPr>
          <a:lstStyle/>
          <a:p>
            <a:pPr algn="ctr"/>
            <a:r>
              <a:rPr lang="lv-LV" sz="2400" b="1" dirty="0"/>
              <a:t>1. aktivitāte. Tava ģimene</a:t>
            </a:r>
          </a:p>
          <a:p>
            <a:endParaRPr lang="lv-LV" sz="2400" dirty="0"/>
          </a:p>
          <a:p>
            <a:pPr marL="457200" indent="-457200">
              <a:buFont typeface="Arial" pitchFamily="34" charset="0"/>
              <a:buChar char="•"/>
            </a:pPr>
            <a:r>
              <a:rPr lang="lv-LV" sz="2400" dirty="0"/>
              <a:t>Kas veido tavu ģimeni? </a:t>
            </a:r>
          </a:p>
          <a:p>
            <a:pPr marL="457200" indent="-457200">
              <a:buFont typeface="Arial" pitchFamily="34" charset="0"/>
              <a:buChar char="•"/>
            </a:pPr>
            <a:endParaRPr lang="lv-LV" sz="2400" dirty="0"/>
          </a:p>
          <a:p>
            <a:pPr marL="457200" indent="-457200">
              <a:buFont typeface="Arial" pitchFamily="34" charset="0"/>
              <a:buChar char="•"/>
            </a:pPr>
            <a:r>
              <a:rPr lang="lv-LV" sz="2400" dirty="0"/>
              <a:t>Kādi šie cilvēki ir?</a:t>
            </a:r>
          </a:p>
          <a:p>
            <a:pPr marL="457200" indent="-457200">
              <a:buFont typeface="Arial" pitchFamily="34" charset="0"/>
              <a:buChar char="•"/>
            </a:pPr>
            <a:endParaRPr lang="lv-LV" sz="2400" dirty="0"/>
          </a:p>
          <a:p>
            <a:pPr marL="457200" indent="-457200">
              <a:buFont typeface="Arial" pitchFamily="34" charset="0"/>
              <a:buChar char="•"/>
            </a:pPr>
            <a:r>
              <a:rPr lang="lv-LV" sz="2400" dirty="0"/>
              <a:t>Ko tev patīk darīt kopā ar savu ģimeni?</a:t>
            </a:r>
          </a:p>
          <a:p>
            <a:pPr marL="457200" indent="-457200">
              <a:buFont typeface="Arial" pitchFamily="34" charset="0"/>
              <a:buChar char="•"/>
            </a:pPr>
            <a:endParaRPr lang="lv-LV" sz="2400" dirty="0"/>
          </a:p>
          <a:p>
            <a:pPr marL="457200" indent="-457200">
              <a:buFont typeface="Arial" pitchFamily="34" charset="0"/>
              <a:buChar char="•"/>
            </a:pPr>
            <a:r>
              <a:rPr lang="lv-LV" sz="2400" dirty="0"/>
              <a:t>Vai tavā ģimenē ir īpašas tradīcijas, svētki vai paradumi?</a:t>
            </a:r>
          </a:p>
        </p:txBody>
      </p:sp>
      <p:sp>
        <p:nvSpPr>
          <p:cNvPr id="12" name="Rectangle 11"/>
          <p:cNvSpPr/>
          <p:nvPr/>
        </p:nvSpPr>
        <p:spPr>
          <a:xfrm>
            <a:off x="5308110" y="2673910"/>
            <a:ext cx="6439436" cy="4154984"/>
          </a:xfrm>
          <a:prstGeom prst="rect">
            <a:avLst/>
          </a:prstGeom>
        </p:spPr>
        <p:txBody>
          <a:bodyPr wrap="square" lIns="91440" tIns="45720" rIns="91440" bIns="45720" anchor="t">
            <a:spAutoFit/>
          </a:bodyPr>
          <a:lstStyle/>
          <a:p>
            <a:r>
              <a:rPr lang="lv-LV" sz="2400" b="1" dirty="0"/>
              <a:t>Tikumi ģimenē</a:t>
            </a:r>
          </a:p>
          <a:p>
            <a:endParaRPr lang="lv-LV" sz="2400" b="1" dirty="0"/>
          </a:p>
          <a:p>
            <a:pPr marL="457200" indent="-457200">
              <a:buFont typeface="Arial" pitchFamily="34" charset="0"/>
              <a:buChar char="•"/>
            </a:pPr>
            <a:r>
              <a:rPr lang="lv-LV" sz="2400" dirty="0"/>
              <a:t>Vai ir kādi īpaši tikumi, kas ir ļoti svarīgi tavā ģimenē?</a:t>
            </a:r>
          </a:p>
          <a:p>
            <a:pPr marL="457200" indent="-457200">
              <a:buFont typeface="Arial" pitchFamily="34" charset="0"/>
              <a:buChar char="•"/>
            </a:pPr>
            <a:r>
              <a:rPr lang="lv-LV" sz="2400" dirty="0"/>
              <a:t>Vai ir kādi tikumi, kas tev ģimenes dzīvē ir jāizmanto? Kā tu tos paud?</a:t>
            </a:r>
            <a:endParaRPr lang="lv-LV" sz="2400">
              <a:cs typeface="Calibri"/>
            </a:endParaRPr>
          </a:p>
          <a:p>
            <a:pPr marL="457200" indent="-457200">
              <a:buFont typeface="Arial" pitchFamily="34" charset="0"/>
              <a:buChar char="•"/>
            </a:pPr>
            <a:endParaRPr lang="lv-LV" sz="2400" dirty="0"/>
          </a:p>
          <a:p>
            <a:r>
              <a:rPr lang="lv-LV" sz="2400" dirty="0"/>
              <a:t>Pārrunājiet pāros savas ģimenes īpatnības!</a:t>
            </a:r>
            <a:br>
              <a:rPr lang="lv-LV" sz="2400" dirty="0"/>
            </a:br>
            <a:r>
              <a:rPr lang="lv-LV" sz="2400" dirty="0"/>
              <a:t>Kādu labumu varat sniegt </a:t>
            </a:r>
            <a:br>
              <a:rPr lang="lv-LV" sz="2400" dirty="0"/>
            </a:br>
            <a:r>
              <a:rPr lang="lv-LV" sz="2400" dirty="0"/>
              <a:t>citiem ģimenes locekļiem?!</a:t>
            </a:r>
          </a:p>
          <a:p>
            <a:pPr marL="571500" lvl="0" indent="-571500" eaLnBrk="0" fontAlgn="base" hangingPunct="0">
              <a:spcBef>
                <a:spcPct val="0"/>
              </a:spcBef>
              <a:spcAft>
                <a:spcPct val="0"/>
              </a:spcAft>
              <a:buFont typeface="Arial" panose="020B0604020202020204" pitchFamily="34" charset="0"/>
              <a:buChar char="•"/>
            </a:pPr>
            <a:endParaRPr lang="en-GB" altLang="en-US" sz="2400" dirty="0">
              <a:latin typeface="Arial" panose="020B0604020202020204" pitchFamily="34" charset="0"/>
            </a:endParaRPr>
          </a:p>
        </p:txBody>
      </p:sp>
      <p:pic>
        <p:nvPicPr>
          <p:cNvPr id="13" name="Picture 12"/>
          <p:cNvPicPr>
            <a:picLocks noChangeAspect="1"/>
          </p:cNvPicPr>
          <p:nvPr/>
        </p:nvPicPr>
        <p:blipFill>
          <a:blip r:embed="rId2" cstate="print"/>
          <a:stretch>
            <a:fillRect/>
          </a:stretch>
        </p:blipFill>
        <p:spPr>
          <a:xfrm>
            <a:off x="290186" y="5010552"/>
            <a:ext cx="3147077" cy="1639877"/>
          </a:xfrm>
          <a:prstGeom prst="rect">
            <a:avLst/>
          </a:prstGeom>
        </p:spPr>
      </p:pic>
      <p:pic>
        <p:nvPicPr>
          <p:cNvPr id="3" name="Attēls 2">
            <a:extLst>
              <a:ext uri="{FF2B5EF4-FFF2-40B4-BE49-F238E27FC236}">
                <a16:creationId xmlns="" xmlns:a16="http://schemas.microsoft.com/office/drawing/2014/main" id="{BDA26887-9C3D-40C0-A7C9-9F092B659AA6}"/>
              </a:ext>
            </a:extLst>
          </p:cNvPr>
          <p:cNvPicPr>
            <a:picLocks noChangeAspect="1"/>
          </p:cNvPicPr>
          <p:nvPr/>
        </p:nvPicPr>
        <p:blipFill>
          <a:blip r:embed="rId3" cstate="print"/>
          <a:stretch>
            <a:fillRect/>
          </a:stretch>
        </p:blipFill>
        <p:spPr>
          <a:xfrm>
            <a:off x="5681597" y="528035"/>
            <a:ext cx="4220242" cy="19436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21461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941" y="531971"/>
            <a:ext cx="7054363" cy="3139321"/>
          </a:xfrm>
          <a:prstGeom prst="rect">
            <a:avLst/>
          </a:prstGeom>
        </p:spPr>
        <p:txBody>
          <a:bodyPr wrap="square" lIns="91440" tIns="45720" rIns="91440" bIns="45720" anchor="t">
            <a:spAutoFit/>
          </a:bodyPr>
          <a:lstStyle/>
          <a:p>
            <a:pPr algn="ctr"/>
            <a:r>
              <a:rPr lang="lv-LV" sz="2200" b="1" dirty="0"/>
              <a:t>2. aktivitāte. Kā ģimenes mainās</a:t>
            </a:r>
          </a:p>
          <a:p>
            <a:endParaRPr lang="lv-LV" sz="2200" dirty="0"/>
          </a:p>
          <a:p>
            <a:r>
              <a:rPr lang="lv-LV" sz="2200" dirty="0"/>
              <a:t>Pārdomā, kādos veidos ģimenes dažkārt izmainās! </a:t>
            </a:r>
            <a:endParaRPr lang="lv-LV" sz="2200" dirty="0">
              <a:cs typeface="Calibri"/>
            </a:endParaRPr>
          </a:p>
          <a:p>
            <a:r>
              <a:rPr lang="lv-LV" sz="2200" dirty="0"/>
              <a:t>Tajā var ienākt bērniņš, jauns ģimenes loceklis, ģimene var piedzīvot šķiršanos.</a:t>
            </a:r>
          </a:p>
          <a:p>
            <a:endParaRPr lang="lv-LV" sz="2200" dirty="0"/>
          </a:p>
          <a:p>
            <a:r>
              <a:rPr lang="lv-LV" sz="2200" dirty="0"/>
              <a:t>Pārmaiņas var būt sarežģītas, un, ja tava ģimene piedzīvo pārmaiņas, tas var būt grūts laiks un sarežģīta pielāgošanās.</a:t>
            </a:r>
          </a:p>
          <a:p>
            <a:pPr lvl="0" eaLnBrk="0" fontAlgn="base" hangingPunct="0">
              <a:spcBef>
                <a:spcPct val="0"/>
              </a:spcBef>
              <a:spcAft>
                <a:spcPct val="0"/>
              </a:spcAft>
            </a:pPr>
            <a:endParaRPr lang="en-GB" altLang="en-US" sz="2200" dirty="0"/>
          </a:p>
        </p:txBody>
      </p:sp>
      <p:sp>
        <p:nvSpPr>
          <p:cNvPr id="9" name="Rectangle 8"/>
          <p:cNvSpPr/>
          <p:nvPr/>
        </p:nvSpPr>
        <p:spPr>
          <a:xfrm>
            <a:off x="283028" y="3875314"/>
            <a:ext cx="6651171" cy="2862322"/>
          </a:xfrm>
          <a:prstGeom prst="rect">
            <a:avLst/>
          </a:prstGeom>
          <a:solidFill>
            <a:schemeClr val="accent4">
              <a:lumMod val="20000"/>
              <a:lumOff val="80000"/>
            </a:schemeClr>
          </a:solidFill>
        </p:spPr>
        <p:txBody>
          <a:bodyPr wrap="square" lIns="91440" tIns="45720" rIns="91440" bIns="45720" anchor="t">
            <a:spAutoFit/>
          </a:bodyPr>
          <a:lstStyle/>
          <a:p>
            <a:pPr marL="457200" indent="-457200">
              <a:buFont typeface="+mj-lt"/>
              <a:buAutoNum type="arabicPeriod"/>
            </a:pPr>
            <a:r>
              <a:rPr lang="lv-LV" sz="2000" dirty="0"/>
              <a:t>Izdomājiet dažādus veidus, kādos ģimene varētu mainīties!</a:t>
            </a:r>
          </a:p>
          <a:p>
            <a:pPr marL="457200" indent="-457200">
              <a:buFont typeface="+mj-lt"/>
              <a:buAutoNum type="arabicPeriod"/>
            </a:pPr>
            <a:r>
              <a:rPr lang="lv-LV" sz="2000" dirty="0"/>
              <a:t>Kādas prasmes un tikumi mums palīdz pieņemt pārmaiņas?</a:t>
            </a:r>
          </a:p>
          <a:p>
            <a:pPr marL="457200" indent="-457200">
              <a:buFont typeface="+mj-lt"/>
              <a:buAutoNum type="arabicPeriod"/>
            </a:pPr>
            <a:r>
              <a:rPr lang="lv-LV" sz="2000" dirty="0"/>
              <a:t>Kādi tikumi mums var būt noderīgi, lai palīdzētu draugiem, ja viņu ģimenē notiek pārmaiņas?</a:t>
            </a:r>
          </a:p>
          <a:p>
            <a:pPr marL="457200" indent="-457200">
              <a:buFont typeface="+mj-lt"/>
              <a:buAutoNum type="arabicPeriod"/>
            </a:pPr>
            <a:r>
              <a:rPr lang="lv-LV" sz="2000" dirty="0"/>
              <a:t>Vai vari izdomāt kādu piemēru, kad esi izmantojis savus tikumus šādā situācijā?</a:t>
            </a:r>
          </a:p>
          <a:p>
            <a:pPr marL="457200" lvl="0" indent="-457200" eaLnBrk="0" fontAlgn="base" hangingPunct="0">
              <a:spcBef>
                <a:spcPct val="0"/>
              </a:spcBef>
              <a:spcAft>
                <a:spcPct val="0"/>
              </a:spcAft>
            </a:pPr>
            <a:endParaRPr lang="en-US" altLang="en-US" sz="2000" dirty="0">
              <a:ea typeface="Arial" panose="020B0604020202020204" pitchFamily="34" charset="0"/>
            </a:endParaRPr>
          </a:p>
        </p:txBody>
      </p:sp>
      <p:pic>
        <p:nvPicPr>
          <p:cNvPr id="14" name="Picture 13"/>
          <p:cNvPicPr>
            <a:picLocks noChangeAspect="1"/>
          </p:cNvPicPr>
          <p:nvPr/>
        </p:nvPicPr>
        <p:blipFill>
          <a:blip r:embed="rId2" cstate="print"/>
          <a:stretch>
            <a:fillRect/>
          </a:stretch>
        </p:blipFill>
        <p:spPr>
          <a:xfrm>
            <a:off x="9225406" y="1233947"/>
            <a:ext cx="2525748" cy="1891445"/>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7559740" y="2825487"/>
            <a:ext cx="2525748" cy="3783360"/>
          </a:xfrm>
          <a:prstGeom prst="rect">
            <a:avLst/>
          </a:prstGeom>
        </p:spPr>
      </p:pic>
    </p:spTree>
    <p:extLst>
      <p:ext uri="{BB962C8B-B14F-4D97-AF65-F5344CB8AC3E}">
        <p14:creationId xmlns="" xmlns:p14="http://schemas.microsoft.com/office/powerpoint/2010/main" val="312736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970" y="690536"/>
            <a:ext cx="6649915" cy="3785652"/>
          </a:xfrm>
          <a:prstGeom prst="rect">
            <a:avLst/>
          </a:prstGeom>
        </p:spPr>
        <p:txBody>
          <a:bodyPr wrap="square">
            <a:spAutoFit/>
          </a:bodyPr>
          <a:lstStyle/>
          <a:p>
            <a:r>
              <a:rPr lang="lv-LV" sz="2400" b="1" dirty="0"/>
              <a:t>3. aktivitāte. Dažādas ģimenes</a:t>
            </a:r>
          </a:p>
          <a:p>
            <a:endParaRPr lang="lv-LV" sz="2400" dirty="0"/>
          </a:p>
          <a:p>
            <a:r>
              <a:rPr lang="lv-LV" sz="2400" dirty="0"/>
              <a:t>Ģimenes var būt dažādas un atšķirties cita no citas. </a:t>
            </a:r>
          </a:p>
          <a:p>
            <a:endParaRPr lang="lv-LV" sz="2400" dirty="0"/>
          </a:p>
          <a:p>
            <a:pPr marL="457200" indent="-457200">
              <a:buFont typeface="Arial" pitchFamily="34" charset="0"/>
              <a:buChar char="•"/>
            </a:pPr>
            <a:r>
              <a:rPr lang="lv-LV" sz="2400" dirty="0"/>
              <a:t>Kādus dažādus ģimeņu sastāvus tu vari nosaukt?</a:t>
            </a:r>
          </a:p>
          <a:p>
            <a:pPr marL="457200" indent="-457200">
              <a:buFont typeface="Arial" pitchFamily="34" charset="0"/>
              <a:buChar char="•"/>
            </a:pPr>
            <a:endParaRPr lang="lv-LV" sz="2400" dirty="0"/>
          </a:p>
          <a:p>
            <a:pPr marL="457200" indent="-457200">
              <a:buFont typeface="Arial" pitchFamily="34" charset="0"/>
              <a:buChar char="•"/>
            </a:pPr>
            <a:r>
              <a:rPr lang="lv-LV" sz="2400" dirty="0"/>
              <a:t>Kas tajās vienāds? Kas tajos atšķirīgs?</a:t>
            </a:r>
          </a:p>
          <a:p>
            <a:pPr marL="457200" indent="-457200">
              <a:buFont typeface="Arial" pitchFamily="34" charset="0"/>
              <a:buChar char="•"/>
            </a:pPr>
            <a:endParaRPr lang="lv-LV" sz="2400" dirty="0"/>
          </a:p>
          <a:p>
            <a:pPr marL="457200" indent="-457200">
              <a:buFont typeface="Arial" pitchFamily="34" charset="0"/>
              <a:buChar char="•"/>
            </a:pPr>
            <a:r>
              <a:rPr lang="lv-LV" sz="2400" dirty="0"/>
              <a:t>Kā mēs varam izrādīt citu cilvēku ģimenēm cieņu, pat ja tās atšķiras no mūsējās? </a:t>
            </a:r>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5876919" y="4675877"/>
            <a:ext cx="3251844" cy="2011606"/>
          </a:xfrm>
          <a:prstGeom prst="rect">
            <a:avLst/>
          </a:prstGeom>
        </p:spPr>
      </p:pic>
      <p:pic>
        <p:nvPicPr>
          <p:cNvPr id="12" name="Picture 11"/>
          <p:cNvPicPr>
            <a:picLocks noChangeAspect="1"/>
          </p:cNvPicPr>
          <p:nvPr/>
        </p:nvPicPr>
        <p:blipFill>
          <a:blip r:embed="rId3" cstate="print"/>
          <a:stretch>
            <a:fillRect/>
          </a:stretch>
        </p:blipFill>
        <p:spPr>
          <a:xfrm>
            <a:off x="9128763" y="3559519"/>
            <a:ext cx="2738707" cy="1693519"/>
          </a:xfrm>
          <a:prstGeom prst="rect">
            <a:avLst/>
          </a:prstGeom>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7070500" y="997873"/>
            <a:ext cx="3558258" cy="2368500"/>
          </a:xfrm>
          <a:prstGeom prst="rect">
            <a:avLst/>
          </a:prstGeom>
        </p:spPr>
      </p:pic>
      <p:pic>
        <p:nvPicPr>
          <p:cNvPr id="2" name="Attēls 1">
            <a:extLst>
              <a:ext uri="{FF2B5EF4-FFF2-40B4-BE49-F238E27FC236}">
                <a16:creationId xmlns="" xmlns:a16="http://schemas.microsoft.com/office/drawing/2014/main" id="{69A355C3-424D-40A7-AE53-B1CD37E719D6}"/>
              </a:ext>
            </a:extLst>
          </p:cNvPr>
          <p:cNvPicPr>
            <a:picLocks noChangeAspect="1"/>
          </p:cNvPicPr>
          <p:nvPr/>
        </p:nvPicPr>
        <p:blipFill>
          <a:blip r:embed="rId5" cstate="print"/>
          <a:stretch>
            <a:fillRect/>
          </a:stretch>
        </p:blipFill>
        <p:spPr>
          <a:xfrm>
            <a:off x="324530" y="4675877"/>
            <a:ext cx="4132937" cy="2011606"/>
          </a:xfrm>
          <a:prstGeom prst="rect">
            <a:avLst/>
          </a:prstGeom>
        </p:spPr>
      </p:pic>
    </p:spTree>
    <p:extLst>
      <p:ext uri="{BB962C8B-B14F-4D97-AF65-F5344CB8AC3E}">
        <p14:creationId xmlns="" xmlns:p14="http://schemas.microsoft.com/office/powerpoint/2010/main" val="22566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016" y="1045039"/>
            <a:ext cx="5216222" cy="5632311"/>
          </a:xfrm>
          <a:prstGeom prst="rect">
            <a:avLst/>
          </a:prstGeom>
          <a:solidFill>
            <a:schemeClr val="accent3">
              <a:lumMod val="20000"/>
              <a:lumOff val="80000"/>
            </a:schemeClr>
          </a:solidFill>
        </p:spPr>
        <p:txBody>
          <a:bodyPr wrap="square" lIns="91440" tIns="45720" rIns="91440" bIns="45720" anchor="t">
            <a:spAutoFit/>
          </a:bodyPr>
          <a:lstStyle/>
          <a:p>
            <a:r>
              <a:rPr lang="lv-LV" sz="2000" b="1" dirty="0"/>
              <a:t>Kāpēc mums vajadzīgs justies laimīgiem? </a:t>
            </a:r>
            <a:r>
              <a:rPr lang="lv-LV" sz="2000" dirty="0"/>
              <a:t>Izveido sarakstu un pārrunā to ar </a:t>
            </a:r>
            <a:r>
              <a:rPr lang="lv-LV" sz="2000" dirty="0" err="1"/>
              <a:t>klasesbiedru</a:t>
            </a:r>
            <a:r>
              <a:rPr lang="lv-LV" sz="2000" dirty="0"/>
              <a:t>! Vai tu piekrīti?</a:t>
            </a:r>
          </a:p>
          <a:p>
            <a:endParaRPr lang="lv-LV" sz="2000" dirty="0">
              <a:solidFill>
                <a:prstClr val="black"/>
              </a:solidFill>
            </a:endParaRPr>
          </a:p>
          <a:p>
            <a:endParaRPr lang="lv-LV" sz="2000" dirty="0">
              <a:solidFill>
                <a:prstClr val="black"/>
              </a:solidFill>
            </a:endParaRPr>
          </a:p>
          <a:p>
            <a:r>
              <a:rPr lang="lv-LV" sz="2000" dirty="0"/>
              <a:t>Kāda ir atšķirība starp</a:t>
            </a:r>
            <a:r>
              <a:rPr lang="lv-LV" sz="2000" dirty="0">
                <a:solidFill>
                  <a:prstClr val="black"/>
                </a:solidFill>
              </a:rPr>
              <a:t/>
            </a:r>
            <a:br>
              <a:rPr lang="lv-LV" sz="2000" dirty="0">
                <a:solidFill>
                  <a:prstClr val="black"/>
                </a:solidFill>
              </a:rPr>
            </a:br>
            <a:r>
              <a:rPr lang="lv-LV" sz="2000" dirty="0"/>
              <a:t>lietām, ko mēs gribētu,</a:t>
            </a:r>
            <a:r>
              <a:rPr lang="lv-LV" sz="2000" dirty="0">
                <a:solidFill>
                  <a:prstClr val="black"/>
                </a:solidFill>
              </a:rPr>
              <a:t/>
            </a:r>
            <a:br>
              <a:rPr lang="lv-LV" sz="2000" dirty="0">
                <a:solidFill>
                  <a:prstClr val="black"/>
                </a:solidFill>
              </a:rPr>
            </a:br>
            <a:r>
              <a:rPr lang="lv-LV" sz="2000" dirty="0"/>
              <a:t>un lietām, kas mums </a:t>
            </a:r>
            <a:r>
              <a:rPr lang="lv-LV" sz="2000" dirty="0">
                <a:solidFill>
                  <a:prstClr val="black"/>
                </a:solidFill>
              </a:rPr>
              <a:t/>
            </a:r>
            <a:br>
              <a:rPr lang="lv-LV" sz="2000" dirty="0">
                <a:solidFill>
                  <a:prstClr val="black"/>
                </a:solidFill>
              </a:rPr>
            </a:br>
            <a:r>
              <a:rPr lang="lv-LV" sz="2000" dirty="0"/>
              <a:t>vajadzīgas?</a:t>
            </a:r>
            <a:endParaRPr lang="lv-LV" sz="2000" dirty="0">
              <a:cs typeface="Calibri"/>
            </a:endParaRPr>
          </a:p>
          <a:p>
            <a:endParaRPr lang="lv-LV" sz="2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000" b="0" i="0" u="none" strike="noStrike" kern="1200" cap="none" spc="0" normalizeH="0" baseline="0" noProof="0" dirty="0">
              <a:ln>
                <a:noFill/>
              </a:ln>
              <a:solidFill>
                <a:prstClr val="black"/>
              </a:solidFill>
              <a:effectLst/>
              <a:uLnTx/>
              <a:uFillTx/>
              <a:latin typeface="Calibri"/>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000" b="0" i="0" u="none" strike="noStrike" kern="1200" cap="none" spc="0" normalizeH="0" baseline="0" noProof="0" dirty="0">
              <a:ln>
                <a:noFill/>
              </a:ln>
              <a:solidFill>
                <a:prstClr val="black"/>
              </a:solidFill>
              <a:effectLst/>
              <a:uLnTx/>
              <a:uFillTx/>
              <a:latin typeface="Calibri"/>
              <a:ea typeface="+mn-ea"/>
              <a:cs typeface="+mn-cs"/>
            </a:endParaRPr>
          </a:p>
          <a:p>
            <a:pPr>
              <a:defRPr/>
            </a:pPr>
            <a:r>
              <a:rPr kumimoji="0" lang="lv-LV" sz="2000" b="0" i="0" u="none" strike="noStrike" kern="1200" cap="none" spc="0" normalizeH="0" baseline="0" noProof="0" dirty="0">
                <a:ln>
                  <a:noFill/>
                </a:ln>
                <a:effectLst/>
                <a:uLnTx/>
                <a:uFillTx/>
                <a:latin typeface="Calibri"/>
                <a:ea typeface="+mn-ea"/>
                <a:cs typeface="+mn-cs"/>
              </a:rPr>
              <a:t>Aplūko </a:t>
            </a:r>
            <a:r>
              <a:rPr kumimoji="0" lang="lv-LV" sz="2000" b="0" i="0" u="none" strike="noStrike" kern="1200" cap="none" spc="0" normalizeH="0" baseline="0" noProof="0" dirty="0" err="1">
                <a:ln>
                  <a:noFill/>
                </a:ln>
                <a:effectLst/>
                <a:uLnTx/>
                <a:uFillTx/>
                <a:latin typeface="Calibri"/>
                <a:ea typeface="+mn-ea"/>
                <a:cs typeface="+mn-cs"/>
              </a:rPr>
              <a:t>Maslova</a:t>
            </a:r>
            <a:r>
              <a:rPr kumimoji="0" lang="lv-LV" sz="2000" b="0" i="0" u="none" strike="noStrike" kern="1200" cap="none" spc="0" normalizeH="0" baseline="0" noProof="0" dirty="0">
                <a:ln>
                  <a:noFill/>
                </a:ln>
                <a:effectLst/>
                <a:uLnTx/>
                <a:uFillTx/>
                <a:latin typeface="Calibri"/>
                <a:ea typeface="+mn-ea"/>
                <a:cs typeface="+mn-cs"/>
              </a:rPr>
              <a:t> vajadzību </a:t>
            </a:r>
            <a:r>
              <a:rPr lang="lv-LV" sz="2000" dirty="0">
                <a:latin typeface="Calibri"/>
              </a:rPr>
              <a:t>piramīdu un</a:t>
            </a:r>
            <a:r>
              <a:rPr kumimoji="0" lang="lv-LV" sz="2000" b="0" i="0" u="none" strike="noStrike" kern="1200" cap="none" spc="0" normalizeH="0" baseline="0" noProof="0" dirty="0">
                <a:ln>
                  <a:noFill/>
                </a:ln>
                <a:effectLst/>
                <a:uLnTx/>
                <a:uFillTx/>
                <a:latin typeface="Calibri"/>
                <a:ea typeface="+mn-ea"/>
                <a:cs typeface="+mn-cs"/>
              </a:rPr>
              <a:t> pieraksti dažādus veidus, kā ģimene tev palīdz apmierināt šīs vajadzības</a:t>
            </a:r>
            <a:r>
              <a:rPr lang="lv-LV" sz="2000" dirty="0">
                <a:latin typeface="Calibri"/>
              </a:rPr>
              <a:t>!</a:t>
            </a:r>
            <a:endParaRPr lang="lv-LV" sz="2000" b="0" i="0" u="none" strike="noStrike" kern="1200" cap="none" spc="0" normalizeH="0" baseline="0" noProof="0" dirty="0">
              <a:ln>
                <a:noFill/>
              </a:ln>
              <a:effectLst/>
              <a:uLnTx/>
              <a:uFillTx/>
              <a:latin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lang="lv-LV" sz="20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lv-LV"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21" name="Picture 1"/>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799" r="10469"/>
          <a:stretch/>
        </p:blipFill>
        <p:spPr bwMode="auto">
          <a:xfrm>
            <a:off x="4930214" y="746976"/>
            <a:ext cx="6887260" cy="513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5" name="TextBox 4">
            <a:extLst>
              <a:ext uri="{FF2B5EF4-FFF2-40B4-BE49-F238E27FC236}">
                <a16:creationId xmlns="" xmlns:a16="http://schemas.microsoft.com/office/drawing/2014/main" id="{A5F91644-CD47-4E82-AC67-539556F5F3F2}"/>
              </a:ext>
            </a:extLst>
          </p:cNvPr>
          <p:cNvSpPr txBox="1"/>
          <p:nvPr/>
        </p:nvSpPr>
        <p:spPr>
          <a:xfrm>
            <a:off x="6423338" y="5926358"/>
            <a:ext cx="3184301" cy="369332"/>
          </a:xfrm>
          <a:prstGeom prst="rect">
            <a:avLst/>
          </a:prstGeom>
          <a:noFill/>
        </p:spPr>
        <p:txBody>
          <a:bodyPr wrap="square">
            <a:spAutoFit/>
          </a:bodyPr>
          <a:lstStyle/>
          <a:p>
            <a:r>
              <a:rPr lang="lv-LV" b="1" dirty="0" err="1"/>
              <a:t>Maslova</a:t>
            </a:r>
            <a:r>
              <a:rPr lang="lv-LV" b="1" dirty="0"/>
              <a:t> vajadzību piramīda</a:t>
            </a:r>
          </a:p>
        </p:txBody>
      </p:sp>
      <p:pic>
        <p:nvPicPr>
          <p:cNvPr id="4" name="Attēls 3">
            <a:extLst>
              <a:ext uri="{FF2B5EF4-FFF2-40B4-BE49-F238E27FC236}">
                <a16:creationId xmlns="" xmlns:a16="http://schemas.microsoft.com/office/drawing/2014/main" id="{A667DF93-CABB-4647-ADFA-90683E6C5B17}"/>
              </a:ext>
            </a:extLst>
          </p:cNvPr>
          <p:cNvPicPr>
            <a:picLocks noChangeAspect="1"/>
          </p:cNvPicPr>
          <p:nvPr/>
        </p:nvPicPr>
        <p:blipFill>
          <a:blip r:embed="rId3" cstate="print"/>
          <a:stretch>
            <a:fillRect/>
          </a:stretch>
        </p:blipFill>
        <p:spPr>
          <a:xfrm>
            <a:off x="2907197" y="2576762"/>
            <a:ext cx="2520041" cy="1704475"/>
          </a:xfrm>
          <a:prstGeom prst="rect">
            <a:avLst/>
          </a:prstGeom>
        </p:spPr>
      </p:pic>
    </p:spTree>
    <p:extLst>
      <p:ext uri="{BB962C8B-B14F-4D97-AF65-F5344CB8AC3E}">
        <p14:creationId xmlns="" xmlns:p14="http://schemas.microsoft.com/office/powerpoint/2010/main" val="414172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rot="21315408">
            <a:off x="737307" y="734964"/>
            <a:ext cx="7029542" cy="3696119"/>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800" dirty="0"/>
              <a:t>“</a:t>
            </a:r>
            <a:r>
              <a:rPr lang="lv-LV" sz="2400" dirty="0"/>
              <a:t>Tu vari teikt ģimenei un draugiem ardievas un doties jūdzēm tālu prom, taču vienmēr tu paturēsi viņus savā sirdī, savā prātā, savā vēderā, jo tu dzīvo šajā pasaulē… un arī vesela pasaule mīt tevī.”  (Frederiks </a:t>
            </a:r>
            <a:r>
              <a:rPr lang="lv-LV" sz="2400" dirty="0" err="1"/>
              <a:t>Bīkners</a:t>
            </a:r>
            <a:r>
              <a:rPr lang="lv-LV" sz="2400" dirty="0"/>
              <a:t>) (</a:t>
            </a:r>
            <a:r>
              <a:rPr kumimoji="0" lang="en-GB" altLang="en-US" sz="2400" b="0" i="1" u="none" strike="noStrike" cap="none" normalizeH="0" baseline="0" dirty="0">
                <a:ln>
                  <a:noFill/>
                </a:ln>
                <a:solidFill>
                  <a:srgbClr val="000000"/>
                </a:solidFill>
                <a:effectLst/>
                <a:latin typeface="Calibri"/>
                <a:cs typeface="Calibri"/>
              </a:rPr>
              <a:t>Frederick Buechner</a:t>
            </a:r>
            <a:r>
              <a:rPr kumimoji="0" lang="lv-LV" altLang="en-US" sz="2400" b="0" i="0" u="none" strike="noStrike" cap="none" normalizeH="0" baseline="0" dirty="0">
                <a:ln>
                  <a:noFill/>
                </a:ln>
                <a:solidFill>
                  <a:srgbClr val="000000"/>
                </a:solidFill>
                <a:effectLst/>
                <a:latin typeface="Calibri"/>
                <a:cs typeface="Calibri"/>
              </a:rPr>
              <a:t>)</a:t>
            </a:r>
            <a:endParaRPr lang="lv-LV" sz="2800" dirty="0">
              <a:latin typeface="Calibri"/>
              <a:cs typeface="Calibri"/>
            </a:endParaRPr>
          </a:p>
        </p:txBody>
      </p:sp>
      <p:sp>
        <p:nvSpPr>
          <p:cNvPr id="8" name="Rectangle 7"/>
          <p:cNvSpPr/>
          <p:nvPr/>
        </p:nvSpPr>
        <p:spPr>
          <a:xfrm>
            <a:off x="2141982" y="4715391"/>
            <a:ext cx="5908306" cy="1569660"/>
          </a:xfrm>
          <a:prstGeom prst="rect">
            <a:avLst/>
          </a:prstGeom>
        </p:spPr>
        <p:txBody>
          <a:bodyPr wrap="square" lIns="91440" tIns="45720" rIns="91440" bIns="45720" anchor="t">
            <a:spAutoFit/>
          </a:bodyPr>
          <a:lstStyle/>
          <a:p>
            <a:pPr marL="457200" indent="-457200">
              <a:buFont typeface="Arial" pitchFamily="34" charset="0"/>
              <a:buChar char="•"/>
            </a:pPr>
            <a:r>
              <a:rPr lang="lv-LV" sz="2400" dirty="0"/>
              <a:t>Ko F. </a:t>
            </a:r>
            <a:r>
              <a:rPr lang="lv-LV" sz="2400" dirty="0" err="1"/>
              <a:t>Bīkners</a:t>
            </a:r>
            <a:r>
              <a:rPr lang="lv-LV" sz="2400" dirty="0"/>
              <a:t> ar to domāja? </a:t>
            </a:r>
          </a:p>
          <a:p>
            <a:pPr marL="457200" indent="-457200">
              <a:buFont typeface="Arial" pitchFamily="34" charset="0"/>
              <a:buChar char="•"/>
            </a:pPr>
            <a:endParaRPr lang="lv-LV" sz="2400" dirty="0"/>
          </a:p>
          <a:p>
            <a:pPr marL="457200" indent="-457200">
              <a:buFont typeface="Arial" pitchFamily="34" charset="0"/>
              <a:buChar char="•"/>
            </a:pPr>
            <a:r>
              <a:rPr lang="lv-LV" sz="2400" dirty="0"/>
              <a:t>Kādos veidos ģimene palīdzējusi augt tavai personībai un attīstīties tavam raksturam?</a:t>
            </a:r>
          </a:p>
        </p:txBody>
      </p:sp>
      <p:pic>
        <p:nvPicPr>
          <p:cNvPr id="9" name="Picture 8"/>
          <p:cNvPicPr>
            <a:picLocks noChangeAspect="1"/>
          </p:cNvPicPr>
          <p:nvPr/>
        </p:nvPicPr>
        <p:blipFill>
          <a:blip r:embed="rId2" cstate="print"/>
          <a:stretch>
            <a:fillRect/>
          </a:stretch>
        </p:blipFill>
        <p:spPr>
          <a:xfrm>
            <a:off x="8050288" y="2562895"/>
            <a:ext cx="3545182" cy="2244047"/>
          </a:xfrm>
          <a:prstGeom prst="rect">
            <a:avLst/>
          </a:prstGeom>
        </p:spPr>
      </p:pic>
    </p:spTree>
    <p:extLst>
      <p:ext uri="{BB962C8B-B14F-4D97-AF65-F5344CB8AC3E}">
        <p14:creationId xmlns="" xmlns:p14="http://schemas.microsoft.com/office/powerpoint/2010/main" val="35790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692" y="1843444"/>
            <a:ext cx="6456485" cy="3416320"/>
          </a:xfrm>
          <a:prstGeom prst="rect">
            <a:avLst/>
          </a:prstGeom>
        </p:spPr>
        <p:txBody>
          <a:bodyPr wrap="square" lIns="91440" tIns="45720" rIns="91440" bIns="45720" anchor="t">
            <a:spAutoFit/>
          </a:bodyPr>
          <a:lstStyle/>
          <a:p>
            <a:r>
              <a:rPr lang="lv-LV" sz="2400" dirty="0"/>
              <a:t>Izdomā piemēru, kad tu reāli izmantoji ģimenes ikdienā tikumus, kas aprakstīti šajā nodarbībā, un pārdomā:  </a:t>
            </a:r>
          </a:p>
          <a:p>
            <a:endParaRPr lang="lv-LV" sz="2400" dirty="0"/>
          </a:p>
          <a:p>
            <a:pPr marL="457200" indent="-457200">
              <a:buFont typeface="Arial" pitchFamily="34" charset="0"/>
              <a:buChar char="•"/>
            </a:pPr>
            <a:r>
              <a:rPr lang="lv-LV" sz="2400" dirty="0"/>
              <a:t>Kas tevi mudināja rīkoties tikumīgi?</a:t>
            </a:r>
          </a:p>
          <a:p>
            <a:pPr marL="457200" indent="-457200">
              <a:buFont typeface="Arial" pitchFamily="34" charset="0"/>
              <a:buChar char="•"/>
            </a:pPr>
            <a:endParaRPr lang="lv-LV" sz="2400" dirty="0"/>
          </a:p>
          <a:p>
            <a:pPr marL="457200" indent="-457200">
              <a:buFont typeface="Arial" pitchFamily="34" charset="0"/>
              <a:buChar char="•"/>
            </a:pPr>
            <a:r>
              <a:rPr lang="lv-LV" sz="2400" dirty="0"/>
              <a:t>Kādus tikumus tu attīstīji šajā situācijā? </a:t>
            </a:r>
          </a:p>
          <a:p>
            <a:endParaRPr lang="lv-LV" sz="2400" dirty="0"/>
          </a:p>
          <a:p>
            <a:r>
              <a:rPr lang="lv-LV" sz="2400" dirty="0"/>
              <a:t>Izstāsti savu piemēru </a:t>
            </a:r>
            <a:r>
              <a:rPr lang="lv-LV" sz="2400" dirty="0" err="1"/>
              <a:t>klasesbiedram</a:t>
            </a:r>
            <a:r>
              <a:rPr lang="lv-LV" sz="2400" dirty="0"/>
              <a:t>!</a:t>
            </a:r>
            <a:endParaRPr lang="lv-LV" sz="2400" dirty="0">
              <a:cs typeface="Calibri"/>
            </a:endParaRPr>
          </a:p>
        </p:txBody>
      </p:sp>
      <p:pic>
        <p:nvPicPr>
          <p:cNvPr id="6" name="Picture 5"/>
          <p:cNvPicPr>
            <a:picLocks noChangeAspect="1"/>
          </p:cNvPicPr>
          <p:nvPr/>
        </p:nvPicPr>
        <p:blipFill>
          <a:blip r:embed="rId2" cstate="print"/>
          <a:stretch>
            <a:fillRect/>
          </a:stretch>
        </p:blipFill>
        <p:spPr>
          <a:xfrm>
            <a:off x="7558454" y="2340217"/>
            <a:ext cx="3836377" cy="2489956"/>
          </a:xfrm>
          <a:prstGeom prst="rect">
            <a:avLst/>
          </a:prstGeom>
        </p:spPr>
      </p:pic>
    </p:spTree>
    <p:extLst>
      <p:ext uri="{BB962C8B-B14F-4D97-AF65-F5344CB8AC3E}">
        <p14:creationId xmlns="" xmlns:p14="http://schemas.microsoft.com/office/powerpoint/2010/main" val="248819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C76FB-0871-4C64-B0F0-B7521E7EE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14EC1F-E0BC-4BA0-83D5-3F36BC2F2372}">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bcd8bb90-b1cb-4fe5-8892-66ea2dba031d"/>
    <ds:schemaRef ds:uri="http://purl.org/dc/elements/1.1/"/>
  </ds:schemaRefs>
</ds:datastoreItem>
</file>

<file path=customXml/itemProps3.xml><?xml version="1.0" encoding="utf-8"?>
<ds:datastoreItem xmlns:ds="http://schemas.openxmlformats.org/officeDocument/2006/customXml" ds:itemID="{B44898CE-0F41-4802-A73E-57477BE57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722</TotalTime>
  <Words>382</Words>
  <Application>Microsoft Office PowerPoint</Application>
  <PresentationFormat>Custom</PresentationFormat>
  <Paragraphs>69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dizains</vt:lpstr>
      <vt:lpstr>6. klase   Tēma: Ģimene  1. nodarbība: Kas ir ģimene?</vt:lpstr>
      <vt:lpstr>Slide 2</vt:lpstr>
      <vt:lpstr>Slide 3</vt:lpstr>
      <vt:lpstr>Slide 4</vt:lpstr>
      <vt:lpstr>Slide 5</vt:lpstr>
      <vt:lpstr>Slide 6</vt:lpstr>
      <vt:lpstr>Slide 7</vt:lpstr>
      <vt:lpstr>Slide 8</vt:lpstr>
      <vt:lpstr>Slide 9</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73</cp:revision>
  <dcterms:created xsi:type="dcterms:W3CDTF">2019-06-13T10:46:31Z</dcterms:created>
  <dcterms:modified xsi:type="dcterms:W3CDTF">2021-10-15T10:55:09Z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